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8.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9.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0.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1.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3.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4.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5.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6.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7.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8.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9.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20.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21.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22.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23.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708" r:id="rId2"/>
    <p:sldMasterId id="2147483680" r:id="rId3"/>
    <p:sldMasterId id="2147483694" r:id="rId4"/>
    <p:sldMasterId id="2147483722" r:id="rId5"/>
    <p:sldMasterId id="2147483726" r:id="rId6"/>
    <p:sldMasterId id="2147483738" r:id="rId7"/>
    <p:sldMasterId id="2147483750" r:id="rId8"/>
    <p:sldMasterId id="2147483754" r:id="rId9"/>
    <p:sldMasterId id="2147483758" r:id="rId10"/>
    <p:sldMasterId id="2147483764" r:id="rId11"/>
    <p:sldMasterId id="2147483776" r:id="rId12"/>
    <p:sldMasterId id="2147483800" r:id="rId13"/>
    <p:sldMasterId id="2147483809" r:id="rId14"/>
    <p:sldMasterId id="2147483821" r:id="rId15"/>
    <p:sldMasterId id="2147483824" r:id="rId16"/>
    <p:sldMasterId id="2147483830" r:id="rId17"/>
    <p:sldMasterId id="2147483836" r:id="rId18"/>
    <p:sldMasterId id="2147483839" r:id="rId19"/>
    <p:sldMasterId id="2147483846" r:id="rId20"/>
    <p:sldMasterId id="2147483849" r:id="rId21"/>
    <p:sldMasterId id="2147483862" r:id="rId22"/>
    <p:sldMasterId id="2147483875" r:id="rId23"/>
    <p:sldMasterId id="2147483889" r:id="rId24"/>
  </p:sldMasterIdLst>
  <p:notesMasterIdLst>
    <p:notesMasterId r:id="rId45"/>
  </p:notesMasterIdLst>
  <p:handoutMasterIdLst>
    <p:handoutMasterId r:id="rId46"/>
  </p:handoutMasterIdLst>
  <p:sldIdLst>
    <p:sldId id="358" r:id="rId25"/>
    <p:sldId id="363" r:id="rId26"/>
    <p:sldId id="372" r:id="rId27"/>
    <p:sldId id="362" r:id="rId28"/>
    <p:sldId id="360" r:id="rId29"/>
    <p:sldId id="361" r:id="rId30"/>
    <p:sldId id="364" r:id="rId31"/>
    <p:sldId id="370" r:id="rId32"/>
    <p:sldId id="366" r:id="rId33"/>
    <p:sldId id="365" r:id="rId34"/>
    <p:sldId id="369" r:id="rId35"/>
    <p:sldId id="367" r:id="rId36"/>
    <p:sldId id="373" r:id="rId37"/>
    <p:sldId id="374" r:id="rId38"/>
    <p:sldId id="375" r:id="rId39"/>
    <p:sldId id="376" r:id="rId40"/>
    <p:sldId id="377" r:id="rId41"/>
    <p:sldId id="378" r:id="rId42"/>
    <p:sldId id="379" r:id="rId43"/>
    <p:sldId id="380" r:id="rId44"/>
  </p:sldIdLst>
  <p:sldSz cx="12198350" cy="6858000"/>
  <p:notesSz cx="6797675" cy="9928225"/>
  <p:defaultTextStyle>
    <a:defPPr>
      <a:defRPr lang="en-US"/>
    </a:defPPr>
    <a:lvl1pPr marL="0" algn="l" defTabSz="909267" rtl="0" eaLnBrk="1" latinLnBrk="0" hangingPunct="1">
      <a:defRPr sz="1700" kern="1200">
        <a:solidFill>
          <a:schemeClr val="tx1"/>
        </a:solidFill>
        <a:latin typeface="+mn-lt"/>
        <a:ea typeface="+mn-ea"/>
        <a:cs typeface="+mn-cs"/>
      </a:defRPr>
    </a:lvl1pPr>
    <a:lvl2pPr marL="454644" algn="l" defTabSz="909267" rtl="0" eaLnBrk="1" latinLnBrk="0" hangingPunct="1">
      <a:defRPr sz="1700" kern="1200">
        <a:solidFill>
          <a:schemeClr val="tx1"/>
        </a:solidFill>
        <a:latin typeface="+mn-lt"/>
        <a:ea typeface="+mn-ea"/>
        <a:cs typeface="+mn-cs"/>
      </a:defRPr>
    </a:lvl2pPr>
    <a:lvl3pPr marL="909267" algn="l" defTabSz="909267" rtl="0" eaLnBrk="1" latinLnBrk="0" hangingPunct="1">
      <a:defRPr sz="1700" kern="1200">
        <a:solidFill>
          <a:schemeClr val="tx1"/>
        </a:solidFill>
        <a:latin typeface="+mn-lt"/>
        <a:ea typeface="+mn-ea"/>
        <a:cs typeface="+mn-cs"/>
      </a:defRPr>
    </a:lvl3pPr>
    <a:lvl4pPr marL="1363891" algn="l" defTabSz="909267" rtl="0" eaLnBrk="1" latinLnBrk="0" hangingPunct="1">
      <a:defRPr sz="1700" kern="1200">
        <a:solidFill>
          <a:schemeClr val="tx1"/>
        </a:solidFill>
        <a:latin typeface="+mn-lt"/>
        <a:ea typeface="+mn-ea"/>
        <a:cs typeface="+mn-cs"/>
      </a:defRPr>
    </a:lvl4pPr>
    <a:lvl5pPr marL="1818536" algn="l" defTabSz="909267" rtl="0" eaLnBrk="1" latinLnBrk="0" hangingPunct="1">
      <a:defRPr sz="1700" kern="1200">
        <a:solidFill>
          <a:schemeClr val="tx1"/>
        </a:solidFill>
        <a:latin typeface="+mn-lt"/>
        <a:ea typeface="+mn-ea"/>
        <a:cs typeface="+mn-cs"/>
      </a:defRPr>
    </a:lvl5pPr>
    <a:lvl6pPr marL="2273172" algn="l" defTabSz="909267" rtl="0" eaLnBrk="1" latinLnBrk="0" hangingPunct="1">
      <a:defRPr sz="1700" kern="1200">
        <a:solidFill>
          <a:schemeClr val="tx1"/>
        </a:solidFill>
        <a:latin typeface="+mn-lt"/>
        <a:ea typeface="+mn-ea"/>
        <a:cs typeface="+mn-cs"/>
      </a:defRPr>
    </a:lvl6pPr>
    <a:lvl7pPr marL="2727795" algn="l" defTabSz="909267" rtl="0" eaLnBrk="1" latinLnBrk="0" hangingPunct="1">
      <a:defRPr sz="1700" kern="1200">
        <a:solidFill>
          <a:schemeClr val="tx1"/>
        </a:solidFill>
        <a:latin typeface="+mn-lt"/>
        <a:ea typeface="+mn-ea"/>
        <a:cs typeface="+mn-cs"/>
      </a:defRPr>
    </a:lvl7pPr>
    <a:lvl8pPr marL="3182430" algn="l" defTabSz="909267" rtl="0" eaLnBrk="1" latinLnBrk="0" hangingPunct="1">
      <a:defRPr sz="1700" kern="1200">
        <a:solidFill>
          <a:schemeClr val="tx1"/>
        </a:solidFill>
        <a:latin typeface="+mn-lt"/>
        <a:ea typeface="+mn-ea"/>
        <a:cs typeface="+mn-cs"/>
      </a:defRPr>
    </a:lvl8pPr>
    <a:lvl9pPr marL="3637065" algn="l" defTabSz="909267" rtl="0" eaLnBrk="1" latinLnBrk="0" hangingPunct="1">
      <a:defRPr sz="1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C900"/>
    <a:srgbClr val="F9F9F9"/>
    <a:srgbClr val="808080"/>
    <a:srgbClr val="66FF66"/>
    <a:srgbClr val="FFFFFF"/>
    <a:srgbClr val="000000"/>
    <a:srgbClr val="8BFF85"/>
    <a:srgbClr val="C0FFBD"/>
    <a:srgbClr val="158585"/>
    <a:srgbClr val="FFFB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Stile chiaro 2 - Color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13" autoAdjust="0"/>
    <p:restoredTop sz="93813" autoAdjust="0"/>
  </p:normalViewPr>
  <p:slideViewPr>
    <p:cSldViewPr snapToGrid="0" snapToObjects="1" showGuides="1">
      <p:cViewPr>
        <p:scale>
          <a:sx n="75" d="100"/>
          <a:sy n="75" d="100"/>
        </p:scale>
        <p:origin x="-1050" y="-360"/>
      </p:cViewPr>
      <p:guideLst>
        <p:guide orient="horz" pos="2160"/>
        <p:guide orient="horz" pos="664"/>
        <p:guide orient="horz" pos="3123"/>
        <p:guide orient="horz" pos="4071"/>
        <p:guide pos="3843"/>
        <p:guide pos="390"/>
        <p:guide pos="7305"/>
        <p:guide pos="3918"/>
        <p:guide pos="3791"/>
        <p:guide pos="1946"/>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53" d="100"/>
          <a:sy n="53" d="100"/>
        </p:scale>
        <p:origin x="-2868"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2.xml"/><Relationship Id="rId39"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5.xml"/><Relationship Id="rId41"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7.xml"/><Relationship Id="rId44"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viewProps" Target="viewProps.xml"/><Relationship Id="rId8" Type="http://schemas.openxmlformats.org/officeDocument/2006/relationships/slideMaster" Target="slideMasters/slideMaster8.xml"/></Relationships>
</file>

<file path=ppt/charts/_rels/chart1.xml.rels><?xml version="1.0" encoding="UTF-8" standalone="yes"?>
<Relationships xmlns="http://schemas.openxmlformats.org/package/2006/relationships"><Relationship Id="rId1" Type="http://schemas.openxmlformats.org/officeDocument/2006/relationships/oleObject" Target="file:///\\s3bafs01\Front-End\Progetti_Multiclient\OsservatorioPiattaforme\00_OSSERVATORIO%20SMART%20CITIES\Database%202014\SDA_DB%20Smart%20City%20Index%202014_v3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3bafs01\Front-End\Progetti_Multiclient\OsservatorioPiattaforme\00_OSSERVATORIO%20SMART%20CITIES\Database%202014\SDA_DB%20Smart%20City%20Index%202014_v4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s3bafs01\Front-End\Progetti_Multiclient\OsservatorioPiattaforme\00_OSSERVATORIO%20SMART%20CITIES\Database%202014\SDA_DB%20Smart%20City%20Index%202014_v4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s3bafs01\Front-End\Progetti_Multiclient\OsservatorioPiattaforme\00_OSSERVATORIO%20SMART%20CITIES\Database%202014\SDA_DB%20Smart%20City%20Index%202014_v4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s3bafs01\Front-End\Progetti_Multiclient\OsservatorioPiattaforme\00_OSSERVATORIO%20SMART%20CITIES\Database%202014\SDA_DB%20Smart%20City%20Index%202014_v4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it-IT" sz="1400" i="1" dirty="0">
                <a:solidFill>
                  <a:schemeClr val="bg2">
                    <a:lumMod val="75000"/>
                  </a:schemeClr>
                </a:solidFill>
              </a:rPr>
              <a:t>SMARTNESS MEDIA REGIONALE </a:t>
            </a:r>
            <a:br>
              <a:rPr lang="it-IT" sz="1400" i="1" dirty="0">
                <a:solidFill>
                  <a:schemeClr val="bg2">
                    <a:lumMod val="75000"/>
                  </a:schemeClr>
                </a:solidFill>
              </a:rPr>
            </a:br>
            <a:r>
              <a:rPr lang="it-IT" sz="1400" i="1" dirty="0">
                <a:solidFill>
                  <a:schemeClr val="bg2">
                    <a:lumMod val="75000"/>
                  </a:schemeClr>
                </a:solidFill>
              </a:rPr>
              <a:t>DELLE CITTÀ CAPOLUOGO DI PROVINCIA</a:t>
            </a:r>
          </a:p>
        </c:rich>
      </c:tx>
      <c:layout>
        <c:manualLayout>
          <c:xMode val="edge"/>
          <c:yMode val="edge"/>
          <c:x val="0.23657537808614432"/>
          <c:y val="0"/>
        </c:manualLayout>
      </c:layout>
      <c:overlay val="0"/>
    </c:title>
    <c:autoTitleDeleted val="0"/>
    <c:plotArea>
      <c:layout>
        <c:manualLayout>
          <c:layoutTarget val="inner"/>
          <c:xMode val="edge"/>
          <c:yMode val="edge"/>
          <c:x val="6.8288323463699271E-2"/>
          <c:y val="0.12102544112678984"/>
          <c:w val="0.90746925229387654"/>
          <c:h val="0.46374470517917926"/>
        </c:manualLayout>
      </c:layout>
      <c:barChart>
        <c:barDir val="col"/>
        <c:grouping val="clustered"/>
        <c:varyColors val="0"/>
        <c:ser>
          <c:idx val="0"/>
          <c:order val="0"/>
          <c:invertIfNegative val="0"/>
          <c:dPt>
            <c:idx val="0"/>
            <c:invertIfNegative val="0"/>
            <c:bubble3D val="0"/>
            <c:spPr>
              <a:solidFill>
                <a:srgbClr val="7FD1D6"/>
              </a:solidFill>
            </c:spPr>
          </c:dPt>
          <c:dPt>
            <c:idx val="1"/>
            <c:invertIfNegative val="0"/>
            <c:bubble3D val="0"/>
            <c:spPr>
              <a:solidFill>
                <a:srgbClr val="7FD1D6"/>
              </a:solidFill>
            </c:spPr>
          </c:dPt>
          <c:dPt>
            <c:idx val="2"/>
            <c:invertIfNegative val="0"/>
            <c:bubble3D val="0"/>
            <c:spPr>
              <a:solidFill>
                <a:srgbClr val="7FD1D6"/>
              </a:solidFill>
            </c:spPr>
          </c:dPt>
          <c:dPt>
            <c:idx val="3"/>
            <c:invertIfNegative val="0"/>
            <c:bubble3D val="0"/>
            <c:spPr>
              <a:solidFill>
                <a:srgbClr val="7FD1D6"/>
              </a:solidFill>
            </c:spPr>
          </c:dPt>
          <c:dPt>
            <c:idx val="4"/>
            <c:invertIfNegative val="0"/>
            <c:bubble3D val="0"/>
            <c:spPr>
              <a:solidFill>
                <a:srgbClr val="7FD1D6"/>
              </a:solidFill>
            </c:spPr>
          </c:dPt>
          <c:dPt>
            <c:idx val="5"/>
            <c:invertIfNegative val="0"/>
            <c:bubble3D val="0"/>
            <c:spPr>
              <a:solidFill>
                <a:srgbClr val="7FD1D6"/>
              </a:solidFill>
            </c:spPr>
          </c:dPt>
          <c:dPt>
            <c:idx val="6"/>
            <c:invertIfNegative val="0"/>
            <c:bubble3D val="0"/>
            <c:spPr>
              <a:solidFill>
                <a:srgbClr val="7FD1D6"/>
              </a:solidFill>
            </c:spPr>
          </c:dPt>
          <c:dPt>
            <c:idx val="7"/>
            <c:invertIfNegative val="0"/>
            <c:bubble3D val="0"/>
            <c:spPr>
              <a:solidFill>
                <a:srgbClr val="7FD1D6"/>
              </a:solidFill>
            </c:spPr>
          </c:dPt>
          <c:dPt>
            <c:idx val="8"/>
            <c:invertIfNegative val="0"/>
            <c:bubble3D val="0"/>
            <c:spPr>
              <a:solidFill>
                <a:srgbClr val="7FD1D6"/>
              </a:solidFill>
            </c:spPr>
          </c:dPt>
          <c:dPt>
            <c:idx val="9"/>
            <c:invertIfNegative val="0"/>
            <c:bubble3D val="0"/>
            <c:spPr>
              <a:solidFill>
                <a:schemeClr val="accent2"/>
              </a:solidFill>
            </c:spPr>
          </c:dPt>
          <c:dPt>
            <c:idx val="10"/>
            <c:invertIfNegative val="0"/>
            <c:bubble3D val="0"/>
            <c:spPr>
              <a:solidFill>
                <a:schemeClr val="accent2"/>
              </a:solidFill>
            </c:spPr>
          </c:dPt>
          <c:dPt>
            <c:idx val="11"/>
            <c:invertIfNegative val="0"/>
            <c:bubble3D val="0"/>
            <c:spPr>
              <a:solidFill>
                <a:schemeClr val="accent2"/>
              </a:solidFill>
            </c:spPr>
          </c:dPt>
          <c:dPt>
            <c:idx val="12"/>
            <c:invertIfNegative val="0"/>
            <c:bubble3D val="0"/>
            <c:spPr>
              <a:solidFill>
                <a:schemeClr val="accent2"/>
              </a:solidFill>
            </c:spPr>
          </c:dPt>
          <c:dPt>
            <c:idx val="13"/>
            <c:invertIfNegative val="0"/>
            <c:bubble3D val="0"/>
            <c:spPr>
              <a:solidFill>
                <a:srgbClr val="95CB89"/>
              </a:solidFill>
            </c:spPr>
          </c:dPt>
          <c:dPt>
            <c:idx val="14"/>
            <c:invertIfNegative val="0"/>
            <c:bubble3D val="0"/>
            <c:spPr>
              <a:solidFill>
                <a:srgbClr val="95CB89"/>
              </a:solidFill>
            </c:spPr>
          </c:dPt>
          <c:dPt>
            <c:idx val="15"/>
            <c:invertIfNegative val="0"/>
            <c:bubble3D val="0"/>
            <c:spPr>
              <a:solidFill>
                <a:srgbClr val="95CB89"/>
              </a:solidFill>
            </c:spPr>
          </c:dPt>
          <c:dPt>
            <c:idx val="16"/>
            <c:invertIfNegative val="0"/>
            <c:bubble3D val="0"/>
            <c:spPr>
              <a:solidFill>
                <a:srgbClr val="95CB89"/>
              </a:solidFill>
            </c:spPr>
          </c:dPt>
          <c:dPt>
            <c:idx val="17"/>
            <c:invertIfNegative val="0"/>
            <c:bubble3D val="0"/>
            <c:spPr>
              <a:solidFill>
                <a:srgbClr val="95CB89"/>
              </a:solidFill>
            </c:spPr>
          </c:dPt>
          <c:dPt>
            <c:idx val="18"/>
            <c:invertIfNegative val="0"/>
            <c:bubble3D val="0"/>
            <c:spPr>
              <a:solidFill>
                <a:srgbClr val="95CB89"/>
              </a:solidFill>
            </c:spPr>
          </c:dPt>
          <c:dPt>
            <c:idx val="19"/>
            <c:invertIfNegative val="0"/>
            <c:bubble3D val="0"/>
            <c:spPr>
              <a:solidFill>
                <a:srgbClr val="95CB89"/>
              </a:solidFill>
            </c:spPr>
          </c:dPt>
          <c:dPt>
            <c:idx val="20"/>
            <c:invertIfNegative val="0"/>
            <c:bubble3D val="0"/>
            <c:spPr>
              <a:solidFill>
                <a:srgbClr val="95CB89"/>
              </a:solidFill>
            </c:spPr>
          </c:dPt>
          <c:cat>
            <c:multiLvlStrRef>
              <c:f>Pos.Regioni!$L$56:$M$76</c:f>
              <c:multiLvlStrCache>
                <c:ptCount val="21"/>
                <c:lvl>
                  <c:pt idx="0">
                    <c:v>Prov. Aut. Trento</c:v>
                  </c:pt>
                  <c:pt idx="1">
                    <c:v>Emilia-Romagna</c:v>
                  </c:pt>
                  <c:pt idx="2">
                    <c:v>Prov. Aut. Bolzano</c:v>
                  </c:pt>
                  <c:pt idx="3">
                    <c:v>Lombardia</c:v>
                  </c:pt>
                  <c:pt idx="4">
                    <c:v>Veneto</c:v>
                  </c:pt>
                  <c:pt idx="5">
                    <c:v>Liguria</c:v>
                  </c:pt>
                  <c:pt idx="6">
                    <c:v>Valle d'Aosta</c:v>
                  </c:pt>
                  <c:pt idx="7">
                    <c:v>Piemonte</c:v>
                  </c:pt>
                  <c:pt idx="8">
                    <c:v>Friuli Venezia Giulia</c:v>
                  </c:pt>
                  <c:pt idx="9">
                    <c:v>Toscana</c:v>
                  </c:pt>
                  <c:pt idx="10">
                    <c:v>Umbria</c:v>
                  </c:pt>
                  <c:pt idx="11">
                    <c:v>Marche</c:v>
                  </c:pt>
                  <c:pt idx="12">
                    <c:v>Lazio</c:v>
                  </c:pt>
                  <c:pt idx="13">
                    <c:v>Puglia</c:v>
                  </c:pt>
                  <c:pt idx="14">
                    <c:v>Basilicata</c:v>
                  </c:pt>
                  <c:pt idx="15">
                    <c:v>Abruzzo</c:v>
                  </c:pt>
                  <c:pt idx="16">
                    <c:v>Campania</c:v>
                  </c:pt>
                  <c:pt idx="17">
                    <c:v>Sardegna</c:v>
                  </c:pt>
                  <c:pt idx="18">
                    <c:v>Sicilia</c:v>
                  </c:pt>
                  <c:pt idx="19">
                    <c:v>Calabria</c:v>
                  </c:pt>
                  <c:pt idx="20">
                    <c:v>Molise</c:v>
                  </c:pt>
                </c:lvl>
                <c:lvl>
                  <c:pt idx="0">
                    <c:v>Nord</c:v>
                  </c:pt>
                  <c:pt idx="9">
                    <c:v>Centro</c:v>
                  </c:pt>
                  <c:pt idx="13">
                    <c:v>Sud ed Isole</c:v>
                  </c:pt>
                </c:lvl>
              </c:multiLvlStrCache>
            </c:multiLvlStrRef>
          </c:cat>
          <c:val>
            <c:numRef>
              <c:f>Pos.Regioni!$N$56:$N$76</c:f>
              <c:numCache>
                <c:formatCode>0.0</c:formatCode>
                <c:ptCount val="21"/>
                <c:pt idx="0">
                  <c:v>80.256364001766372</c:v>
                </c:pt>
                <c:pt idx="1">
                  <c:v>66.460281958023288</c:v>
                </c:pt>
                <c:pt idx="2">
                  <c:v>56.38889837368778</c:v>
                </c:pt>
                <c:pt idx="3">
                  <c:v>55.545562147901229</c:v>
                </c:pt>
                <c:pt idx="4">
                  <c:v>49.457708832026746</c:v>
                </c:pt>
                <c:pt idx="5">
                  <c:v>45.268804143746515</c:v>
                </c:pt>
                <c:pt idx="6">
                  <c:v>42.497594156724297</c:v>
                </c:pt>
                <c:pt idx="7">
                  <c:v>41.946251163123165</c:v>
                </c:pt>
                <c:pt idx="8">
                  <c:v>36.389120634474835</c:v>
                </c:pt>
                <c:pt idx="9">
                  <c:v>50.689099438953797</c:v>
                </c:pt>
                <c:pt idx="10">
                  <c:v>38.946134271995675</c:v>
                </c:pt>
                <c:pt idx="11">
                  <c:v>35.996222860059945</c:v>
                </c:pt>
                <c:pt idx="12">
                  <c:v>32.621230126714018</c:v>
                </c:pt>
                <c:pt idx="13">
                  <c:v>35.474005254144082</c:v>
                </c:pt>
                <c:pt idx="14">
                  <c:v>34.605729221774496</c:v>
                </c:pt>
                <c:pt idx="15">
                  <c:v>31.107531516254614</c:v>
                </c:pt>
                <c:pt idx="16">
                  <c:v>27.265649555558689</c:v>
                </c:pt>
                <c:pt idx="17">
                  <c:v>22.924115177965138</c:v>
                </c:pt>
                <c:pt idx="18">
                  <c:v>22.583207197789939</c:v>
                </c:pt>
                <c:pt idx="19">
                  <c:v>13.273530340452908</c:v>
                </c:pt>
                <c:pt idx="20">
                  <c:v>10.777027416546989</c:v>
                </c:pt>
              </c:numCache>
            </c:numRef>
          </c:val>
        </c:ser>
        <c:dLbls>
          <c:showLegendKey val="0"/>
          <c:showVal val="0"/>
          <c:showCatName val="0"/>
          <c:showSerName val="0"/>
          <c:showPercent val="0"/>
          <c:showBubbleSize val="0"/>
        </c:dLbls>
        <c:gapWidth val="150"/>
        <c:axId val="151485056"/>
        <c:axId val="151486848"/>
      </c:barChart>
      <c:catAx>
        <c:axId val="151485056"/>
        <c:scaling>
          <c:orientation val="minMax"/>
        </c:scaling>
        <c:delete val="0"/>
        <c:axPos val="b"/>
        <c:numFmt formatCode="General" sourceLinked="0"/>
        <c:majorTickMark val="out"/>
        <c:minorTickMark val="none"/>
        <c:tickLblPos val="nextTo"/>
        <c:crossAx val="151486848"/>
        <c:crosses val="autoZero"/>
        <c:auto val="1"/>
        <c:lblAlgn val="ctr"/>
        <c:lblOffset val="100"/>
        <c:noMultiLvlLbl val="0"/>
      </c:catAx>
      <c:valAx>
        <c:axId val="151486848"/>
        <c:scaling>
          <c:orientation val="minMax"/>
          <c:max val="80"/>
          <c:min val="0"/>
        </c:scaling>
        <c:delete val="0"/>
        <c:axPos val="l"/>
        <c:majorGridlines/>
        <c:numFmt formatCode="0" sourceLinked="0"/>
        <c:majorTickMark val="out"/>
        <c:minorTickMark val="none"/>
        <c:tickLblPos val="nextTo"/>
        <c:crossAx val="151485056"/>
        <c:crosses val="autoZero"/>
        <c:crossBetween val="between"/>
        <c:majorUnit val="10"/>
      </c:valAx>
    </c:plotArea>
    <c:plotVisOnly val="1"/>
    <c:dispBlanksAs val="gap"/>
    <c:showDLblsOverMax val="0"/>
  </c:chart>
  <c:txPr>
    <a:bodyPr/>
    <a:lstStyle/>
    <a:p>
      <a:pPr>
        <a:defRPr sz="1200">
          <a:latin typeface="EYInterstate" panose="02000503020000020004" pitchFamily="2" charset="0"/>
        </a:defRPr>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299244238703993E-3"/>
          <c:y val="1.5135133703612238E-2"/>
          <c:w val="0.97830833253497074"/>
          <c:h val="0.96300300650228143"/>
        </c:manualLayout>
      </c:layout>
      <c:scatterChart>
        <c:scatterStyle val="lineMarker"/>
        <c:varyColors val="0"/>
        <c:ser>
          <c:idx val="0"/>
          <c:order val="0"/>
          <c:tx>
            <c:strRef>
              <c:f>MATRICEsole24!$A$3</c:f>
              <c:strCache>
                <c:ptCount val="1"/>
                <c:pt idx="0">
                  <c:v>Agrigento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MATRICEsole24!$C$3</c:f>
              <c:numCache>
                <c:formatCode>0.0</c:formatCode>
                <c:ptCount val="1"/>
                <c:pt idx="0">
                  <c:v>436</c:v>
                </c:pt>
              </c:numCache>
            </c:numRef>
          </c:xVal>
          <c:yVal>
            <c:numRef>
              <c:f>MATRICEsole24!$B$3</c:f>
              <c:numCache>
                <c:formatCode>0.0</c:formatCode>
                <c:ptCount val="1"/>
                <c:pt idx="0">
                  <c:v>12.171272807047675</c:v>
                </c:pt>
              </c:numCache>
            </c:numRef>
          </c:yVal>
          <c:smooth val="0"/>
        </c:ser>
        <c:ser>
          <c:idx val="1"/>
          <c:order val="1"/>
          <c:tx>
            <c:strRef>
              <c:f>MATRICEsole24!$A$4</c:f>
              <c:strCache>
                <c:ptCount val="1"/>
                <c:pt idx="0">
                  <c:v>Alessandria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MATRICEsole24!$C$4</c:f>
              <c:numCache>
                <c:formatCode>0.0</c:formatCode>
                <c:ptCount val="1"/>
                <c:pt idx="0">
                  <c:v>520</c:v>
                </c:pt>
              </c:numCache>
            </c:numRef>
          </c:xVal>
          <c:yVal>
            <c:numRef>
              <c:f>MATRICEsole24!$B$4</c:f>
              <c:numCache>
                <c:formatCode>0.0</c:formatCode>
                <c:ptCount val="1"/>
                <c:pt idx="0">
                  <c:v>20.342048419051483</c:v>
                </c:pt>
              </c:numCache>
            </c:numRef>
          </c:yVal>
          <c:smooth val="0"/>
        </c:ser>
        <c:ser>
          <c:idx val="2"/>
          <c:order val="2"/>
          <c:tx>
            <c:strRef>
              <c:f>MATRICEsole24!$A$5</c:f>
              <c:strCache>
                <c:ptCount val="1"/>
                <c:pt idx="0">
                  <c:v>Ancona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MATRICEsole24!$C$5</c:f>
              <c:numCache>
                <c:formatCode>0.0</c:formatCode>
                <c:ptCount val="1"/>
                <c:pt idx="0">
                  <c:v>561</c:v>
                </c:pt>
              </c:numCache>
            </c:numRef>
          </c:xVal>
          <c:yVal>
            <c:numRef>
              <c:f>MATRICEsole24!$B$5</c:f>
              <c:numCache>
                <c:formatCode>0.0</c:formatCode>
                <c:ptCount val="1"/>
                <c:pt idx="0">
                  <c:v>55.686264209633705</c:v>
                </c:pt>
              </c:numCache>
            </c:numRef>
          </c:yVal>
          <c:smooth val="0"/>
        </c:ser>
        <c:ser>
          <c:idx val="3"/>
          <c:order val="3"/>
          <c:tx>
            <c:strRef>
              <c:f>MATRICEsole24!$A$6</c:f>
              <c:strCache>
                <c:ptCount val="1"/>
                <c:pt idx="0">
                  <c:v>Andria</c:v>
                </c:pt>
              </c:strCache>
            </c:strRef>
          </c:tx>
          <c:spPr>
            <a:ln>
              <a:solidFill>
                <a:schemeClr val="bg1">
                  <a:lumMod val="50000"/>
                </a:schemeClr>
              </a:solidFill>
            </a:ln>
          </c:spPr>
          <c:marker>
            <c:symbol val="circle"/>
            <c:size val="7"/>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MATRICEsole24!$C$6</c:f>
              <c:numCache>
                <c:formatCode>0.0</c:formatCode>
                <c:ptCount val="1"/>
              </c:numCache>
            </c:numRef>
          </c:xVal>
          <c:yVal>
            <c:numRef>
              <c:f>MATRICEsole24!$B$6</c:f>
              <c:numCache>
                <c:formatCode>0.0</c:formatCode>
                <c:ptCount val="1"/>
                <c:pt idx="0">
                  <c:v>25.20680049758306</c:v>
                </c:pt>
              </c:numCache>
            </c:numRef>
          </c:yVal>
          <c:smooth val="0"/>
        </c:ser>
        <c:ser>
          <c:idx val="4"/>
          <c:order val="4"/>
          <c:tx>
            <c:strRef>
              <c:f>MATRICEsole24!$A$7</c:f>
              <c:strCache>
                <c:ptCount val="1"/>
                <c:pt idx="0">
                  <c:v>Aosta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r"/>
            <c:showLegendKey val="0"/>
            <c:showVal val="0"/>
            <c:showCatName val="0"/>
            <c:showSerName val="1"/>
            <c:showPercent val="0"/>
            <c:showBubbleSize val="0"/>
            <c:showLeaderLines val="0"/>
          </c:dLbls>
          <c:xVal>
            <c:numRef>
              <c:f>MATRICEsole24!$C$7</c:f>
              <c:numCache>
                <c:formatCode>0.0</c:formatCode>
                <c:ptCount val="1"/>
                <c:pt idx="0">
                  <c:v>583</c:v>
                </c:pt>
              </c:numCache>
            </c:numRef>
          </c:xVal>
          <c:yVal>
            <c:numRef>
              <c:f>MATRICEsole24!$B$7</c:f>
              <c:numCache>
                <c:formatCode>0.0</c:formatCode>
                <c:ptCount val="1"/>
                <c:pt idx="0">
                  <c:v>42.497594156724297</c:v>
                </c:pt>
              </c:numCache>
            </c:numRef>
          </c:yVal>
          <c:smooth val="0"/>
        </c:ser>
        <c:ser>
          <c:idx val="5"/>
          <c:order val="5"/>
          <c:tx>
            <c:strRef>
              <c:f>MATRICEsole24!$A$8</c:f>
              <c:strCache>
                <c:ptCount val="1"/>
                <c:pt idx="0">
                  <c:v>Arezzo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MATRICEsole24!$C$8</c:f>
              <c:numCache>
                <c:formatCode>0.0</c:formatCode>
                <c:ptCount val="1"/>
                <c:pt idx="0">
                  <c:v>565</c:v>
                </c:pt>
              </c:numCache>
            </c:numRef>
          </c:xVal>
          <c:yVal>
            <c:numRef>
              <c:f>MATRICEsole24!$B$8</c:f>
              <c:numCache>
                <c:formatCode>0.0</c:formatCode>
                <c:ptCount val="1"/>
                <c:pt idx="0">
                  <c:v>37.300255532712598</c:v>
                </c:pt>
              </c:numCache>
            </c:numRef>
          </c:yVal>
          <c:smooth val="0"/>
        </c:ser>
        <c:ser>
          <c:idx val="6"/>
          <c:order val="6"/>
          <c:tx>
            <c:strRef>
              <c:f>MATRICEsole24!$A$9</c:f>
              <c:strCache>
                <c:ptCount val="1"/>
                <c:pt idx="0">
                  <c:v>Ascoli Piceno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MATRICEsole24!$C$9</c:f>
              <c:numCache>
                <c:formatCode>0.0</c:formatCode>
                <c:ptCount val="1"/>
                <c:pt idx="0">
                  <c:v>533</c:v>
                </c:pt>
              </c:numCache>
            </c:numRef>
          </c:xVal>
          <c:yVal>
            <c:numRef>
              <c:f>MATRICEsole24!$B$9</c:f>
              <c:numCache>
                <c:formatCode>0.0</c:formatCode>
                <c:ptCount val="1"/>
                <c:pt idx="0">
                  <c:v>31.391780508232547</c:v>
                </c:pt>
              </c:numCache>
            </c:numRef>
          </c:yVal>
          <c:smooth val="0"/>
        </c:ser>
        <c:ser>
          <c:idx val="7"/>
          <c:order val="7"/>
          <c:tx>
            <c:strRef>
              <c:f>MATRICEsole24!$A$10</c:f>
              <c:strCache>
                <c:ptCount val="1"/>
                <c:pt idx="0">
                  <c:v>Asti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MATRICEsole24!$C$10</c:f>
              <c:numCache>
                <c:formatCode>0.0</c:formatCode>
                <c:ptCount val="1"/>
                <c:pt idx="0">
                  <c:v>529</c:v>
                </c:pt>
              </c:numCache>
            </c:numRef>
          </c:xVal>
          <c:yVal>
            <c:numRef>
              <c:f>MATRICEsole24!$B$10</c:f>
              <c:numCache>
                <c:formatCode>0.0</c:formatCode>
                <c:ptCount val="1"/>
                <c:pt idx="0">
                  <c:v>41.073797919309349</c:v>
                </c:pt>
              </c:numCache>
            </c:numRef>
          </c:yVal>
          <c:smooth val="0"/>
        </c:ser>
        <c:ser>
          <c:idx val="8"/>
          <c:order val="8"/>
          <c:tx>
            <c:strRef>
              <c:f>MATRICEsole24!$A$11</c:f>
              <c:strCache>
                <c:ptCount val="1"/>
                <c:pt idx="0">
                  <c:v>Avellino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MATRICEsole24!$C$11</c:f>
              <c:numCache>
                <c:formatCode>0.0</c:formatCode>
                <c:ptCount val="1"/>
                <c:pt idx="0">
                  <c:v>440</c:v>
                </c:pt>
              </c:numCache>
            </c:numRef>
          </c:xVal>
          <c:yVal>
            <c:numRef>
              <c:f>MATRICEsole24!$B$11</c:f>
              <c:numCache>
                <c:formatCode>0.0</c:formatCode>
                <c:ptCount val="1"/>
                <c:pt idx="0">
                  <c:v>13.441677451496286</c:v>
                </c:pt>
              </c:numCache>
            </c:numRef>
          </c:yVal>
          <c:smooth val="0"/>
        </c:ser>
        <c:ser>
          <c:idx val="9"/>
          <c:order val="9"/>
          <c:tx>
            <c:strRef>
              <c:f>MATRICEsole24!$A$12</c:f>
              <c:strCache>
                <c:ptCount val="1"/>
                <c:pt idx="0">
                  <c:v>Bari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1.9719697695481601E-3"/>
                  <c:y val="-1.5135133703612243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MATRICEsole24!$C$12</c:f>
              <c:numCache>
                <c:formatCode>0.0</c:formatCode>
                <c:ptCount val="1"/>
                <c:pt idx="0">
                  <c:v>435</c:v>
                </c:pt>
              </c:numCache>
            </c:numRef>
          </c:xVal>
          <c:yVal>
            <c:numRef>
              <c:f>MATRICEsole24!$B$12</c:f>
              <c:numCache>
                <c:formatCode>0.0</c:formatCode>
                <c:ptCount val="1"/>
                <c:pt idx="0">
                  <c:v>60.533155586591505</c:v>
                </c:pt>
              </c:numCache>
            </c:numRef>
          </c:yVal>
          <c:smooth val="0"/>
        </c:ser>
        <c:ser>
          <c:idx val="10"/>
          <c:order val="10"/>
          <c:tx>
            <c:strRef>
              <c:f>MATRICEsole24!$A$13</c:f>
              <c:strCache>
                <c:ptCount val="1"/>
                <c:pt idx="0">
                  <c:v>Barletta</c:v>
                </c:pt>
              </c:strCache>
            </c:strRef>
          </c:tx>
          <c:spPr>
            <a:ln>
              <a:solidFill>
                <a:schemeClr val="bg1">
                  <a:lumMod val="50000"/>
                </a:schemeClr>
              </a:solidFill>
            </a:ln>
          </c:spPr>
          <c:marker>
            <c:symbol val="circle"/>
            <c:size val="7"/>
            <c:spPr>
              <a:solidFill>
                <a:schemeClr val="bg1">
                  <a:lumMod val="50000"/>
                </a:schemeClr>
              </a:solidFill>
              <a:ln>
                <a:solidFill>
                  <a:schemeClr val="bg1">
                    <a:lumMod val="50000"/>
                  </a:schemeClr>
                </a:solidFill>
              </a:ln>
            </c:spPr>
          </c:marker>
          <c:dLbls>
            <c:dLbl>
              <c:idx val="0"/>
              <c:layout>
                <c:manualLayout>
                  <c:x val="-7.8878790781926247E-3"/>
                  <c:y val="1.009008913574143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MATRICEsole24!$C$13</c:f>
              <c:numCache>
                <c:formatCode>0.0</c:formatCode>
                <c:ptCount val="1"/>
              </c:numCache>
            </c:numRef>
          </c:xVal>
          <c:yVal>
            <c:numRef>
              <c:f>MATRICEsole24!$B$13</c:f>
              <c:numCache>
                <c:formatCode>0.0</c:formatCode>
                <c:ptCount val="1"/>
                <c:pt idx="0">
                  <c:v>33.193995171470497</c:v>
                </c:pt>
              </c:numCache>
            </c:numRef>
          </c:yVal>
          <c:smooth val="0"/>
        </c:ser>
        <c:ser>
          <c:idx val="11"/>
          <c:order val="11"/>
          <c:tx>
            <c:strRef>
              <c:f>MATRICEsole24!$A$14</c:f>
              <c:strCache>
                <c:ptCount val="1"/>
                <c:pt idx="0">
                  <c:v>Belluno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MATRICEsole24!$C$14</c:f>
              <c:numCache>
                <c:formatCode>0.0</c:formatCode>
                <c:ptCount val="1"/>
                <c:pt idx="0">
                  <c:v>597</c:v>
                </c:pt>
              </c:numCache>
            </c:numRef>
          </c:xVal>
          <c:yVal>
            <c:numRef>
              <c:f>MATRICEsole24!$B$14</c:f>
              <c:numCache>
                <c:formatCode>0.0</c:formatCode>
                <c:ptCount val="1"/>
                <c:pt idx="0">
                  <c:v>28.576375079491395</c:v>
                </c:pt>
              </c:numCache>
            </c:numRef>
          </c:yVal>
          <c:smooth val="0"/>
        </c:ser>
        <c:ser>
          <c:idx val="12"/>
          <c:order val="12"/>
          <c:tx>
            <c:strRef>
              <c:f>MATRICEsole24!$A$15</c:f>
              <c:strCache>
                <c:ptCount val="1"/>
                <c:pt idx="0">
                  <c:v>Benevento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MATRICEsole24!$C$15</c:f>
              <c:numCache>
                <c:formatCode>0.0</c:formatCode>
                <c:ptCount val="1"/>
                <c:pt idx="0">
                  <c:v>468</c:v>
                </c:pt>
              </c:numCache>
            </c:numRef>
          </c:xVal>
          <c:yVal>
            <c:numRef>
              <c:f>MATRICEsole24!$B$15</c:f>
              <c:numCache>
                <c:formatCode>0.0</c:formatCode>
                <c:ptCount val="1"/>
                <c:pt idx="0">
                  <c:v>24.381622592281804</c:v>
                </c:pt>
              </c:numCache>
            </c:numRef>
          </c:yVal>
          <c:smooth val="0"/>
        </c:ser>
        <c:ser>
          <c:idx val="13"/>
          <c:order val="13"/>
          <c:tx>
            <c:strRef>
              <c:f>MATRICEsole24!$A$16</c:f>
              <c:strCache>
                <c:ptCount val="1"/>
                <c:pt idx="0">
                  <c:v>Bergamo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MATRICEsole24!$C$16</c:f>
              <c:numCache>
                <c:formatCode>0.0</c:formatCode>
                <c:ptCount val="1"/>
                <c:pt idx="0">
                  <c:v>553</c:v>
                </c:pt>
              </c:numCache>
            </c:numRef>
          </c:xVal>
          <c:yVal>
            <c:numRef>
              <c:f>MATRICEsole24!$B$16</c:f>
              <c:numCache>
                <c:formatCode>0.0</c:formatCode>
                <c:ptCount val="1"/>
                <c:pt idx="0">
                  <c:v>57.476173922460937</c:v>
                </c:pt>
              </c:numCache>
            </c:numRef>
          </c:yVal>
          <c:smooth val="0"/>
        </c:ser>
        <c:ser>
          <c:idx val="14"/>
          <c:order val="14"/>
          <c:tx>
            <c:strRef>
              <c:f>MATRICEsole24!$A$17</c:f>
              <c:strCache>
                <c:ptCount val="1"/>
                <c:pt idx="0">
                  <c:v>Biella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MATRICEsole24!$C$17</c:f>
              <c:numCache>
                <c:formatCode>0.0</c:formatCode>
                <c:ptCount val="1"/>
                <c:pt idx="0">
                  <c:v>517</c:v>
                </c:pt>
              </c:numCache>
            </c:numRef>
          </c:xVal>
          <c:yVal>
            <c:numRef>
              <c:f>MATRICEsole24!$B$17</c:f>
              <c:numCache>
                <c:formatCode>0.0</c:formatCode>
                <c:ptCount val="1"/>
                <c:pt idx="0">
                  <c:v>40.573726186722723</c:v>
                </c:pt>
              </c:numCache>
            </c:numRef>
          </c:yVal>
          <c:smooth val="0"/>
        </c:ser>
        <c:ser>
          <c:idx val="15"/>
          <c:order val="15"/>
          <c:tx>
            <c:strRef>
              <c:f>MATRICEsole24!$A$18</c:f>
              <c:strCache>
                <c:ptCount val="1"/>
                <c:pt idx="0">
                  <c:v>Bologna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r"/>
            <c:showLegendKey val="0"/>
            <c:showVal val="0"/>
            <c:showCatName val="0"/>
            <c:showSerName val="1"/>
            <c:showPercent val="0"/>
            <c:showBubbleSize val="0"/>
            <c:showLeaderLines val="0"/>
          </c:dLbls>
          <c:xVal>
            <c:numRef>
              <c:f>MATRICEsole24!$C$18</c:f>
              <c:numCache>
                <c:formatCode>0.0</c:formatCode>
                <c:ptCount val="1"/>
                <c:pt idx="0">
                  <c:v>601</c:v>
                </c:pt>
              </c:numCache>
            </c:numRef>
          </c:xVal>
          <c:yVal>
            <c:numRef>
              <c:f>MATRICEsole24!$B$18</c:f>
              <c:numCache>
                <c:formatCode>0.0</c:formatCode>
                <c:ptCount val="1"/>
                <c:pt idx="0">
                  <c:v>100</c:v>
                </c:pt>
              </c:numCache>
            </c:numRef>
          </c:yVal>
          <c:smooth val="0"/>
        </c:ser>
        <c:ser>
          <c:idx val="16"/>
          <c:order val="16"/>
          <c:tx>
            <c:strRef>
              <c:f>MATRICEsole24!$A$19</c:f>
              <c:strCache>
                <c:ptCount val="1"/>
                <c:pt idx="0">
                  <c:v>Bolzano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r"/>
            <c:showLegendKey val="0"/>
            <c:showVal val="0"/>
            <c:showCatName val="0"/>
            <c:showSerName val="1"/>
            <c:showPercent val="0"/>
            <c:showBubbleSize val="0"/>
            <c:showLeaderLines val="0"/>
          </c:dLbls>
          <c:xVal>
            <c:numRef>
              <c:f>MATRICEsole24!$C$19</c:f>
              <c:numCache>
                <c:formatCode>0.0</c:formatCode>
                <c:ptCount val="1"/>
                <c:pt idx="0">
                  <c:v>603</c:v>
                </c:pt>
              </c:numCache>
            </c:numRef>
          </c:xVal>
          <c:yVal>
            <c:numRef>
              <c:f>MATRICEsole24!$B$19</c:f>
              <c:numCache>
                <c:formatCode>0.0</c:formatCode>
                <c:ptCount val="1"/>
                <c:pt idx="0">
                  <c:v>56.38889837368778</c:v>
                </c:pt>
              </c:numCache>
            </c:numRef>
          </c:yVal>
          <c:smooth val="0"/>
        </c:ser>
        <c:ser>
          <c:idx val="17"/>
          <c:order val="17"/>
          <c:tx>
            <c:strRef>
              <c:f>MATRICEsole24!$A$20</c:f>
              <c:strCache>
                <c:ptCount val="1"/>
                <c:pt idx="0">
                  <c:v>Brescia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MATRICEsole24!$C$20</c:f>
              <c:numCache>
                <c:formatCode>0.0</c:formatCode>
                <c:ptCount val="1"/>
                <c:pt idx="0">
                  <c:v>532</c:v>
                </c:pt>
              </c:numCache>
            </c:numRef>
          </c:xVal>
          <c:yVal>
            <c:numRef>
              <c:f>MATRICEsole24!$B$20</c:f>
              <c:numCache>
                <c:formatCode>0.0</c:formatCode>
                <c:ptCount val="1"/>
                <c:pt idx="0">
                  <c:v>70.438259210311983</c:v>
                </c:pt>
              </c:numCache>
            </c:numRef>
          </c:yVal>
          <c:smooth val="0"/>
        </c:ser>
        <c:ser>
          <c:idx val="18"/>
          <c:order val="18"/>
          <c:tx>
            <c:strRef>
              <c:f>MATRICEsole24!$A$21</c:f>
              <c:strCache>
                <c:ptCount val="1"/>
                <c:pt idx="0">
                  <c:v>Brindisi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5.1415637963266293E-2"/>
                  <c:y val="1.3755332104426062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MATRICEsole24!$C$21</c:f>
              <c:numCache>
                <c:formatCode>0.0</c:formatCode>
                <c:ptCount val="1"/>
                <c:pt idx="0">
                  <c:v>444</c:v>
                </c:pt>
              </c:numCache>
            </c:numRef>
          </c:xVal>
          <c:yVal>
            <c:numRef>
              <c:f>MATRICEsole24!$B$21</c:f>
              <c:numCache>
                <c:formatCode>0.0</c:formatCode>
                <c:ptCount val="1"/>
                <c:pt idx="0">
                  <c:v>33.003184431896848</c:v>
                </c:pt>
              </c:numCache>
            </c:numRef>
          </c:yVal>
          <c:smooth val="0"/>
        </c:ser>
        <c:ser>
          <c:idx val="19"/>
          <c:order val="19"/>
          <c:tx>
            <c:strRef>
              <c:f>MATRICEsole24!$A$22</c:f>
              <c:strCache>
                <c:ptCount val="1"/>
                <c:pt idx="0">
                  <c:v>Cagliari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MATRICEsole24!$C$22</c:f>
              <c:numCache>
                <c:formatCode>0.0</c:formatCode>
                <c:ptCount val="1"/>
                <c:pt idx="0">
                  <c:v>513</c:v>
                </c:pt>
              </c:numCache>
            </c:numRef>
          </c:xVal>
          <c:yVal>
            <c:numRef>
              <c:f>MATRICEsole24!$B$22</c:f>
              <c:numCache>
                <c:formatCode>0.0</c:formatCode>
                <c:ptCount val="1"/>
                <c:pt idx="0">
                  <c:v>43.870091452330058</c:v>
                </c:pt>
              </c:numCache>
            </c:numRef>
          </c:yVal>
          <c:smooth val="0"/>
        </c:ser>
        <c:ser>
          <c:idx val="20"/>
          <c:order val="20"/>
          <c:tx>
            <c:strRef>
              <c:f>MATRICEsole24!$A$23</c:f>
              <c:strCache>
                <c:ptCount val="1"/>
                <c:pt idx="0">
                  <c:v>Caltanissetta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xVal>
            <c:numRef>
              <c:f>MATRICEsole24!$C$23</c:f>
              <c:numCache>
                <c:formatCode>0.0</c:formatCode>
                <c:ptCount val="1"/>
                <c:pt idx="0">
                  <c:v>432</c:v>
                </c:pt>
              </c:numCache>
            </c:numRef>
          </c:xVal>
          <c:yVal>
            <c:numRef>
              <c:f>MATRICEsole24!$B$23</c:f>
              <c:numCache>
                <c:formatCode>0.0</c:formatCode>
                <c:ptCount val="1"/>
                <c:pt idx="0">
                  <c:v>23.005838941475947</c:v>
                </c:pt>
              </c:numCache>
            </c:numRef>
          </c:yVal>
          <c:smooth val="0"/>
        </c:ser>
        <c:ser>
          <c:idx val="21"/>
          <c:order val="21"/>
          <c:tx>
            <c:strRef>
              <c:f>MATRICEsole24!$A$24</c:f>
              <c:strCache>
                <c:ptCount val="1"/>
                <c:pt idx="0">
                  <c:v>Campobasso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MATRICEsole24!$C$24</c:f>
              <c:numCache>
                <c:formatCode>0.0</c:formatCode>
                <c:ptCount val="1"/>
                <c:pt idx="0">
                  <c:v>495</c:v>
                </c:pt>
              </c:numCache>
            </c:numRef>
          </c:xVal>
          <c:yVal>
            <c:numRef>
              <c:f>MATRICEsole24!$B$24</c:f>
              <c:numCache>
                <c:formatCode>0.0</c:formatCode>
                <c:ptCount val="1"/>
                <c:pt idx="0">
                  <c:v>15.04339947611445</c:v>
                </c:pt>
              </c:numCache>
            </c:numRef>
          </c:yVal>
          <c:smooth val="0"/>
        </c:ser>
        <c:ser>
          <c:idx val="22"/>
          <c:order val="22"/>
          <c:tx>
            <c:strRef>
              <c:f>MATRICEsole24!$A$25</c:f>
              <c:strCache>
                <c:ptCount val="1"/>
                <c:pt idx="0">
                  <c:v>Carbonia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MATRICEsole24!$C$25</c:f>
              <c:numCache>
                <c:formatCode>0.0</c:formatCode>
                <c:ptCount val="1"/>
                <c:pt idx="0">
                  <c:v>494</c:v>
                </c:pt>
              </c:numCache>
            </c:numRef>
          </c:xVal>
          <c:yVal>
            <c:numRef>
              <c:f>MATRICEsole24!$B$25</c:f>
              <c:numCache>
                <c:formatCode>0.0</c:formatCode>
                <c:ptCount val="1"/>
                <c:pt idx="0">
                  <c:v>26.290468128726317</c:v>
                </c:pt>
              </c:numCache>
            </c:numRef>
          </c:yVal>
          <c:smooth val="0"/>
        </c:ser>
        <c:ser>
          <c:idx val="23"/>
          <c:order val="23"/>
          <c:tx>
            <c:strRef>
              <c:f>MATRICEsole24!$A$26</c:f>
              <c:strCache>
                <c:ptCount val="1"/>
                <c:pt idx="0">
                  <c:v>Caserta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4.6547819091577451E-2"/>
                  <c:y val="1.1771770658365075E-2"/>
                </c:manualLayout>
              </c:layout>
              <c:dLblPos val="r"/>
              <c:showLegendKey val="0"/>
              <c:showVal val="0"/>
              <c:showCatName val="0"/>
              <c:showSerName val="1"/>
              <c:showPercent val="0"/>
              <c:showBubbleSize val="0"/>
            </c:dLbl>
            <c:dLblPos val="r"/>
            <c:showLegendKey val="0"/>
            <c:showVal val="0"/>
            <c:showCatName val="0"/>
            <c:showSerName val="1"/>
            <c:showPercent val="0"/>
            <c:showBubbleSize val="0"/>
            <c:showLeaderLines val="0"/>
          </c:dLbls>
          <c:xVal>
            <c:numRef>
              <c:f>MATRICEsole24!$C$26</c:f>
              <c:numCache>
                <c:formatCode>0.0</c:formatCode>
                <c:ptCount val="1"/>
                <c:pt idx="0">
                  <c:v>431</c:v>
                </c:pt>
              </c:numCache>
            </c:numRef>
          </c:xVal>
          <c:yVal>
            <c:numRef>
              <c:f>MATRICEsole24!$B$26</c:f>
              <c:numCache>
                <c:formatCode>0.0</c:formatCode>
                <c:ptCount val="1"/>
                <c:pt idx="0">
                  <c:v>22.492699935622863</c:v>
                </c:pt>
              </c:numCache>
            </c:numRef>
          </c:yVal>
          <c:smooth val="0"/>
        </c:ser>
        <c:ser>
          <c:idx val="24"/>
          <c:order val="24"/>
          <c:tx>
            <c:strRef>
              <c:f>MATRICEsole24!$A$27</c:f>
              <c:strCache>
                <c:ptCount val="1"/>
                <c:pt idx="0">
                  <c:v>Catania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2.0008817938177964E-2"/>
                  <c:y val="-2.4147172261553804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MATRICEsole24!$C$27</c:f>
              <c:numCache>
                <c:formatCode>0.0</c:formatCode>
                <c:ptCount val="1"/>
                <c:pt idx="0">
                  <c:v>432</c:v>
                </c:pt>
              </c:numCache>
            </c:numRef>
          </c:xVal>
          <c:yVal>
            <c:numRef>
              <c:f>MATRICEsole24!$B$27</c:f>
              <c:numCache>
                <c:formatCode>0.0</c:formatCode>
                <c:ptCount val="1"/>
                <c:pt idx="0">
                  <c:v>44.856884740957689</c:v>
                </c:pt>
              </c:numCache>
            </c:numRef>
          </c:yVal>
          <c:smooth val="0"/>
        </c:ser>
        <c:ser>
          <c:idx val="25"/>
          <c:order val="25"/>
          <c:tx>
            <c:strRef>
              <c:f>MATRICEsole24!$A$28</c:f>
              <c:strCache>
                <c:ptCount val="1"/>
                <c:pt idx="0">
                  <c:v>Catanzaro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MATRICEsole24!$C$28</c:f>
              <c:numCache>
                <c:formatCode>0.0</c:formatCode>
                <c:ptCount val="1"/>
                <c:pt idx="0">
                  <c:v>459</c:v>
                </c:pt>
              </c:numCache>
            </c:numRef>
          </c:xVal>
          <c:yVal>
            <c:numRef>
              <c:f>MATRICEsole24!$B$28</c:f>
              <c:numCache>
                <c:formatCode>0.0</c:formatCode>
                <c:ptCount val="1"/>
                <c:pt idx="0">
                  <c:v>8.485289654921452</c:v>
                </c:pt>
              </c:numCache>
            </c:numRef>
          </c:yVal>
          <c:smooth val="0"/>
        </c:ser>
        <c:ser>
          <c:idx val="26"/>
          <c:order val="26"/>
          <c:tx>
            <c:strRef>
              <c:f>MATRICEsole24!$A$29</c:f>
              <c:strCache>
                <c:ptCount val="1"/>
                <c:pt idx="0">
                  <c:v>Chieti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1.7727786419983762E-2"/>
                  <c:y val="1.4937569228670948E-2"/>
                </c:manualLayout>
              </c:layout>
              <c:dLblPos val="r"/>
              <c:showLegendKey val="0"/>
              <c:showVal val="0"/>
              <c:showCatName val="0"/>
              <c:showSerName val="1"/>
              <c:showPercent val="0"/>
              <c:showBubbleSize val="0"/>
            </c:dLbl>
            <c:dLblPos val="b"/>
            <c:showLegendKey val="0"/>
            <c:showVal val="0"/>
            <c:showCatName val="0"/>
            <c:showSerName val="1"/>
            <c:showPercent val="0"/>
            <c:showBubbleSize val="0"/>
            <c:showLeaderLines val="0"/>
          </c:dLbls>
          <c:xVal>
            <c:numRef>
              <c:f>MATRICEsole24!$C$29</c:f>
              <c:numCache>
                <c:formatCode>0.0</c:formatCode>
                <c:ptCount val="1"/>
                <c:pt idx="0">
                  <c:v>510</c:v>
                </c:pt>
              </c:numCache>
            </c:numRef>
          </c:xVal>
          <c:yVal>
            <c:numRef>
              <c:f>MATRICEsole24!$B$29</c:f>
              <c:numCache>
                <c:formatCode>0.0</c:formatCode>
                <c:ptCount val="1"/>
                <c:pt idx="0">
                  <c:v>21.84414280995081</c:v>
                </c:pt>
              </c:numCache>
            </c:numRef>
          </c:yVal>
          <c:smooth val="0"/>
        </c:ser>
        <c:ser>
          <c:idx val="27"/>
          <c:order val="27"/>
          <c:tx>
            <c:strRef>
              <c:f>MATRICEsole24!$A$30</c:f>
              <c:strCache>
                <c:ptCount val="1"/>
                <c:pt idx="0">
                  <c:v>Como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8.0762778552095089E-3"/>
                  <c:y val="0"/>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MATRICEsole24!$C$30</c:f>
              <c:numCache>
                <c:formatCode>0.0</c:formatCode>
                <c:ptCount val="1"/>
                <c:pt idx="0">
                  <c:v>538</c:v>
                </c:pt>
              </c:numCache>
            </c:numRef>
          </c:xVal>
          <c:yVal>
            <c:numRef>
              <c:f>MATRICEsole24!$B$30</c:f>
              <c:numCache>
                <c:formatCode>0.0</c:formatCode>
                <c:ptCount val="1"/>
                <c:pt idx="0">
                  <c:v>48.989289483178617</c:v>
                </c:pt>
              </c:numCache>
            </c:numRef>
          </c:yVal>
          <c:smooth val="0"/>
        </c:ser>
        <c:ser>
          <c:idx val="28"/>
          <c:order val="28"/>
          <c:tx>
            <c:strRef>
              <c:f>MATRICEsole24!$A$31</c:f>
              <c:strCache>
                <c:ptCount val="1"/>
                <c:pt idx="0">
                  <c:v>Cosenza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MATRICEsole24!$C$31</c:f>
              <c:numCache>
                <c:formatCode>0.0</c:formatCode>
                <c:ptCount val="1"/>
                <c:pt idx="0">
                  <c:v>437</c:v>
                </c:pt>
              </c:numCache>
            </c:numRef>
          </c:xVal>
          <c:yVal>
            <c:numRef>
              <c:f>MATRICEsole24!$B$31</c:f>
              <c:numCache>
                <c:formatCode>0.0</c:formatCode>
                <c:ptCount val="1"/>
                <c:pt idx="0">
                  <c:v>20.861822562854716</c:v>
                </c:pt>
              </c:numCache>
            </c:numRef>
          </c:yVal>
          <c:smooth val="0"/>
        </c:ser>
        <c:ser>
          <c:idx val="29"/>
          <c:order val="29"/>
          <c:tx>
            <c:strRef>
              <c:f>MATRICEsole24!$A$32</c:f>
              <c:strCache>
                <c:ptCount val="1"/>
                <c:pt idx="0">
                  <c:v>Cremona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xVal>
            <c:numRef>
              <c:f>MATRICEsole24!$C$32</c:f>
              <c:numCache>
                <c:formatCode>0.0</c:formatCode>
                <c:ptCount val="1"/>
                <c:pt idx="0">
                  <c:v>550</c:v>
                </c:pt>
              </c:numCache>
            </c:numRef>
          </c:xVal>
          <c:yVal>
            <c:numRef>
              <c:f>MATRICEsole24!$B$32</c:f>
              <c:numCache>
                <c:formatCode>0.0</c:formatCode>
                <c:ptCount val="1"/>
                <c:pt idx="0">
                  <c:v>55.041252994802889</c:v>
                </c:pt>
              </c:numCache>
            </c:numRef>
          </c:yVal>
          <c:smooth val="0"/>
        </c:ser>
        <c:ser>
          <c:idx val="30"/>
          <c:order val="30"/>
          <c:tx>
            <c:strRef>
              <c:f>MATRICEsole24!$A$33</c:f>
              <c:strCache>
                <c:ptCount val="1"/>
                <c:pt idx="0">
                  <c:v>Crotone</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MATRICEsole24!$C$33</c:f>
              <c:numCache>
                <c:formatCode>0.0</c:formatCode>
                <c:ptCount val="1"/>
                <c:pt idx="0">
                  <c:v>456</c:v>
                </c:pt>
              </c:numCache>
            </c:numRef>
          </c:xVal>
          <c:yVal>
            <c:numRef>
              <c:f>MATRICEsole24!$B$33</c:f>
              <c:numCache>
                <c:formatCode>0.0</c:formatCode>
                <c:ptCount val="1"/>
                <c:pt idx="0">
                  <c:v>5.8233643504301709</c:v>
                </c:pt>
              </c:numCache>
            </c:numRef>
          </c:yVal>
          <c:smooth val="0"/>
        </c:ser>
        <c:ser>
          <c:idx val="31"/>
          <c:order val="31"/>
          <c:tx>
            <c:strRef>
              <c:f>MATRICEsole24!$A$34</c:f>
              <c:strCache>
                <c:ptCount val="1"/>
                <c:pt idx="0">
                  <c:v>Cuneo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xVal>
            <c:numRef>
              <c:f>MATRICEsole24!$C$34</c:f>
              <c:numCache>
                <c:formatCode>0.0</c:formatCode>
                <c:ptCount val="1"/>
                <c:pt idx="0">
                  <c:v>565</c:v>
                </c:pt>
              </c:numCache>
            </c:numRef>
          </c:xVal>
          <c:yVal>
            <c:numRef>
              <c:f>MATRICEsole24!$B$34</c:f>
              <c:numCache>
                <c:formatCode>0.0</c:formatCode>
                <c:ptCount val="1"/>
                <c:pt idx="0">
                  <c:v>35.451146786204092</c:v>
                </c:pt>
              </c:numCache>
            </c:numRef>
          </c:yVal>
          <c:smooth val="0"/>
        </c:ser>
        <c:ser>
          <c:idx val="32"/>
          <c:order val="32"/>
          <c:tx>
            <c:strRef>
              <c:f>MATRICEsole24!$A$35</c:f>
              <c:strCache>
                <c:ptCount val="1"/>
                <c:pt idx="0">
                  <c:v>Enna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MATRICEsole24!$C$35</c:f>
              <c:numCache>
                <c:formatCode>0.0</c:formatCode>
                <c:ptCount val="1"/>
                <c:pt idx="0">
                  <c:v>454</c:v>
                </c:pt>
              </c:numCache>
            </c:numRef>
          </c:xVal>
          <c:yVal>
            <c:numRef>
              <c:f>MATRICEsole24!$B$35</c:f>
              <c:numCache>
                <c:formatCode>0.0</c:formatCode>
                <c:ptCount val="1"/>
                <c:pt idx="0">
                  <c:v>0</c:v>
                </c:pt>
              </c:numCache>
            </c:numRef>
          </c:yVal>
          <c:smooth val="0"/>
        </c:ser>
        <c:ser>
          <c:idx val="33"/>
          <c:order val="33"/>
          <c:tx>
            <c:strRef>
              <c:f>MATRICEsole24!$A$36</c:f>
              <c:strCache>
                <c:ptCount val="1"/>
                <c:pt idx="0">
                  <c:v>Fermo</c:v>
                </c:pt>
              </c:strCache>
            </c:strRef>
          </c:tx>
          <c:spPr>
            <a:ln>
              <a:solidFill>
                <a:schemeClr val="bg1">
                  <a:lumMod val="50000"/>
                </a:schemeClr>
              </a:solidFill>
            </a:ln>
          </c:spPr>
          <c:marker>
            <c:symbol val="circle"/>
            <c:size val="7"/>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MATRICEsole24!$C$36</c:f>
              <c:numCache>
                <c:formatCode>0.0</c:formatCode>
                <c:ptCount val="1"/>
              </c:numCache>
            </c:numRef>
          </c:xVal>
          <c:yVal>
            <c:numRef>
              <c:f>MATRICEsole24!$B$36</c:f>
              <c:numCache>
                <c:formatCode>0.0</c:formatCode>
                <c:ptCount val="1"/>
                <c:pt idx="0">
                  <c:v>19.402810170145205</c:v>
                </c:pt>
              </c:numCache>
            </c:numRef>
          </c:yVal>
          <c:smooth val="0"/>
        </c:ser>
        <c:ser>
          <c:idx val="34"/>
          <c:order val="34"/>
          <c:tx>
            <c:strRef>
              <c:f>MATRICEsole24!$A$37</c:f>
              <c:strCache>
                <c:ptCount val="1"/>
                <c:pt idx="0">
                  <c:v>Ferrara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xVal>
            <c:numRef>
              <c:f>MATRICEsole24!$C$37</c:f>
              <c:numCache>
                <c:formatCode>0.0</c:formatCode>
                <c:ptCount val="1"/>
                <c:pt idx="0">
                  <c:v>550</c:v>
                </c:pt>
              </c:numCache>
            </c:numRef>
          </c:xVal>
          <c:yVal>
            <c:numRef>
              <c:f>MATRICEsole24!$B$37</c:f>
              <c:numCache>
                <c:formatCode>0.0</c:formatCode>
                <c:ptCount val="1"/>
                <c:pt idx="0">
                  <c:v>56.777006739819328</c:v>
                </c:pt>
              </c:numCache>
            </c:numRef>
          </c:yVal>
          <c:smooth val="0"/>
        </c:ser>
        <c:ser>
          <c:idx val="35"/>
          <c:order val="35"/>
          <c:tx>
            <c:strRef>
              <c:f>MATRICEsole24!$A$38</c:f>
              <c:strCache>
                <c:ptCount val="1"/>
                <c:pt idx="0">
                  <c:v>Firenze</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MATRICEsole24!$C$38</c:f>
              <c:numCache>
                <c:formatCode>0.0</c:formatCode>
                <c:ptCount val="1"/>
                <c:pt idx="0">
                  <c:v>587</c:v>
                </c:pt>
              </c:numCache>
            </c:numRef>
          </c:xVal>
          <c:yVal>
            <c:numRef>
              <c:f>MATRICEsole24!$B$38</c:f>
              <c:numCache>
                <c:formatCode>0.0</c:formatCode>
                <c:ptCount val="1"/>
                <c:pt idx="0">
                  <c:v>78.686660021002808</c:v>
                </c:pt>
              </c:numCache>
            </c:numRef>
          </c:yVal>
          <c:smooth val="0"/>
        </c:ser>
        <c:ser>
          <c:idx val="36"/>
          <c:order val="36"/>
          <c:tx>
            <c:strRef>
              <c:f>MATRICEsole24!$A$39</c:f>
              <c:strCache>
                <c:ptCount val="1"/>
                <c:pt idx="0">
                  <c:v>Foggia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MATRICEsole24!$C$39</c:f>
              <c:numCache>
                <c:formatCode>0.0</c:formatCode>
                <c:ptCount val="1"/>
                <c:pt idx="0">
                  <c:v>434</c:v>
                </c:pt>
              </c:numCache>
            </c:numRef>
          </c:xVal>
          <c:yVal>
            <c:numRef>
              <c:f>MATRICEsole24!$B$39</c:f>
              <c:numCache>
                <c:formatCode>0.0</c:formatCode>
                <c:ptCount val="1"/>
                <c:pt idx="0">
                  <c:v>37.297614145765067</c:v>
                </c:pt>
              </c:numCache>
            </c:numRef>
          </c:yVal>
          <c:smooth val="0"/>
        </c:ser>
        <c:ser>
          <c:idx val="37"/>
          <c:order val="37"/>
          <c:tx>
            <c:strRef>
              <c:f>MATRICEsole24!$A$40</c:f>
              <c:strCache>
                <c:ptCount val="1"/>
                <c:pt idx="0">
                  <c:v>Forlì</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MATRICEsole24!$C$40</c:f>
              <c:numCache>
                <c:formatCode>0.0</c:formatCode>
                <c:ptCount val="1"/>
                <c:pt idx="0">
                  <c:v>574</c:v>
                </c:pt>
              </c:numCache>
            </c:numRef>
          </c:xVal>
          <c:yVal>
            <c:numRef>
              <c:f>MATRICEsole24!$B$40</c:f>
              <c:numCache>
                <c:formatCode>0.0</c:formatCode>
                <c:ptCount val="1"/>
                <c:pt idx="0">
                  <c:v>66.524580443411793</c:v>
                </c:pt>
              </c:numCache>
            </c:numRef>
          </c:yVal>
          <c:smooth val="0"/>
        </c:ser>
        <c:ser>
          <c:idx val="38"/>
          <c:order val="38"/>
          <c:tx>
            <c:strRef>
              <c:f>MATRICEsole24!$A$41</c:f>
              <c:strCache>
                <c:ptCount val="1"/>
                <c:pt idx="0">
                  <c:v>Frosinone</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r"/>
            <c:showLegendKey val="0"/>
            <c:showVal val="0"/>
            <c:showCatName val="0"/>
            <c:showSerName val="1"/>
            <c:showPercent val="0"/>
            <c:showBubbleSize val="0"/>
            <c:showLeaderLines val="0"/>
          </c:dLbls>
          <c:xVal>
            <c:numRef>
              <c:f>MATRICEsole24!$C$41</c:f>
              <c:numCache>
                <c:formatCode>0.0</c:formatCode>
                <c:ptCount val="1"/>
                <c:pt idx="0">
                  <c:v>454</c:v>
                </c:pt>
              </c:numCache>
            </c:numRef>
          </c:xVal>
          <c:yVal>
            <c:numRef>
              <c:f>MATRICEsole24!$B$41</c:f>
              <c:numCache>
                <c:formatCode>0.0</c:formatCode>
                <c:ptCount val="1"/>
                <c:pt idx="0">
                  <c:v>20.570664548794124</c:v>
                </c:pt>
              </c:numCache>
            </c:numRef>
          </c:yVal>
          <c:smooth val="0"/>
        </c:ser>
        <c:ser>
          <c:idx val="40"/>
          <c:order val="39"/>
          <c:tx>
            <c:strRef>
              <c:f>MATRICEsole24!$A$42</c:f>
              <c:strCache>
                <c:ptCount val="1"/>
                <c:pt idx="0">
                  <c:v>Genova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MATRICEsole24!$C$42</c:f>
              <c:numCache>
                <c:formatCode>0.0</c:formatCode>
                <c:ptCount val="1"/>
                <c:pt idx="0">
                  <c:v>565</c:v>
                </c:pt>
              </c:numCache>
            </c:numRef>
          </c:xVal>
          <c:yVal>
            <c:numRef>
              <c:f>MATRICEsole24!$B$42</c:f>
              <c:numCache>
                <c:formatCode>0.0</c:formatCode>
                <c:ptCount val="1"/>
                <c:pt idx="0">
                  <c:v>70.303759053347818</c:v>
                </c:pt>
              </c:numCache>
            </c:numRef>
          </c:yVal>
          <c:smooth val="0"/>
        </c:ser>
        <c:ser>
          <c:idx val="41"/>
          <c:order val="40"/>
          <c:tx>
            <c:strRef>
              <c:f>MATRICEsole24!$A$43</c:f>
              <c:strCache>
                <c:ptCount val="1"/>
                <c:pt idx="0">
                  <c:v>Gorizia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MATRICEsole24!$C$43</c:f>
              <c:numCache>
                <c:formatCode>0.0</c:formatCode>
                <c:ptCount val="1"/>
                <c:pt idx="0">
                  <c:v>568</c:v>
                </c:pt>
              </c:numCache>
            </c:numRef>
          </c:xVal>
          <c:yVal>
            <c:numRef>
              <c:f>MATRICEsole24!$B$43</c:f>
              <c:numCache>
                <c:formatCode>0.0</c:formatCode>
                <c:ptCount val="1"/>
                <c:pt idx="0">
                  <c:v>17.518792232005399</c:v>
                </c:pt>
              </c:numCache>
            </c:numRef>
          </c:yVal>
          <c:smooth val="0"/>
        </c:ser>
        <c:ser>
          <c:idx val="42"/>
          <c:order val="41"/>
          <c:tx>
            <c:strRef>
              <c:f>MATRICEsole24!$A$44</c:f>
              <c:strCache>
                <c:ptCount val="1"/>
                <c:pt idx="0">
                  <c:v>Grosseto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6.9018941934185585E-3"/>
                  <c:y val="1.6816815226235821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MATRICEsole24!$C$44</c:f>
              <c:numCache>
                <c:formatCode>0.0</c:formatCode>
                <c:ptCount val="1"/>
                <c:pt idx="0">
                  <c:v>559</c:v>
                </c:pt>
              </c:numCache>
            </c:numRef>
          </c:xVal>
          <c:yVal>
            <c:numRef>
              <c:f>MATRICEsole24!$B$44</c:f>
              <c:numCache>
                <c:formatCode>0.0</c:formatCode>
                <c:ptCount val="1"/>
                <c:pt idx="0">
                  <c:v>29.004041290906063</c:v>
                </c:pt>
              </c:numCache>
            </c:numRef>
          </c:yVal>
          <c:smooth val="0"/>
        </c:ser>
        <c:ser>
          <c:idx val="43"/>
          <c:order val="42"/>
          <c:tx>
            <c:strRef>
              <c:f>MATRICEsole24!$A$45</c:f>
              <c:strCache>
                <c:ptCount val="1"/>
                <c:pt idx="0">
                  <c:v>Iglesias</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MATRICEsole24!$C$45</c:f>
              <c:numCache>
                <c:formatCode>0.0</c:formatCode>
                <c:ptCount val="1"/>
                <c:pt idx="0">
                  <c:v>494</c:v>
                </c:pt>
              </c:numCache>
            </c:numRef>
          </c:xVal>
          <c:yVal>
            <c:numRef>
              <c:f>MATRICEsole24!$B$45</c:f>
              <c:numCache>
                <c:formatCode>0.0</c:formatCode>
                <c:ptCount val="1"/>
                <c:pt idx="0">
                  <c:v>19.631515483470217</c:v>
                </c:pt>
              </c:numCache>
            </c:numRef>
          </c:yVal>
          <c:smooth val="0"/>
        </c:ser>
        <c:ser>
          <c:idx val="44"/>
          <c:order val="43"/>
          <c:tx>
            <c:strRef>
              <c:f>MATRICEsole24!$A$46</c:f>
              <c:strCache>
                <c:ptCount val="1"/>
                <c:pt idx="0">
                  <c:v>Imperia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MATRICEsole24!$C$46</c:f>
              <c:numCache>
                <c:formatCode>0.0</c:formatCode>
                <c:ptCount val="1"/>
                <c:pt idx="0">
                  <c:v>509</c:v>
                </c:pt>
              </c:numCache>
            </c:numRef>
          </c:xVal>
          <c:yVal>
            <c:numRef>
              <c:f>MATRICEsole24!$B$46</c:f>
              <c:numCache>
                <c:formatCode>0.0</c:formatCode>
                <c:ptCount val="1"/>
                <c:pt idx="0">
                  <c:v>23.060099798297635</c:v>
                </c:pt>
              </c:numCache>
            </c:numRef>
          </c:yVal>
          <c:smooth val="0"/>
        </c:ser>
        <c:ser>
          <c:idx val="45"/>
          <c:order val="44"/>
          <c:tx>
            <c:strRef>
              <c:f>MATRICEsole24!$A$47</c:f>
              <c:strCache>
                <c:ptCount val="1"/>
                <c:pt idx="0">
                  <c:v>Isernia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MATRICEsole24!$C$47</c:f>
              <c:numCache>
                <c:formatCode>0.0</c:formatCode>
                <c:ptCount val="1"/>
                <c:pt idx="0">
                  <c:v>485</c:v>
                </c:pt>
              </c:numCache>
            </c:numRef>
          </c:xVal>
          <c:yVal>
            <c:numRef>
              <c:f>MATRICEsole24!$B$47</c:f>
              <c:numCache>
                <c:formatCode>0.0</c:formatCode>
                <c:ptCount val="1"/>
                <c:pt idx="0">
                  <c:v>6.5106553569795276</c:v>
                </c:pt>
              </c:numCache>
            </c:numRef>
          </c:yVal>
          <c:smooth val="0"/>
        </c:ser>
        <c:ser>
          <c:idx val="46"/>
          <c:order val="45"/>
          <c:tx>
            <c:strRef>
              <c:f>MATRICEsole24!$A$48</c:f>
              <c:strCache>
                <c:ptCount val="1"/>
                <c:pt idx="0">
                  <c:v>La Spezia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6.1691225274007486E-2"/>
                  <c:y val="0"/>
                </c:manualLayout>
              </c:layout>
              <c:dLblPos val="r"/>
              <c:showLegendKey val="0"/>
              <c:showVal val="0"/>
              <c:showCatName val="0"/>
              <c:showSerName val="1"/>
              <c:showPercent val="0"/>
              <c:showBubbleSize val="0"/>
            </c:dLbl>
            <c:dLblPos val="l"/>
            <c:showLegendKey val="0"/>
            <c:showVal val="0"/>
            <c:showCatName val="0"/>
            <c:showSerName val="1"/>
            <c:showPercent val="0"/>
            <c:showBubbleSize val="0"/>
            <c:showLeaderLines val="0"/>
          </c:dLbls>
          <c:xVal>
            <c:numRef>
              <c:f>MATRICEsole24!$C$48</c:f>
              <c:numCache>
                <c:formatCode>0.0</c:formatCode>
                <c:ptCount val="1"/>
                <c:pt idx="0">
                  <c:v>532</c:v>
                </c:pt>
              </c:numCache>
            </c:numRef>
          </c:xVal>
          <c:yVal>
            <c:numRef>
              <c:f>MATRICEsole24!$B$48</c:f>
              <c:numCache>
                <c:formatCode>0.0</c:formatCode>
                <c:ptCount val="1"/>
                <c:pt idx="0">
                  <c:v>48.340365358984549</c:v>
                </c:pt>
              </c:numCache>
            </c:numRef>
          </c:yVal>
          <c:smooth val="0"/>
        </c:ser>
        <c:ser>
          <c:idx val="47"/>
          <c:order val="46"/>
          <c:tx>
            <c:strRef>
              <c:f>MATRICEsole24!$A$49</c:f>
              <c:strCache>
                <c:ptCount val="1"/>
                <c:pt idx="0">
                  <c:v>Lanusei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MATRICEsole24!$C$49</c:f>
              <c:numCache>
                <c:formatCode>0.0</c:formatCode>
                <c:ptCount val="1"/>
                <c:pt idx="0">
                  <c:v>537</c:v>
                </c:pt>
              </c:numCache>
            </c:numRef>
          </c:xVal>
          <c:yVal>
            <c:numRef>
              <c:f>MATRICEsole24!$B$49</c:f>
              <c:numCache>
                <c:formatCode>0.0</c:formatCode>
                <c:ptCount val="1"/>
                <c:pt idx="0">
                  <c:v>16.843571298032412</c:v>
                </c:pt>
              </c:numCache>
            </c:numRef>
          </c:yVal>
          <c:smooth val="0"/>
        </c:ser>
        <c:ser>
          <c:idx val="48"/>
          <c:order val="47"/>
          <c:tx>
            <c:strRef>
              <c:f>MATRICEsole24!$A$50</c:f>
              <c:strCache>
                <c:ptCount val="1"/>
                <c:pt idx="0">
                  <c:v>L'Aquila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MATRICEsole24!$C$50</c:f>
              <c:numCache>
                <c:formatCode>0.0</c:formatCode>
                <c:ptCount val="1"/>
                <c:pt idx="0">
                  <c:v>509</c:v>
                </c:pt>
              </c:numCache>
            </c:numRef>
          </c:xVal>
          <c:yVal>
            <c:numRef>
              <c:f>MATRICEsole24!$B$50</c:f>
              <c:numCache>
                <c:formatCode>0.0</c:formatCode>
                <c:ptCount val="1"/>
                <c:pt idx="0">
                  <c:v>31.466054548437977</c:v>
                </c:pt>
              </c:numCache>
            </c:numRef>
          </c:yVal>
          <c:smooth val="0"/>
        </c:ser>
        <c:ser>
          <c:idx val="49"/>
          <c:order val="48"/>
          <c:tx>
            <c:strRef>
              <c:f>MATRICEsole24!$A$51</c:f>
              <c:strCache>
                <c:ptCount val="1"/>
                <c:pt idx="0">
                  <c:v>Latina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xVal>
            <c:numRef>
              <c:f>MATRICEsole24!$C$51</c:f>
              <c:numCache>
                <c:formatCode>0.0</c:formatCode>
                <c:ptCount val="1"/>
                <c:pt idx="0">
                  <c:v>464</c:v>
                </c:pt>
              </c:numCache>
            </c:numRef>
          </c:xVal>
          <c:yVal>
            <c:numRef>
              <c:f>MATRICEsole24!$B$51</c:f>
              <c:numCache>
                <c:formatCode>0.0</c:formatCode>
                <c:ptCount val="1"/>
                <c:pt idx="0">
                  <c:v>22.966610372074026</c:v>
                </c:pt>
              </c:numCache>
            </c:numRef>
          </c:yVal>
          <c:smooth val="0"/>
        </c:ser>
        <c:ser>
          <c:idx val="50"/>
          <c:order val="49"/>
          <c:tx>
            <c:strRef>
              <c:f>MATRICEsole24!$A$52</c:f>
              <c:strCache>
                <c:ptCount val="1"/>
                <c:pt idx="0">
                  <c:v>Lecce</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2.8853479240513735E-2"/>
                  <c:y val="-3.7226811346889342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MATRICEsole24!$C$52</c:f>
              <c:numCache>
                <c:formatCode>0.0</c:formatCode>
                <c:ptCount val="1"/>
                <c:pt idx="0">
                  <c:v>446</c:v>
                </c:pt>
              </c:numCache>
            </c:numRef>
          </c:xVal>
          <c:yVal>
            <c:numRef>
              <c:f>MATRICEsole24!$B$52</c:f>
              <c:numCache>
                <c:formatCode>0.0</c:formatCode>
                <c:ptCount val="1"/>
                <c:pt idx="0">
                  <c:v>45.941349860435679</c:v>
                </c:pt>
              </c:numCache>
            </c:numRef>
          </c:yVal>
          <c:smooth val="0"/>
        </c:ser>
        <c:ser>
          <c:idx val="51"/>
          <c:order val="50"/>
          <c:tx>
            <c:strRef>
              <c:f>MATRICEsole24!$A$53</c:f>
              <c:strCache>
                <c:ptCount val="1"/>
                <c:pt idx="0">
                  <c:v>Lecco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MATRICEsole24!$C$53</c:f>
              <c:numCache>
                <c:formatCode>0.0</c:formatCode>
                <c:ptCount val="1"/>
                <c:pt idx="0">
                  <c:v>537</c:v>
                </c:pt>
              </c:numCache>
            </c:numRef>
          </c:xVal>
          <c:yVal>
            <c:numRef>
              <c:f>MATRICEsole24!$B$53</c:f>
              <c:numCache>
                <c:formatCode>0.0</c:formatCode>
                <c:ptCount val="1"/>
                <c:pt idx="0">
                  <c:v>34.323645672986949</c:v>
                </c:pt>
              </c:numCache>
            </c:numRef>
          </c:yVal>
          <c:smooth val="0"/>
        </c:ser>
        <c:ser>
          <c:idx val="52"/>
          <c:order val="51"/>
          <c:tx>
            <c:strRef>
              <c:f>MATRICEsole24!$A$54</c:f>
              <c:strCache>
                <c:ptCount val="1"/>
                <c:pt idx="0">
                  <c:v>Livorno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MATRICEsole24!$C$54</c:f>
              <c:numCache>
                <c:formatCode>0.0</c:formatCode>
                <c:ptCount val="1"/>
                <c:pt idx="0">
                  <c:v>555</c:v>
                </c:pt>
              </c:numCache>
            </c:numRef>
          </c:xVal>
          <c:yVal>
            <c:numRef>
              <c:f>MATRICEsole24!$B$54</c:f>
              <c:numCache>
                <c:formatCode>0.0</c:formatCode>
                <c:ptCount val="1"/>
                <c:pt idx="0">
                  <c:v>66.364743438979502</c:v>
                </c:pt>
              </c:numCache>
            </c:numRef>
          </c:yVal>
          <c:smooth val="0"/>
        </c:ser>
        <c:ser>
          <c:idx val="53"/>
          <c:order val="52"/>
          <c:tx>
            <c:strRef>
              <c:f>MATRICEsole24!$A$55</c:f>
              <c:strCache>
                <c:ptCount val="1"/>
                <c:pt idx="0">
                  <c:v>Lodi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MATRICEsole24!$C$55</c:f>
              <c:numCache>
                <c:formatCode>0.0</c:formatCode>
                <c:ptCount val="1"/>
                <c:pt idx="0">
                  <c:v>514</c:v>
                </c:pt>
              </c:numCache>
            </c:numRef>
          </c:xVal>
          <c:yVal>
            <c:numRef>
              <c:f>MATRICEsole24!$B$55</c:f>
              <c:numCache>
                <c:formatCode>0.0</c:formatCode>
                <c:ptCount val="1"/>
                <c:pt idx="0">
                  <c:v>60.958846364685513</c:v>
                </c:pt>
              </c:numCache>
            </c:numRef>
          </c:yVal>
          <c:smooth val="0"/>
        </c:ser>
        <c:ser>
          <c:idx val="54"/>
          <c:order val="53"/>
          <c:tx>
            <c:strRef>
              <c:f>MATRICEsole24!$A$56</c:f>
              <c:strCache>
                <c:ptCount val="1"/>
                <c:pt idx="0">
                  <c:v>Lucca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1.7415855985461547E-2"/>
                  <c:y val="-1.3255887706047367E-2"/>
                </c:manualLayout>
              </c:layout>
              <c:dLblPos val="r"/>
              <c:showLegendKey val="0"/>
              <c:showVal val="0"/>
              <c:showCatName val="0"/>
              <c:showSerName val="1"/>
              <c:showPercent val="0"/>
              <c:showBubbleSize val="0"/>
            </c:dLbl>
            <c:dLblPos val="t"/>
            <c:showLegendKey val="0"/>
            <c:showVal val="0"/>
            <c:showCatName val="0"/>
            <c:showSerName val="1"/>
            <c:showPercent val="0"/>
            <c:showBubbleSize val="0"/>
            <c:showLeaderLines val="0"/>
          </c:dLbls>
          <c:xVal>
            <c:numRef>
              <c:f>MATRICEsole24!$C$56</c:f>
              <c:numCache>
                <c:formatCode>0.0</c:formatCode>
                <c:ptCount val="1"/>
                <c:pt idx="0">
                  <c:v>535</c:v>
                </c:pt>
              </c:numCache>
            </c:numRef>
          </c:xVal>
          <c:yVal>
            <c:numRef>
              <c:f>MATRICEsole24!$B$56</c:f>
              <c:numCache>
                <c:formatCode>0.0</c:formatCode>
                <c:ptCount val="1"/>
                <c:pt idx="0">
                  <c:v>39.920479032596141</c:v>
                </c:pt>
              </c:numCache>
            </c:numRef>
          </c:yVal>
          <c:smooth val="0"/>
        </c:ser>
        <c:ser>
          <c:idx val="55"/>
          <c:order val="54"/>
          <c:tx>
            <c:strRef>
              <c:f>MATRICEsole24!$A$57</c:f>
              <c:strCache>
                <c:ptCount val="1"/>
                <c:pt idx="0">
                  <c:v>Macerata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xVal>
            <c:numRef>
              <c:f>MATRICEsole24!$C$57</c:f>
              <c:numCache>
                <c:formatCode>0.0</c:formatCode>
                <c:ptCount val="1"/>
                <c:pt idx="0">
                  <c:v>584</c:v>
                </c:pt>
              </c:numCache>
            </c:numRef>
          </c:xVal>
          <c:yVal>
            <c:numRef>
              <c:f>MATRICEsole24!$B$57</c:f>
              <c:numCache>
                <c:formatCode>0.0</c:formatCode>
                <c:ptCount val="1"/>
                <c:pt idx="0">
                  <c:v>40.022803379025362</c:v>
                </c:pt>
              </c:numCache>
            </c:numRef>
          </c:yVal>
          <c:smooth val="0"/>
        </c:ser>
        <c:ser>
          <c:idx val="56"/>
          <c:order val="55"/>
          <c:tx>
            <c:strRef>
              <c:f>MATRICEsole24!$A$58</c:f>
              <c:strCache>
                <c:ptCount val="1"/>
                <c:pt idx="0">
                  <c:v>Mantova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2.2325139499757712E-2"/>
                  <c:y val="-1.5091982663471127E-2"/>
                </c:manualLayout>
              </c:layout>
              <c:dLblPos val="r"/>
              <c:showLegendKey val="0"/>
              <c:showVal val="0"/>
              <c:showCatName val="0"/>
              <c:showSerName val="1"/>
              <c:showPercent val="0"/>
              <c:showBubbleSize val="0"/>
            </c:dLbl>
            <c:dLblPos val="l"/>
            <c:showLegendKey val="0"/>
            <c:showVal val="0"/>
            <c:showCatName val="0"/>
            <c:showSerName val="1"/>
            <c:showPercent val="0"/>
            <c:showBubbleSize val="0"/>
            <c:showLeaderLines val="0"/>
          </c:dLbls>
          <c:xVal>
            <c:numRef>
              <c:f>MATRICEsole24!$C$58</c:f>
              <c:numCache>
                <c:formatCode>0.0</c:formatCode>
                <c:ptCount val="1"/>
                <c:pt idx="0">
                  <c:v>548</c:v>
                </c:pt>
              </c:numCache>
            </c:numRef>
          </c:xVal>
          <c:yVal>
            <c:numRef>
              <c:f>MATRICEsole24!$B$58</c:f>
              <c:numCache>
                <c:formatCode>0.0</c:formatCode>
                <c:ptCount val="1"/>
                <c:pt idx="0">
                  <c:v>49.824867576309693</c:v>
                </c:pt>
              </c:numCache>
            </c:numRef>
          </c:yVal>
          <c:smooth val="0"/>
        </c:ser>
        <c:ser>
          <c:idx val="57"/>
          <c:order val="56"/>
          <c:tx>
            <c:strRef>
              <c:f>MATRICEsole24!$A$59</c:f>
              <c:strCache>
                <c:ptCount val="1"/>
                <c:pt idx="0">
                  <c:v>Massa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MATRICEsole24!$C$59</c:f>
              <c:numCache>
                <c:formatCode>0.0</c:formatCode>
                <c:ptCount val="1"/>
                <c:pt idx="0">
                  <c:v>535</c:v>
                </c:pt>
              </c:numCache>
            </c:numRef>
          </c:xVal>
          <c:yVal>
            <c:numRef>
              <c:f>MATRICEsole24!$B$59</c:f>
              <c:numCache>
                <c:formatCode>0.0</c:formatCode>
                <c:ptCount val="1"/>
                <c:pt idx="0">
                  <c:v>31.595760889817115</c:v>
                </c:pt>
              </c:numCache>
            </c:numRef>
          </c:yVal>
          <c:smooth val="0"/>
        </c:ser>
        <c:ser>
          <c:idx val="58"/>
          <c:order val="57"/>
          <c:tx>
            <c:strRef>
              <c:f>MATRICEsole24!$A$60</c:f>
              <c:strCache>
                <c:ptCount val="1"/>
                <c:pt idx="0">
                  <c:v>Matera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MATRICEsole24!$C$60</c:f>
              <c:numCache>
                <c:formatCode>0.0</c:formatCode>
                <c:ptCount val="1"/>
                <c:pt idx="0">
                  <c:v>496</c:v>
                </c:pt>
              </c:numCache>
            </c:numRef>
          </c:xVal>
          <c:yVal>
            <c:numRef>
              <c:f>MATRICEsole24!$B$60</c:f>
              <c:numCache>
                <c:formatCode>0.0</c:formatCode>
                <c:ptCount val="1"/>
                <c:pt idx="0">
                  <c:v>33.936029462448673</c:v>
                </c:pt>
              </c:numCache>
            </c:numRef>
          </c:yVal>
          <c:smooth val="0"/>
        </c:ser>
        <c:ser>
          <c:idx val="59"/>
          <c:order val="58"/>
          <c:tx>
            <c:strRef>
              <c:f>MATRICEsole24!$A$61</c:f>
              <c:strCache>
                <c:ptCount val="1"/>
                <c:pt idx="0">
                  <c:v>Messina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r"/>
            <c:showLegendKey val="0"/>
            <c:showVal val="0"/>
            <c:showCatName val="0"/>
            <c:showSerName val="1"/>
            <c:showPercent val="0"/>
            <c:showBubbleSize val="0"/>
            <c:showLeaderLines val="0"/>
          </c:dLbls>
          <c:xVal>
            <c:numRef>
              <c:f>MATRICEsole24!$C$61</c:f>
              <c:numCache>
                <c:formatCode>0.0</c:formatCode>
                <c:ptCount val="1"/>
                <c:pt idx="0">
                  <c:v>445</c:v>
                </c:pt>
              </c:numCache>
            </c:numRef>
          </c:xVal>
          <c:yVal>
            <c:numRef>
              <c:f>MATRICEsole24!$B$61</c:f>
              <c:numCache>
                <c:formatCode>0.0</c:formatCode>
                <c:ptCount val="1"/>
                <c:pt idx="0">
                  <c:v>19.025148239029573</c:v>
                </c:pt>
              </c:numCache>
            </c:numRef>
          </c:yVal>
          <c:smooth val="0"/>
        </c:ser>
        <c:ser>
          <c:idx val="60"/>
          <c:order val="59"/>
          <c:tx>
            <c:strRef>
              <c:f>MATRICEsole24!$A$62</c:f>
              <c:strCache>
                <c:ptCount val="1"/>
                <c:pt idx="0">
                  <c:v>Milano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r"/>
            <c:showLegendKey val="0"/>
            <c:showVal val="0"/>
            <c:showCatName val="0"/>
            <c:showSerName val="1"/>
            <c:showPercent val="0"/>
            <c:showBubbleSize val="0"/>
            <c:showLeaderLines val="0"/>
          </c:dLbls>
          <c:xVal>
            <c:numRef>
              <c:f>MATRICEsole24!$C$62</c:f>
              <c:numCache>
                <c:formatCode>0.0</c:formatCode>
                <c:ptCount val="1"/>
                <c:pt idx="0">
                  <c:v>583</c:v>
                </c:pt>
              </c:numCache>
            </c:numRef>
          </c:xVal>
          <c:yVal>
            <c:numRef>
              <c:f>MATRICEsole24!$B$62</c:f>
              <c:numCache>
                <c:formatCode>0.0</c:formatCode>
                <c:ptCount val="1"/>
                <c:pt idx="0">
                  <c:v>88.466442198138083</c:v>
                </c:pt>
              </c:numCache>
            </c:numRef>
          </c:yVal>
          <c:smooth val="0"/>
        </c:ser>
        <c:ser>
          <c:idx val="61"/>
          <c:order val="60"/>
          <c:tx>
            <c:strRef>
              <c:f>MATRICEsole24!$A$63</c:f>
              <c:strCache>
                <c:ptCount val="1"/>
                <c:pt idx="0">
                  <c:v>Modena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MATRICEsole24!$C$63</c:f>
              <c:numCache>
                <c:formatCode>0.0</c:formatCode>
                <c:ptCount val="1"/>
                <c:pt idx="0">
                  <c:v>578</c:v>
                </c:pt>
              </c:numCache>
            </c:numRef>
          </c:xVal>
          <c:yVal>
            <c:numRef>
              <c:f>MATRICEsole24!$B$63</c:f>
              <c:numCache>
                <c:formatCode>0.0</c:formatCode>
                <c:ptCount val="1"/>
                <c:pt idx="0">
                  <c:v>63.401958434534968</c:v>
                </c:pt>
              </c:numCache>
            </c:numRef>
          </c:yVal>
          <c:smooth val="0"/>
        </c:ser>
        <c:ser>
          <c:idx val="62"/>
          <c:order val="61"/>
          <c:tx>
            <c:strRef>
              <c:f>MATRICEsole24!$A$64</c:f>
              <c:strCache>
                <c:ptCount val="1"/>
                <c:pt idx="0">
                  <c:v>Monza</c:v>
                </c:pt>
              </c:strCache>
            </c:strRef>
          </c:tx>
          <c:spPr>
            <a:ln>
              <a:solidFill>
                <a:schemeClr val="bg1">
                  <a:lumMod val="50000"/>
                </a:schemeClr>
              </a:solidFill>
            </a:ln>
          </c:spPr>
          <c:marker>
            <c:symbol val="circle"/>
            <c:size val="7"/>
            <c:spPr>
              <a:solidFill>
                <a:schemeClr val="bg1">
                  <a:lumMod val="50000"/>
                </a:schemeClr>
              </a:solidFill>
              <a:ln>
                <a:solidFill>
                  <a:schemeClr val="bg1">
                    <a:lumMod val="50000"/>
                  </a:schemeClr>
                </a:solidFill>
              </a:ln>
            </c:spPr>
          </c:marker>
          <c:xVal>
            <c:numRef>
              <c:f>MATRICEsole24!$C$64</c:f>
              <c:numCache>
                <c:formatCode>0.0</c:formatCode>
                <c:ptCount val="1"/>
              </c:numCache>
            </c:numRef>
          </c:xVal>
          <c:yVal>
            <c:numRef>
              <c:f>MATRICEsole24!$B$64</c:f>
              <c:numCache>
                <c:formatCode>0.0</c:formatCode>
                <c:ptCount val="1"/>
                <c:pt idx="0">
                  <c:v>58.345337619193771</c:v>
                </c:pt>
              </c:numCache>
            </c:numRef>
          </c:yVal>
          <c:smooth val="0"/>
        </c:ser>
        <c:ser>
          <c:idx val="63"/>
          <c:order val="62"/>
          <c:tx>
            <c:strRef>
              <c:f>MATRICEsole24!$A$65</c:f>
              <c:strCache>
                <c:ptCount val="1"/>
                <c:pt idx="0">
                  <c:v>Napoli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MATRICEsole24!$C$65</c:f>
              <c:numCache>
                <c:formatCode>0.0</c:formatCode>
                <c:ptCount val="1"/>
                <c:pt idx="0">
                  <c:v>417</c:v>
                </c:pt>
              </c:numCache>
            </c:numRef>
          </c:xVal>
          <c:yVal>
            <c:numRef>
              <c:f>MATRICEsole24!$B$65</c:f>
              <c:numCache>
                <c:formatCode>0.0</c:formatCode>
                <c:ptCount val="1"/>
                <c:pt idx="0">
                  <c:v>51.430746020116203</c:v>
                </c:pt>
              </c:numCache>
            </c:numRef>
          </c:yVal>
          <c:smooth val="0"/>
        </c:ser>
        <c:ser>
          <c:idx val="64"/>
          <c:order val="63"/>
          <c:tx>
            <c:strRef>
              <c:f>MATRICEsole24!$A$66</c:f>
              <c:strCache>
                <c:ptCount val="1"/>
                <c:pt idx="0">
                  <c:v>Novara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MATRICEsole24!$C$66</c:f>
              <c:numCache>
                <c:formatCode>0.0</c:formatCode>
                <c:ptCount val="1"/>
                <c:pt idx="0">
                  <c:v>517</c:v>
                </c:pt>
              </c:numCache>
            </c:numRef>
          </c:xVal>
          <c:yVal>
            <c:numRef>
              <c:f>MATRICEsole24!$B$66</c:f>
              <c:numCache>
                <c:formatCode>0.0</c:formatCode>
                <c:ptCount val="1"/>
                <c:pt idx="0">
                  <c:v>35.52429603737631</c:v>
                </c:pt>
              </c:numCache>
            </c:numRef>
          </c:yVal>
          <c:smooth val="0"/>
        </c:ser>
        <c:ser>
          <c:idx val="65"/>
          <c:order val="64"/>
          <c:tx>
            <c:strRef>
              <c:f>MATRICEsole24!$A$67</c:f>
              <c:strCache>
                <c:ptCount val="1"/>
                <c:pt idx="0">
                  <c:v>Nuoro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MATRICEsole24!$C$67</c:f>
              <c:numCache>
                <c:formatCode>0.0</c:formatCode>
                <c:ptCount val="1"/>
                <c:pt idx="0">
                  <c:v>544</c:v>
                </c:pt>
              </c:numCache>
            </c:numRef>
          </c:xVal>
          <c:yVal>
            <c:numRef>
              <c:f>MATRICEsole24!$B$67</c:f>
              <c:numCache>
                <c:formatCode>0.0</c:formatCode>
                <c:ptCount val="1"/>
                <c:pt idx="0">
                  <c:v>25.431900514022761</c:v>
                </c:pt>
              </c:numCache>
            </c:numRef>
          </c:yVal>
          <c:smooth val="0"/>
        </c:ser>
        <c:ser>
          <c:idx val="66"/>
          <c:order val="65"/>
          <c:tx>
            <c:strRef>
              <c:f>MATRICEsole24!$A$68</c:f>
              <c:strCache>
                <c:ptCount val="1"/>
                <c:pt idx="0">
                  <c:v>Olbia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xVal>
            <c:numRef>
              <c:f>MATRICEsole24!$C$68</c:f>
              <c:numCache>
                <c:formatCode>0.0</c:formatCode>
                <c:ptCount val="1"/>
                <c:pt idx="0">
                  <c:v>531</c:v>
                </c:pt>
              </c:numCache>
            </c:numRef>
          </c:xVal>
          <c:yVal>
            <c:numRef>
              <c:f>MATRICEsole24!$B$68</c:f>
              <c:numCache>
                <c:formatCode>0.0</c:formatCode>
                <c:ptCount val="1"/>
                <c:pt idx="0">
                  <c:v>24.266596959709201</c:v>
                </c:pt>
              </c:numCache>
            </c:numRef>
          </c:yVal>
          <c:smooth val="0"/>
        </c:ser>
        <c:ser>
          <c:idx val="67"/>
          <c:order val="66"/>
          <c:tx>
            <c:strRef>
              <c:f>MATRICEsole24!$A$69</c:f>
              <c:strCache>
                <c:ptCount val="1"/>
                <c:pt idx="0">
                  <c:v>Oristano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MATRICEsole24!$C$69</c:f>
              <c:numCache>
                <c:formatCode>0.0</c:formatCode>
                <c:ptCount val="1"/>
                <c:pt idx="0">
                  <c:v>537</c:v>
                </c:pt>
              </c:numCache>
            </c:numRef>
          </c:xVal>
          <c:yVal>
            <c:numRef>
              <c:f>MATRICEsole24!$B$69</c:f>
              <c:numCache>
                <c:formatCode>0.0</c:formatCode>
                <c:ptCount val="1"/>
                <c:pt idx="0">
                  <c:v>31.246511056801683</c:v>
                </c:pt>
              </c:numCache>
            </c:numRef>
          </c:yVal>
          <c:smooth val="0"/>
        </c:ser>
        <c:ser>
          <c:idx val="68"/>
          <c:order val="67"/>
          <c:tx>
            <c:strRef>
              <c:f>MATRICEsole24!$A$70</c:f>
              <c:strCache>
                <c:ptCount val="1"/>
                <c:pt idx="0">
                  <c:v>Padova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5.0765175089888336E-2"/>
                  <c:y val="-1.2073586130776902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MATRICEsole24!$C$70</c:f>
              <c:numCache>
                <c:formatCode>0.0</c:formatCode>
                <c:ptCount val="1"/>
                <c:pt idx="0">
                  <c:v>549</c:v>
                </c:pt>
              </c:numCache>
            </c:numRef>
          </c:xVal>
          <c:yVal>
            <c:numRef>
              <c:f>MATRICEsole24!$B$70</c:f>
              <c:numCache>
                <c:formatCode>0.0</c:formatCode>
                <c:ptCount val="1"/>
                <c:pt idx="0">
                  <c:v>60.861389025029943</c:v>
                </c:pt>
              </c:numCache>
            </c:numRef>
          </c:yVal>
          <c:smooth val="0"/>
        </c:ser>
        <c:ser>
          <c:idx val="69"/>
          <c:order val="68"/>
          <c:tx>
            <c:strRef>
              <c:f>MATRICEsole24!$A$71</c:f>
              <c:strCache>
                <c:ptCount val="1"/>
                <c:pt idx="0">
                  <c:v>Palermo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MATRICEsole24!$C$71</c:f>
              <c:numCache>
                <c:formatCode>0.0</c:formatCode>
                <c:ptCount val="1"/>
                <c:pt idx="0">
                  <c:v>427</c:v>
                </c:pt>
              </c:numCache>
            </c:numRef>
          </c:xVal>
          <c:yVal>
            <c:numRef>
              <c:f>MATRICEsole24!$B$71</c:f>
              <c:numCache>
                <c:formatCode>0.0</c:formatCode>
                <c:ptCount val="1"/>
                <c:pt idx="0">
                  <c:v>43.415393456311477</c:v>
                </c:pt>
              </c:numCache>
            </c:numRef>
          </c:yVal>
          <c:smooth val="0"/>
        </c:ser>
        <c:ser>
          <c:idx val="70"/>
          <c:order val="69"/>
          <c:tx>
            <c:strRef>
              <c:f>MATRICEsole24!$A$72</c:f>
              <c:strCache>
                <c:ptCount val="1"/>
                <c:pt idx="0">
                  <c:v>Parma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MATRICEsole24!$C$72</c:f>
              <c:numCache>
                <c:formatCode>0.0</c:formatCode>
                <c:ptCount val="1"/>
                <c:pt idx="0">
                  <c:v>571</c:v>
                </c:pt>
              </c:numCache>
            </c:numRef>
          </c:xVal>
          <c:yVal>
            <c:numRef>
              <c:f>MATRICEsole24!$B$72</c:f>
              <c:numCache>
                <c:formatCode>0.0</c:formatCode>
                <c:ptCount val="1"/>
                <c:pt idx="0">
                  <c:v>70.72844088009397</c:v>
                </c:pt>
              </c:numCache>
            </c:numRef>
          </c:yVal>
          <c:smooth val="0"/>
        </c:ser>
        <c:ser>
          <c:idx val="71"/>
          <c:order val="70"/>
          <c:tx>
            <c:strRef>
              <c:f>MATRICEsole24!$A$73</c:f>
              <c:strCache>
                <c:ptCount val="1"/>
                <c:pt idx="0">
                  <c:v>Pavia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8.0762778552095089E-3"/>
                  <c:y val="-6.0367930653884511E-3"/>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MATRICEsole24!$C$73</c:f>
              <c:numCache>
                <c:formatCode>0.0</c:formatCode>
                <c:ptCount val="1"/>
                <c:pt idx="0">
                  <c:v>513</c:v>
                </c:pt>
              </c:numCache>
            </c:numRef>
          </c:xVal>
          <c:yVal>
            <c:numRef>
              <c:f>MATRICEsole24!$B$73</c:f>
              <c:numCache>
                <c:formatCode>0.0</c:formatCode>
                <c:ptCount val="1"/>
                <c:pt idx="0">
                  <c:v>50.530505621551001</c:v>
                </c:pt>
              </c:numCache>
            </c:numRef>
          </c:yVal>
          <c:smooth val="0"/>
        </c:ser>
        <c:ser>
          <c:idx val="72"/>
          <c:order val="71"/>
          <c:tx>
            <c:strRef>
              <c:f>MATRICEsole24!$A$74</c:f>
              <c:strCache>
                <c:ptCount val="1"/>
                <c:pt idx="0">
                  <c:v>Perugia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xVal>
            <c:numRef>
              <c:f>MATRICEsole24!$C$74</c:f>
              <c:numCache>
                <c:formatCode>0.0</c:formatCode>
                <c:ptCount val="1"/>
                <c:pt idx="0">
                  <c:v>534</c:v>
                </c:pt>
              </c:numCache>
            </c:numRef>
          </c:xVal>
          <c:yVal>
            <c:numRef>
              <c:f>MATRICEsole24!$B$74</c:f>
              <c:numCache>
                <c:formatCode>0.0</c:formatCode>
                <c:ptCount val="1"/>
                <c:pt idx="0">
                  <c:v>48.369876059635921</c:v>
                </c:pt>
              </c:numCache>
            </c:numRef>
          </c:yVal>
          <c:smooth val="0"/>
        </c:ser>
        <c:ser>
          <c:idx val="73"/>
          <c:order val="72"/>
          <c:tx>
            <c:strRef>
              <c:f>MATRICEsole24!$A$75</c:f>
              <c:strCache>
                <c:ptCount val="1"/>
                <c:pt idx="0">
                  <c:v>Pesaro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1.2691293772472084E-2"/>
                  <c:y val="2.1128775728859579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MATRICEsole24!$C$75</c:f>
              <c:numCache>
                <c:formatCode>0.0</c:formatCode>
                <c:ptCount val="1"/>
                <c:pt idx="0">
                  <c:v>565</c:v>
                </c:pt>
              </c:numCache>
            </c:numRef>
          </c:xVal>
          <c:yVal>
            <c:numRef>
              <c:f>MATRICEsole24!$B$75</c:f>
              <c:numCache>
                <c:formatCode>0.0</c:formatCode>
                <c:ptCount val="1"/>
                <c:pt idx="0">
                  <c:v>33.477456033262889</c:v>
                </c:pt>
              </c:numCache>
            </c:numRef>
          </c:yVal>
          <c:smooth val="0"/>
        </c:ser>
        <c:ser>
          <c:idx val="74"/>
          <c:order val="73"/>
          <c:tx>
            <c:strRef>
              <c:f>MATRICEsole24!$A$76</c:f>
              <c:strCache>
                <c:ptCount val="1"/>
                <c:pt idx="0">
                  <c:v>Pescara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xVal>
            <c:numRef>
              <c:f>MATRICEsole24!$C$76</c:f>
              <c:numCache>
                <c:formatCode>0.0</c:formatCode>
                <c:ptCount val="1"/>
                <c:pt idx="0">
                  <c:v>468</c:v>
                </c:pt>
              </c:numCache>
            </c:numRef>
          </c:xVal>
          <c:yVal>
            <c:numRef>
              <c:f>MATRICEsole24!$B$76</c:f>
              <c:numCache>
                <c:formatCode>0.0</c:formatCode>
                <c:ptCount val="1"/>
                <c:pt idx="0">
                  <c:v>31.037854096831701</c:v>
                </c:pt>
              </c:numCache>
            </c:numRef>
          </c:yVal>
          <c:smooth val="0"/>
        </c:ser>
        <c:ser>
          <c:idx val="75"/>
          <c:order val="74"/>
          <c:tx>
            <c:strRef>
              <c:f>MATRICEsole24!$A$77</c:f>
              <c:strCache>
                <c:ptCount val="1"/>
                <c:pt idx="0">
                  <c:v>Piacenza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r"/>
            <c:showLegendKey val="0"/>
            <c:showVal val="0"/>
            <c:showCatName val="0"/>
            <c:showSerName val="1"/>
            <c:showPercent val="0"/>
            <c:showBubbleSize val="0"/>
            <c:showLeaderLines val="0"/>
          </c:dLbls>
          <c:xVal>
            <c:numRef>
              <c:f>MATRICEsole24!$C$77</c:f>
              <c:numCache>
                <c:formatCode>0.0</c:formatCode>
                <c:ptCount val="1"/>
                <c:pt idx="0">
                  <c:v>570</c:v>
                </c:pt>
              </c:numCache>
            </c:numRef>
          </c:xVal>
          <c:yVal>
            <c:numRef>
              <c:f>MATRICEsole24!$B$77</c:f>
              <c:numCache>
                <c:formatCode>0.0</c:formatCode>
                <c:ptCount val="1"/>
                <c:pt idx="0">
                  <c:v>58.276364841254093</c:v>
                </c:pt>
              </c:numCache>
            </c:numRef>
          </c:yVal>
          <c:smooth val="0"/>
        </c:ser>
        <c:ser>
          <c:idx val="76"/>
          <c:order val="75"/>
          <c:tx>
            <c:strRef>
              <c:f>MATRICEsole24!$A$78</c:f>
              <c:strCache>
                <c:ptCount val="1"/>
                <c:pt idx="0">
                  <c:v>Pisa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MATRICEsole24!$C$78</c:f>
              <c:numCache>
                <c:formatCode>0.0</c:formatCode>
                <c:ptCount val="1"/>
                <c:pt idx="0">
                  <c:v>555</c:v>
                </c:pt>
              </c:numCache>
            </c:numRef>
          </c:xVal>
          <c:yVal>
            <c:numRef>
              <c:f>MATRICEsole24!$B$78</c:f>
              <c:numCache>
                <c:formatCode>0.0</c:formatCode>
                <c:ptCount val="1"/>
                <c:pt idx="0">
                  <c:v>75.084713784393799</c:v>
                </c:pt>
              </c:numCache>
            </c:numRef>
          </c:yVal>
          <c:smooth val="0"/>
        </c:ser>
        <c:ser>
          <c:idx val="77"/>
          <c:order val="76"/>
          <c:tx>
            <c:strRef>
              <c:f>MATRICEsole24!$A$79</c:f>
              <c:strCache>
                <c:ptCount val="1"/>
                <c:pt idx="0">
                  <c:v>Pistoia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MATRICEsole24!$C$79</c:f>
              <c:numCache>
                <c:formatCode>0.0</c:formatCode>
                <c:ptCount val="1"/>
                <c:pt idx="0">
                  <c:v>502</c:v>
                </c:pt>
              </c:numCache>
            </c:numRef>
          </c:xVal>
          <c:yVal>
            <c:numRef>
              <c:f>MATRICEsole24!$B$79</c:f>
              <c:numCache>
                <c:formatCode>0.0</c:formatCode>
                <c:ptCount val="1"/>
                <c:pt idx="0">
                  <c:v>29.905562170810079</c:v>
                </c:pt>
              </c:numCache>
            </c:numRef>
          </c:yVal>
          <c:smooth val="0"/>
        </c:ser>
        <c:ser>
          <c:idx val="78"/>
          <c:order val="77"/>
          <c:tx>
            <c:strRef>
              <c:f>MATRICEsole24!$A$80</c:f>
              <c:strCache>
                <c:ptCount val="1"/>
                <c:pt idx="0">
                  <c:v>Pordenone</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5.7687698965783046E-3"/>
                  <c:y val="2.1128775728859579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MATRICEsole24!$C$80</c:f>
              <c:numCache>
                <c:formatCode>0.0</c:formatCode>
                <c:ptCount val="1"/>
                <c:pt idx="0">
                  <c:v>569</c:v>
                </c:pt>
              </c:numCache>
            </c:numRef>
          </c:xVal>
          <c:yVal>
            <c:numRef>
              <c:f>MATRICEsole24!$B$80</c:f>
              <c:numCache>
                <c:formatCode>0.0</c:formatCode>
                <c:ptCount val="1"/>
                <c:pt idx="0">
                  <c:v>37.411026846524656</c:v>
                </c:pt>
              </c:numCache>
            </c:numRef>
          </c:yVal>
          <c:smooth val="0"/>
        </c:ser>
        <c:ser>
          <c:idx val="79"/>
          <c:order val="78"/>
          <c:tx>
            <c:strRef>
              <c:f>MATRICEsole24!$A$81</c:f>
              <c:strCache>
                <c:ptCount val="1"/>
                <c:pt idx="0">
                  <c:v>Potenza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MATRICEsole24!$C$81</c:f>
              <c:numCache>
                <c:formatCode>0.0</c:formatCode>
                <c:ptCount val="1"/>
                <c:pt idx="0">
                  <c:v>489</c:v>
                </c:pt>
              </c:numCache>
            </c:numRef>
          </c:xVal>
          <c:yVal>
            <c:numRef>
              <c:f>MATRICEsole24!$B$81</c:f>
              <c:numCache>
                <c:formatCode>0.0</c:formatCode>
                <c:ptCount val="1"/>
                <c:pt idx="0">
                  <c:v>35.275428981100319</c:v>
                </c:pt>
              </c:numCache>
            </c:numRef>
          </c:yVal>
          <c:smooth val="0"/>
        </c:ser>
        <c:ser>
          <c:idx val="80"/>
          <c:order val="79"/>
          <c:tx>
            <c:strRef>
              <c:f>MATRICEsole24!$A$82</c:f>
              <c:strCache>
                <c:ptCount val="1"/>
                <c:pt idx="0">
                  <c:v>Prato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xVal>
            <c:numRef>
              <c:f>MATRICEsole24!$C$82</c:f>
              <c:numCache>
                <c:formatCode>0.0</c:formatCode>
                <c:ptCount val="1"/>
                <c:pt idx="0">
                  <c:v>534</c:v>
                </c:pt>
              </c:numCache>
            </c:numRef>
          </c:xVal>
          <c:yVal>
            <c:numRef>
              <c:f>MATRICEsole24!$B$82</c:f>
              <c:numCache>
                <c:formatCode>0.0</c:formatCode>
                <c:ptCount val="1"/>
                <c:pt idx="0">
                  <c:v>61.493581783821618</c:v>
                </c:pt>
              </c:numCache>
            </c:numRef>
          </c:yVal>
          <c:smooth val="0"/>
        </c:ser>
        <c:ser>
          <c:idx val="81"/>
          <c:order val="80"/>
          <c:tx>
            <c:strRef>
              <c:f>MATRICEsole24!$A$83</c:f>
              <c:strCache>
                <c:ptCount val="1"/>
                <c:pt idx="0">
                  <c:v>Ragusa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t"/>
            <c:showLegendKey val="0"/>
            <c:showVal val="0"/>
            <c:showCatName val="0"/>
            <c:showSerName val="1"/>
            <c:showPercent val="0"/>
            <c:showBubbleSize val="0"/>
            <c:showLeaderLines val="0"/>
          </c:dLbls>
          <c:xVal>
            <c:numRef>
              <c:f>MATRICEsole24!$C$83</c:f>
              <c:numCache>
                <c:formatCode>0.0</c:formatCode>
                <c:ptCount val="1"/>
                <c:pt idx="0">
                  <c:v>463</c:v>
                </c:pt>
              </c:numCache>
            </c:numRef>
          </c:xVal>
          <c:yVal>
            <c:numRef>
              <c:f>MATRICEsole24!$B$83</c:f>
              <c:numCache>
                <c:formatCode>0.0</c:formatCode>
                <c:ptCount val="1"/>
                <c:pt idx="0">
                  <c:v>31.957016338731236</c:v>
                </c:pt>
              </c:numCache>
            </c:numRef>
          </c:yVal>
          <c:smooth val="0"/>
        </c:ser>
        <c:ser>
          <c:idx val="82"/>
          <c:order val="81"/>
          <c:tx>
            <c:strRef>
              <c:f>MATRICEsole24!$A$84</c:f>
              <c:strCache>
                <c:ptCount val="1"/>
                <c:pt idx="0">
                  <c:v>Ravenna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r"/>
            <c:showLegendKey val="0"/>
            <c:showVal val="0"/>
            <c:showCatName val="0"/>
            <c:showSerName val="1"/>
            <c:showPercent val="0"/>
            <c:showBubbleSize val="0"/>
            <c:showLeaderLines val="0"/>
          </c:dLbls>
          <c:xVal>
            <c:numRef>
              <c:f>MATRICEsole24!$C$84</c:f>
              <c:numCache>
                <c:formatCode>0.0</c:formatCode>
                <c:ptCount val="1"/>
                <c:pt idx="0">
                  <c:v>588</c:v>
                </c:pt>
              </c:numCache>
            </c:numRef>
          </c:xVal>
          <c:yVal>
            <c:numRef>
              <c:f>MATRICEsole24!$B$84</c:f>
              <c:numCache>
                <c:formatCode>0.0</c:formatCode>
                <c:ptCount val="1"/>
                <c:pt idx="0">
                  <c:v>60.907466578605117</c:v>
                </c:pt>
              </c:numCache>
            </c:numRef>
          </c:yVal>
          <c:smooth val="0"/>
        </c:ser>
        <c:ser>
          <c:idx val="83"/>
          <c:order val="82"/>
          <c:tx>
            <c:strRef>
              <c:f>MATRICEsole24!$A$85</c:f>
              <c:strCache>
                <c:ptCount val="1"/>
                <c:pt idx="0">
                  <c:v>Reggio Calabria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xVal>
            <c:numRef>
              <c:f>MATRICEsole24!$C$85</c:f>
              <c:numCache>
                <c:formatCode>0.0</c:formatCode>
                <c:ptCount val="1"/>
                <c:pt idx="0">
                  <c:v>427</c:v>
                </c:pt>
              </c:numCache>
            </c:numRef>
          </c:xVal>
          <c:yVal>
            <c:numRef>
              <c:f>MATRICEsole24!$B$85</c:f>
              <c:numCache>
                <c:formatCode>0.0</c:formatCode>
                <c:ptCount val="1"/>
                <c:pt idx="0">
                  <c:v>26.678501881208167</c:v>
                </c:pt>
              </c:numCache>
            </c:numRef>
          </c:yVal>
          <c:smooth val="0"/>
        </c:ser>
        <c:ser>
          <c:idx val="84"/>
          <c:order val="83"/>
          <c:tx>
            <c:strRef>
              <c:f>MATRICEsole24!$A$86</c:f>
              <c:strCache>
                <c:ptCount val="1"/>
                <c:pt idx="0">
                  <c:v>Reggio Emilia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MATRICEsole24!$C$86</c:f>
              <c:numCache>
                <c:formatCode>0.0</c:formatCode>
                <c:ptCount val="1"/>
                <c:pt idx="0">
                  <c:v>575</c:v>
                </c:pt>
              </c:numCache>
            </c:numRef>
          </c:xVal>
          <c:yVal>
            <c:numRef>
              <c:f>MATRICEsole24!$B$86</c:f>
              <c:numCache>
                <c:formatCode>0.0</c:formatCode>
                <c:ptCount val="1"/>
                <c:pt idx="0">
                  <c:v>66.199847846333867</c:v>
                </c:pt>
              </c:numCache>
            </c:numRef>
          </c:yVal>
          <c:smooth val="0"/>
        </c:ser>
        <c:ser>
          <c:idx val="85"/>
          <c:order val="84"/>
          <c:tx>
            <c:strRef>
              <c:f>MATRICEsole24!$A$87</c:f>
              <c:strCache>
                <c:ptCount val="1"/>
                <c:pt idx="0">
                  <c:v>Rieti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MATRICEsole24!$C$87</c:f>
              <c:numCache>
                <c:formatCode>0.0</c:formatCode>
                <c:ptCount val="1"/>
                <c:pt idx="0">
                  <c:v>499</c:v>
                </c:pt>
              </c:numCache>
            </c:numRef>
          </c:xVal>
          <c:yVal>
            <c:numRef>
              <c:f>MATRICEsole24!$B$87</c:f>
              <c:numCache>
                <c:formatCode>0.0</c:formatCode>
                <c:ptCount val="1"/>
                <c:pt idx="0">
                  <c:v>11.867248191307704</c:v>
                </c:pt>
              </c:numCache>
            </c:numRef>
          </c:yVal>
          <c:smooth val="0"/>
        </c:ser>
        <c:ser>
          <c:idx val="86"/>
          <c:order val="85"/>
          <c:tx>
            <c:strRef>
              <c:f>MATRICEsole24!$A$88</c:f>
              <c:strCache>
                <c:ptCount val="1"/>
                <c:pt idx="0">
                  <c:v>Rimini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xVal>
            <c:numRef>
              <c:f>MATRICEsole24!$C$88</c:f>
              <c:numCache>
                <c:formatCode>0.0</c:formatCode>
                <c:ptCount val="1"/>
                <c:pt idx="0">
                  <c:v>559</c:v>
                </c:pt>
              </c:numCache>
            </c:numRef>
          </c:xVal>
          <c:yVal>
            <c:numRef>
              <c:f>MATRICEsole24!$B$88</c:f>
              <c:numCache>
                <c:formatCode>0.0</c:formatCode>
                <c:ptCount val="1"/>
                <c:pt idx="0">
                  <c:v>55.326871858156515</c:v>
                </c:pt>
              </c:numCache>
            </c:numRef>
          </c:yVal>
          <c:smooth val="0"/>
        </c:ser>
        <c:ser>
          <c:idx val="87"/>
          <c:order val="86"/>
          <c:tx>
            <c:strRef>
              <c:f>MATRICEsole24!$A$89</c:f>
              <c:strCache>
                <c:ptCount val="1"/>
                <c:pt idx="0">
                  <c:v>Roma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MATRICEsole24!$C$89</c:f>
              <c:numCache>
                <c:formatCode>0.0</c:formatCode>
                <c:ptCount val="1"/>
                <c:pt idx="0">
                  <c:v>567</c:v>
                </c:pt>
              </c:numCache>
            </c:numRef>
          </c:xVal>
          <c:yVal>
            <c:numRef>
              <c:f>MATRICEsole24!$B$89</c:f>
              <c:numCache>
                <c:formatCode>0.0</c:formatCode>
                <c:ptCount val="1"/>
                <c:pt idx="0">
                  <c:v>86.333683793117771</c:v>
                </c:pt>
              </c:numCache>
            </c:numRef>
          </c:yVal>
          <c:smooth val="0"/>
        </c:ser>
        <c:ser>
          <c:idx val="88"/>
          <c:order val="87"/>
          <c:tx>
            <c:strRef>
              <c:f>MATRICEsole24!$A$90</c:f>
              <c:strCache>
                <c:ptCount val="1"/>
                <c:pt idx="0">
                  <c:v>Rovigo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MATRICEsole24!$C$90</c:f>
              <c:numCache>
                <c:formatCode>0.0</c:formatCode>
                <c:ptCount val="1"/>
                <c:pt idx="0">
                  <c:v>514</c:v>
                </c:pt>
              </c:numCache>
            </c:numRef>
          </c:xVal>
          <c:yVal>
            <c:numRef>
              <c:f>MATRICEsole24!$B$90</c:f>
              <c:numCache>
                <c:formatCode>0.0</c:formatCode>
                <c:ptCount val="1"/>
                <c:pt idx="0">
                  <c:v>23.832975898746021</c:v>
                </c:pt>
              </c:numCache>
            </c:numRef>
          </c:yVal>
          <c:smooth val="0"/>
        </c:ser>
        <c:ser>
          <c:idx val="89"/>
          <c:order val="88"/>
          <c:tx>
            <c:strRef>
              <c:f>MATRICEsole24!$A$91</c:f>
              <c:strCache>
                <c:ptCount val="1"/>
                <c:pt idx="0">
                  <c:v>Salerno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MATRICEsole24!$C$91</c:f>
              <c:numCache>
                <c:formatCode>0.0</c:formatCode>
                <c:ptCount val="1"/>
                <c:pt idx="0">
                  <c:v>444</c:v>
                </c:pt>
              </c:numCache>
            </c:numRef>
          </c:xVal>
          <c:yVal>
            <c:numRef>
              <c:f>MATRICEsole24!$B$91</c:f>
              <c:numCache>
                <c:formatCode>0.0</c:formatCode>
                <c:ptCount val="1"/>
                <c:pt idx="0">
                  <c:v>24.581501778276309</c:v>
                </c:pt>
              </c:numCache>
            </c:numRef>
          </c:yVal>
          <c:smooth val="0"/>
        </c:ser>
        <c:ser>
          <c:idx val="90"/>
          <c:order val="89"/>
          <c:tx>
            <c:strRef>
              <c:f>MATRICEsole24!$A$92</c:f>
              <c:strCache>
                <c:ptCount val="1"/>
                <c:pt idx="0">
                  <c:v>Sanluri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MATRICEsole24!$C$92</c:f>
              <c:numCache>
                <c:formatCode>0.0</c:formatCode>
                <c:ptCount val="1"/>
                <c:pt idx="0">
                  <c:v>499</c:v>
                </c:pt>
              </c:numCache>
            </c:numRef>
          </c:xVal>
          <c:yVal>
            <c:numRef>
              <c:f>MATRICEsole24!$B$92</c:f>
              <c:numCache>
                <c:formatCode>0.0</c:formatCode>
                <c:ptCount val="1"/>
                <c:pt idx="0">
                  <c:v>0.94512193618605977</c:v>
                </c:pt>
              </c:numCache>
            </c:numRef>
          </c:yVal>
          <c:smooth val="0"/>
        </c:ser>
        <c:ser>
          <c:idx val="91"/>
          <c:order val="90"/>
          <c:tx>
            <c:strRef>
              <c:f>MATRICEsole24!$A$93</c:f>
              <c:strCache>
                <c:ptCount val="1"/>
                <c:pt idx="0">
                  <c:v>Sassari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MATRICEsole24!$C$93</c:f>
              <c:numCache>
                <c:formatCode>0.0</c:formatCode>
                <c:ptCount val="1"/>
                <c:pt idx="0">
                  <c:v>529</c:v>
                </c:pt>
              </c:numCache>
            </c:numRef>
          </c:xVal>
          <c:yVal>
            <c:numRef>
              <c:f>MATRICEsole24!$B$93</c:f>
              <c:numCache>
                <c:formatCode>0.0</c:formatCode>
                <c:ptCount val="1"/>
                <c:pt idx="0">
                  <c:v>36.922424449238314</c:v>
                </c:pt>
              </c:numCache>
            </c:numRef>
          </c:yVal>
          <c:smooth val="0"/>
        </c:ser>
        <c:ser>
          <c:idx val="92"/>
          <c:order val="91"/>
          <c:tx>
            <c:strRef>
              <c:f>MATRICEsole24!$A$94</c:f>
              <c:strCache>
                <c:ptCount val="1"/>
                <c:pt idx="0">
                  <c:v>Savona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MATRICEsole24!$C$94</c:f>
              <c:numCache>
                <c:formatCode>0.0</c:formatCode>
                <c:ptCount val="1"/>
                <c:pt idx="0">
                  <c:v>538</c:v>
                </c:pt>
              </c:numCache>
            </c:numRef>
          </c:xVal>
          <c:yVal>
            <c:numRef>
              <c:f>MATRICEsole24!$B$94</c:f>
              <c:numCache>
                <c:formatCode>0.0</c:formatCode>
                <c:ptCount val="1"/>
                <c:pt idx="0">
                  <c:v>39.370992364356063</c:v>
                </c:pt>
              </c:numCache>
            </c:numRef>
          </c:yVal>
          <c:smooth val="0"/>
        </c:ser>
        <c:ser>
          <c:idx val="93"/>
          <c:order val="92"/>
          <c:tx>
            <c:strRef>
              <c:f>MATRICEsole24!$A$95</c:f>
              <c:strCache>
                <c:ptCount val="1"/>
                <c:pt idx="0">
                  <c:v>Siena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MATRICEsole24!$C$95</c:f>
              <c:numCache>
                <c:formatCode>0.0</c:formatCode>
                <c:ptCount val="1"/>
                <c:pt idx="0">
                  <c:v>591</c:v>
                </c:pt>
              </c:numCache>
            </c:numRef>
          </c:xVal>
          <c:yVal>
            <c:numRef>
              <c:f>MATRICEsole24!$B$95</c:f>
              <c:numCache>
                <c:formatCode>0.0</c:formatCode>
                <c:ptCount val="1"/>
                <c:pt idx="0">
                  <c:v>57.535196444498304</c:v>
                </c:pt>
              </c:numCache>
            </c:numRef>
          </c:yVal>
          <c:smooth val="0"/>
        </c:ser>
        <c:ser>
          <c:idx val="94"/>
          <c:order val="93"/>
          <c:tx>
            <c:strRef>
              <c:f>MATRICEsole24!$A$96</c:f>
              <c:strCache>
                <c:ptCount val="1"/>
                <c:pt idx="0">
                  <c:v>Siracusa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xVal>
            <c:numRef>
              <c:f>MATRICEsole24!$C$96</c:f>
              <c:numCache>
                <c:formatCode>0.0</c:formatCode>
                <c:ptCount val="1"/>
                <c:pt idx="0">
                  <c:v>450</c:v>
                </c:pt>
              </c:numCache>
            </c:numRef>
          </c:xVal>
          <c:yVal>
            <c:numRef>
              <c:f>MATRICEsole24!$B$96</c:f>
              <c:numCache>
                <c:formatCode>0.0</c:formatCode>
                <c:ptCount val="1"/>
                <c:pt idx="0">
                  <c:v>20.721977834696837</c:v>
                </c:pt>
              </c:numCache>
            </c:numRef>
          </c:yVal>
          <c:smooth val="0"/>
        </c:ser>
        <c:ser>
          <c:idx val="95"/>
          <c:order val="94"/>
          <c:tx>
            <c:strRef>
              <c:f>MATRICEsole24!$A$97</c:f>
              <c:strCache>
                <c:ptCount val="1"/>
                <c:pt idx="0">
                  <c:v>Sondrio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MATRICEsole24!$C$97</c:f>
              <c:numCache>
                <c:formatCode>0.0</c:formatCode>
                <c:ptCount val="1"/>
                <c:pt idx="0">
                  <c:v>582</c:v>
                </c:pt>
              </c:numCache>
            </c:numRef>
          </c:xVal>
          <c:yVal>
            <c:numRef>
              <c:f>MATRICEsole24!$B$97</c:f>
              <c:numCache>
                <c:formatCode>0.0</c:formatCode>
                <c:ptCount val="1"/>
                <c:pt idx="0">
                  <c:v>46.424797665148581</c:v>
                </c:pt>
              </c:numCache>
            </c:numRef>
          </c:yVal>
          <c:smooth val="0"/>
        </c:ser>
        <c:ser>
          <c:idx val="96"/>
          <c:order val="95"/>
          <c:tx>
            <c:strRef>
              <c:f>MATRICEsole24!$A$98</c:f>
              <c:strCache>
                <c:ptCount val="1"/>
                <c:pt idx="0">
                  <c:v>Taranto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5.1457427477477726E-3"/>
                  <c:y val="-9.0551895980826771E-3"/>
                </c:manualLayout>
              </c:layout>
              <c:dLblPos val="r"/>
              <c:showLegendKey val="0"/>
              <c:showVal val="0"/>
              <c:showCatName val="0"/>
              <c:showSerName val="1"/>
              <c:showPercent val="0"/>
              <c:showBubbleSize val="0"/>
            </c:dLbl>
            <c:dLblPos val="l"/>
            <c:showLegendKey val="0"/>
            <c:showVal val="0"/>
            <c:showCatName val="0"/>
            <c:showSerName val="1"/>
            <c:showPercent val="0"/>
            <c:showBubbleSize val="0"/>
            <c:showLeaderLines val="0"/>
          </c:dLbls>
          <c:xVal>
            <c:numRef>
              <c:f>MATRICEsole24!$C$98</c:f>
              <c:numCache>
                <c:formatCode>0.0</c:formatCode>
                <c:ptCount val="1"/>
                <c:pt idx="0">
                  <c:v>428</c:v>
                </c:pt>
              </c:numCache>
            </c:numRef>
          </c:xVal>
          <c:yVal>
            <c:numRef>
              <c:f>MATRICEsole24!$B$98</c:f>
              <c:numCache>
                <c:formatCode>0.0</c:formatCode>
                <c:ptCount val="1"/>
                <c:pt idx="0">
                  <c:v>25.654198036914046</c:v>
                </c:pt>
              </c:numCache>
            </c:numRef>
          </c:yVal>
          <c:smooth val="0"/>
        </c:ser>
        <c:ser>
          <c:idx val="97"/>
          <c:order val="96"/>
          <c:tx>
            <c:strRef>
              <c:f>MATRICEsole24!$A$99</c:f>
              <c:strCache>
                <c:ptCount val="1"/>
                <c:pt idx="0">
                  <c:v>Tempio Pausania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b"/>
            <c:showLegendKey val="0"/>
            <c:showVal val="0"/>
            <c:showCatName val="0"/>
            <c:showSerName val="1"/>
            <c:showPercent val="0"/>
            <c:showBubbleSize val="0"/>
            <c:showLeaderLines val="0"/>
          </c:dLbls>
          <c:xVal>
            <c:numRef>
              <c:f>MATRICEsole24!$C$99</c:f>
              <c:numCache>
                <c:formatCode>0.0</c:formatCode>
                <c:ptCount val="1"/>
                <c:pt idx="0">
                  <c:v>531</c:v>
                </c:pt>
              </c:numCache>
            </c:numRef>
          </c:xVal>
          <c:yVal>
            <c:numRef>
              <c:f>MATRICEsole24!$B$99</c:f>
              <c:numCache>
                <c:formatCode>0.0</c:formatCode>
                <c:ptCount val="1"/>
                <c:pt idx="0">
                  <c:v>17.584067277971567</c:v>
                </c:pt>
              </c:numCache>
            </c:numRef>
          </c:yVal>
          <c:smooth val="0"/>
        </c:ser>
        <c:ser>
          <c:idx val="98"/>
          <c:order val="97"/>
          <c:tx>
            <c:strRef>
              <c:f>MATRICEsole24!$A$100</c:f>
              <c:strCache>
                <c:ptCount val="1"/>
                <c:pt idx="0">
                  <c:v>Teramo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MATRICEsole24!$C$100</c:f>
              <c:numCache>
                <c:formatCode>0.0</c:formatCode>
                <c:ptCount val="1"/>
                <c:pt idx="0">
                  <c:v>500</c:v>
                </c:pt>
              </c:numCache>
            </c:numRef>
          </c:xVal>
          <c:yVal>
            <c:numRef>
              <c:f>MATRICEsole24!$B$100</c:f>
              <c:numCache>
                <c:formatCode>0.0</c:formatCode>
                <c:ptCount val="1"/>
                <c:pt idx="0">
                  <c:v>40.082074609797978</c:v>
                </c:pt>
              </c:numCache>
            </c:numRef>
          </c:yVal>
          <c:smooth val="0"/>
        </c:ser>
        <c:ser>
          <c:idx val="99"/>
          <c:order val="98"/>
          <c:tx>
            <c:strRef>
              <c:f>MATRICEsole24!$A$101</c:f>
              <c:strCache>
                <c:ptCount val="1"/>
                <c:pt idx="0">
                  <c:v>Terni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MATRICEsole24!$C$101</c:f>
              <c:numCache>
                <c:formatCode>0.0</c:formatCode>
                <c:ptCount val="1"/>
                <c:pt idx="0">
                  <c:v>547</c:v>
                </c:pt>
              </c:numCache>
            </c:numRef>
          </c:xVal>
          <c:yVal>
            <c:numRef>
              <c:f>MATRICEsole24!$B$101</c:f>
              <c:numCache>
                <c:formatCode>0.0</c:formatCode>
                <c:ptCount val="1"/>
                <c:pt idx="0">
                  <c:v>29.522392484355436</c:v>
                </c:pt>
              </c:numCache>
            </c:numRef>
          </c:yVal>
          <c:smooth val="0"/>
        </c:ser>
        <c:ser>
          <c:idx val="100"/>
          <c:order val="99"/>
          <c:tx>
            <c:strRef>
              <c:f>MATRICEsole24!$A$102</c:f>
              <c:strCache>
                <c:ptCount val="1"/>
                <c:pt idx="0">
                  <c:v>Torino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dLblPos val="r"/>
              <c:showLegendKey val="0"/>
              <c:showVal val="0"/>
              <c:showCatName val="0"/>
              <c:showSerName val="1"/>
              <c:showPercent val="0"/>
              <c:showBubbleSize val="0"/>
            </c:dLbl>
            <c:dLblPos val="r"/>
            <c:showLegendKey val="0"/>
            <c:showVal val="1"/>
            <c:showCatName val="0"/>
            <c:showSerName val="0"/>
            <c:showPercent val="0"/>
            <c:showBubbleSize val="0"/>
            <c:showLeaderLines val="0"/>
          </c:dLbls>
          <c:xVal>
            <c:numRef>
              <c:f>MATRICEsole24!$C$102</c:f>
              <c:numCache>
                <c:formatCode>0.0</c:formatCode>
                <c:ptCount val="1"/>
                <c:pt idx="0">
                  <c:v>532</c:v>
                </c:pt>
              </c:numCache>
            </c:numRef>
          </c:xVal>
          <c:yVal>
            <c:numRef>
              <c:f>MATRICEsole24!$B$102</c:f>
              <c:numCache>
                <c:formatCode>0.0</c:formatCode>
                <c:ptCount val="1"/>
                <c:pt idx="0">
                  <c:v>91.847140923594083</c:v>
                </c:pt>
              </c:numCache>
            </c:numRef>
          </c:yVal>
          <c:smooth val="0"/>
        </c:ser>
        <c:ser>
          <c:idx val="101"/>
          <c:order val="100"/>
          <c:tx>
            <c:strRef>
              <c:f>MATRICEsole24!$A$103</c:f>
              <c:strCache>
                <c:ptCount val="1"/>
                <c:pt idx="0">
                  <c:v>Tortolì</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MATRICEsole24!$C$103</c:f>
              <c:numCache>
                <c:formatCode>0.0</c:formatCode>
                <c:ptCount val="1"/>
                <c:pt idx="0">
                  <c:v>537</c:v>
                </c:pt>
              </c:numCache>
            </c:numRef>
          </c:xVal>
          <c:yVal>
            <c:numRef>
              <c:f>MATRICEsole24!$B$103</c:f>
              <c:numCache>
                <c:formatCode>0.0</c:formatCode>
                <c:ptCount val="1"/>
                <c:pt idx="0">
                  <c:v>18.904619617393266</c:v>
                </c:pt>
              </c:numCache>
            </c:numRef>
          </c:yVal>
          <c:smooth val="0"/>
        </c:ser>
        <c:ser>
          <c:idx val="102"/>
          <c:order val="101"/>
          <c:tx>
            <c:strRef>
              <c:f>MATRICEsole24!$A$104</c:f>
              <c:strCache>
                <c:ptCount val="1"/>
                <c:pt idx="0">
                  <c:v>Trani</c:v>
                </c:pt>
              </c:strCache>
            </c:strRef>
          </c:tx>
          <c:spPr>
            <a:ln>
              <a:solidFill>
                <a:schemeClr val="bg1">
                  <a:lumMod val="50000"/>
                </a:schemeClr>
              </a:solidFill>
            </a:ln>
          </c:spPr>
          <c:marker>
            <c:symbol val="circle"/>
            <c:size val="7"/>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MATRICEsole24!$C$104</c:f>
              <c:numCache>
                <c:formatCode>0.0</c:formatCode>
                <c:ptCount val="1"/>
              </c:numCache>
            </c:numRef>
          </c:xVal>
          <c:yVal>
            <c:numRef>
              <c:f>MATRICEsole24!$B$104</c:f>
              <c:numCache>
                <c:formatCode>0.0</c:formatCode>
                <c:ptCount val="1"/>
                <c:pt idx="0">
                  <c:v>22.961744302495973</c:v>
                </c:pt>
              </c:numCache>
            </c:numRef>
          </c:yVal>
          <c:smooth val="0"/>
        </c:ser>
        <c:ser>
          <c:idx val="103"/>
          <c:order val="102"/>
          <c:tx>
            <c:strRef>
              <c:f>MATRICEsole24!$A$105</c:f>
              <c:strCache>
                <c:ptCount val="1"/>
                <c:pt idx="0">
                  <c:v>Trapani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MATRICEsole24!$C$105</c:f>
              <c:numCache>
                <c:formatCode>0.0</c:formatCode>
                <c:ptCount val="1"/>
                <c:pt idx="0">
                  <c:v>435</c:v>
                </c:pt>
              </c:numCache>
            </c:numRef>
          </c:xVal>
          <c:yVal>
            <c:numRef>
              <c:f>MATRICEsole24!$B$105</c:f>
              <c:numCache>
                <c:formatCode>0.0</c:formatCode>
                <c:ptCount val="1"/>
                <c:pt idx="0">
                  <c:v>8.0953324218590232</c:v>
                </c:pt>
              </c:numCache>
            </c:numRef>
          </c:yVal>
          <c:smooth val="0"/>
        </c:ser>
        <c:ser>
          <c:idx val="104"/>
          <c:order val="103"/>
          <c:tx>
            <c:strRef>
              <c:f>MATRICEsole24!$A$106</c:f>
              <c:strCache>
                <c:ptCount val="1"/>
                <c:pt idx="0">
                  <c:v>Trento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MATRICEsole24!$C$106</c:f>
              <c:numCache>
                <c:formatCode>0.0</c:formatCode>
                <c:ptCount val="1"/>
                <c:pt idx="0">
                  <c:v>623</c:v>
                </c:pt>
              </c:numCache>
            </c:numRef>
          </c:xVal>
          <c:yVal>
            <c:numRef>
              <c:f>MATRICEsole24!$B$106</c:f>
              <c:numCache>
                <c:formatCode>0.0</c:formatCode>
                <c:ptCount val="1"/>
                <c:pt idx="0">
                  <c:v>80.256364001766372</c:v>
                </c:pt>
              </c:numCache>
            </c:numRef>
          </c:yVal>
          <c:smooth val="0"/>
        </c:ser>
        <c:ser>
          <c:idx val="105"/>
          <c:order val="104"/>
          <c:tx>
            <c:strRef>
              <c:f>MATRICEsole24!$A$107</c:f>
              <c:strCache>
                <c:ptCount val="1"/>
                <c:pt idx="0">
                  <c:v>Treviso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2.6536341524259811E-2"/>
                  <c:y val="2.716556879424803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MATRICEsole24!$C$107</c:f>
              <c:numCache>
                <c:formatCode>0.0</c:formatCode>
                <c:ptCount val="1"/>
                <c:pt idx="0">
                  <c:v>559</c:v>
                </c:pt>
              </c:numCache>
            </c:numRef>
          </c:xVal>
          <c:yVal>
            <c:numRef>
              <c:f>MATRICEsole24!$B$107</c:f>
              <c:numCache>
                <c:formatCode>0.0</c:formatCode>
                <c:ptCount val="1"/>
                <c:pt idx="0">
                  <c:v>49.487669946342535</c:v>
                </c:pt>
              </c:numCache>
            </c:numRef>
          </c:yVal>
          <c:smooth val="0"/>
        </c:ser>
        <c:ser>
          <c:idx val="106"/>
          <c:order val="105"/>
          <c:tx>
            <c:strRef>
              <c:f>MATRICEsole24!$A$108</c:f>
              <c:strCache>
                <c:ptCount val="1"/>
                <c:pt idx="0">
                  <c:v>Trieste</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4.2688897234678828E-2"/>
                  <c:y val="-3.0183965326942255E-2"/>
                </c:manualLayout>
              </c:layout>
              <c:dLblPos val="r"/>
              <c:showLegendKey val="0"/>
              <c:showVal val="0"/>
              <c:showCatName val="0"/>
              <c:showSerName val="1"/>
              <c:showPercent val="0"/>
              <c:showBubbleSize val="0"/>
            </c:dLbl>
            <c:dLblPos val="r"/>
            <c:showLegendKey val="0"/>
            <c:showVal val="0"/>
            <c:showCatName val="0"/>
            <c:showSerName val="1"/>
            <c:showPercent val="0"/>
            <c:showBubbleSize val="0"/>
            <c:showLeaderLines val="0"/>
          </c:dLbls>
          <c:xVal>
            <c:numRef>
              <c:f>MATRICEsole24!$C$108</c:f>
              <c:numCache>
                <c:formatCode>0.0</c:formatCode>
                <c:ptCount val="1"/>
                <c:pt idx="0">
                  <c:v>580</c:v>
                </c:pt>
              </c:numCache>
            </c:numRef>
          </c:xVal>
          <c:yVal>
            <c:numRef>
              <c:f>MATRICEsole24!$B$108</c:f>
              <c:numCache>
                <c:formatCode>0.0</c:formatCode>
                <c:ptCount val="1"/>
                <c:pt idx="0">
                  <c:v>38.596949194165127</c:v>
                </c:pt>
              </c:numCache>
            </c:numRef>
          </c:yVal>
          <c:smooth val="0"/>
        </c:ser>
        <c:ser>
          <c:idx val="107"/>
          <c:order val="106"/>
          <c:tx>
            <c:strRef>
              <c:f>MATRICEsole24!$A$109</c:f>
              <c:strCache>
                <c:ptCount val="1"/>
                <c:pt idx="0">
                  <c:v>Udine</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MATRICEsole24!$C$109</c:f>
              <c:numCache>
                <c:formatCode>0.0</c:formatCode>
                <c:ptCount val="1"/>
                <c:pt idx="0">
                  <c:v>558</c:v>
                </c:pt>
              </c:numCache>
            </c:numRef>
          </c:xVal>
          <c:yVal>
            <c:numRef>
              <c:f>MATRICEsole24!$B$109</c:f>
              <c:numCache>
                <c:formatCode>0.0</c:formatCode>
                <c:ptCount val="1"/>
                <c:pt idx="0">
                  <c:v>52.029714265204149</c:v>
                </c:pt>
              </c:numCache>
            </c:numRef>
          </c:yVal>
          <c:smooth val="0"/>
        </c:ser>
        <c:ser>
          <c:idx val="108"/>
          <c:order val="107"/>
          <c:tx>
            <c:strRef>
              <c:f>MATRICEsole24!$A$110</c:f>
              <c:strCache>
                <c:ptCount val="1"/>
                <c:pt idx="0">
                  <c:v>Varese</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MATRICEsole24!$C$110</c:f>
              <c:numCache>
                <c:formatCode>0.0</c:formatCode>
                <c:ptCount val="1"/>
                <c:pt idx="0">
                  <c:v>535</c:v>
                </c:pt>
              </c:numCache>
            </c:numRef>
          </c:xVal>
          <c:yVal>
            <c:numRef>
              <c:f>MATRICEsole24!$B$110</c:f>
              <c:numCache>
                <c:formatCode>0.0</c:formatCode>
                <c:ptCount val="1"/>
                <c:pt idx="0">
                  <c:v>45.727327446046736</c:v>
                </c:pt>
              </c:numCache>
            </c:numRef>
          </c:yVal>
          <c:smooth val="0"/>
        </c:ser>
        <c:ser>
          <c:idx val="109"/>
          <c:order val="108"/>
          <c:tx>
            <c:strRef>
              <c:f>MATRICEsole24!$A$111</c:f>
              <c:strCache>
                <c:ptCount val="1"/>
                <c:pt idx="0">
                  <c:v>Venezia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MATRICEsole24!$C$111</c:f>
              <c:numCache>
                <c:formatCode>0.0</c:formatCode>
                <c:ptCount val="1"/>
                <c:pt idx="0">
                  <c:v>527</c:v>
                </c:pt>
              </c:numCache>
            </c:numRef>
          </c:xVal>
          <c:yVal>
            <c:numRef>
              <c:f>MATRICEsole24!$B$111</c:f>
              <c:numCache>
                <c:formatCode>0.0</c:formatCode>
                <c:ptCount val="1"/>
                <c:pt idx="0">
                  <c:v>54.828157741103134</c:v>
                </c:pt>
              </c:numCache>
            </c:numRef>
          </c:yVal>
          <c:smooth val="0"/>
        </c:ser>
        <c:ser>
          <c:idx val="110"/>
          <c:order val="109"/>
          <c:tx>
            <c:strRef>
              <c:f>MATRICEsole24!$A$112</c:f>
              <c:strCache>
                <c:ptCount val="1"/>
                <c:pt idx="0">
                  <c:v>Verbania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2.2885244224374057E-2"/>
                  <c:y val="1.4937569228670948E-2"/>
                </c:manualLayout>
              </c:layout>
              <c:dLblPos val="r"/>
              <c:showLegendKey val="0"/>
              <c:showVal val="0"/>
              <c:showCatName val="0"/>
              <c:showSerName val="1"/>
              <c:showPercent val="0"/>
              <c:showBubbleSize val="0"/>
            </c:dLbl>
            <c:dLblPos val="b"/>
            <c:showLegendKey val="0"/>
            <c:showVal val="0"/>
            <c:showCatName val="0"/>
            <c:showSerName val="1"/>
            <c:showPercent val="0"/>
            <c:showBubbleSize val="0"/>
            <c:showLeaderLines val="0"/>
          </c:dLbls>
          <c:xVal>
            <c:numRef>
              <c:f>MATRICEsole24!$C$112</c:f>
              <c:numCache>
                <c:formatCode>0.0</c:formatCode>
                <c:ptCount val="1"/>
                <c:pt idx="0">
                  <c:v>530</c:v>
                </c:pt>
              </c:numCache>
            </c:numRef>
          </c:xVal>
          <c:yVal>
            <c:numRef>
              <c:f>MATRICEsole24!$B$112</c:f>
              <c:numCache>
                <c:formatCode>0.0</c:formatCode>
                <c:ptCount val="1"/>
                <c:pt idx="0">
                  <c:v>37.934872128613058</c:v>
                </c:pt>
              </c:numCache>
            </c:numRef>
          </c:yVal>
          <c:smooth val="0"/>
        </c:ser>
        <c:ser>
          <c:idx val="111"/>
          <c:order val="110"/>
          <c:tx>
            <c:strRef>
              <c:f>MATRICEsole24!$A$113</c:f>
              <c:strCache>
                <c:ptCount val="1"/>
                <c:pt idx="0">
                  <c:v>Vercelli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MATRICEsole24!$C$113</c:f>
              <c:numCache>
                <c:formatCode>0.0</c:formatCode>
                <c:ptCount val="1"/>
                <c:pt idx="0">
                  <c:v>527</c:v>
                </c:pt>
              </c:numCache>
            </c:numRef>
          </c:xVal>
          <c:yVal>
            <c:numRef>
              <c:f>MATRICEsole24!$B$113</c:f>
              <c:numCache>
                <c:formatCode>0.0</c:formatCode>
                <c:ptCount val="1"/>
                <c:pt idx="0">
                  <c:v>32.822980904114189</c:v>
                </c:pt>
              </c:numCache>
            </c:numRef>
          </c:yVal>
          <c:smooth val="0"/>
        </c:ser>
        <c:ser>
          <c:idx val="112"/>
          <c:order val="111"/>
          <c:tx>
            <c:strRef>
              <c:f>MATRICEsole24!$A$114</c:f>
              <c:strCache>
                <c:ptCount val="1"/>
                <c:pt idx="0">
                  <c:v>Verona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MATRICEsole24!$C$114</c:f>
              <c:numCache>
                <c:formatCode>0.0</c:formatCode>
                <c:ptCount val="1"/>
                <c:pt idx="0">
                  <c:v>553</c:v>
                </c:pt>
              </c:numCache>
            </c:numRef>
          </c:xVal>
          <c:yVal>
            <c:numRef>
              <c:f>MATRICEsole24!$B$114</c:f>
              <c:numCache>
                <c:formatCode>0.0</c:formatCode>
                <c:ptCount val="1"/>
                <c:pt idx="0">
                  <c:v>71.584600939683511</c:v>
                </c:pt>
              </c:numCache>
            </c:numRef>
          </c:yVal>
          <c:smooth val="0"/>
        </c:ser>
        <c:ser>
          <c:idx val="113"/>
          <c:order val="112"/>
          <c:tx>
            <c:strRef>
              <c:f>MATRICEsole24!$A$115</c:f>
              <c:strCache>
                <c:ptCount val="1"/>
                <c:pt idx="0">
                  <c:v>Vibo Valentia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MATRICEsole24!$C$115</c:f>
              <c:numCache>
                <c:formatCode>0.0</c:formatCode>
                <c:ptCount val="1"/>
                <c:pt idx="0">
                  <c:v>432</c:v>
                </c:pt>
              </c:numCache>
            </c:numRef>
          </c:xVal>
          <c:yVal>
            <c:numRef>
              <c:f>MATRICEsole24!$B$115</c:f>
              <c:numCache>
                <c:formatCode>0.0</c:formatCode>
                <c:ptCount val="1"/>
                <c:pt idx="0">
                  <c:v>4.5186732528500402</c:v>
                </c:pt>
              </c:numCache>
            </c:numRef>
          </c:yVal>
          <c:smooth val="0"/>
        </c:ser>
        <c:ser>
          <c:idx val="114"/>
          <c:order val="113"/>
          <c:tx>
            <c:strRef>
              <c:f>MATRICEsole24!$A$116</c:f>
              <c:strCache>
                <c:ptCount val="1"/>
                <c:pt idx="0">
                  <c:v>Vicenza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MATRICEsole24!$C$116</c:f>
              <c:numCache>
                <c:formatCode>0.0</c:formatCode>
                <c:ptCount val="1"/>
                <c:pt idx="0">
                  <c:v>527</c:v>
                </c:pt>
              </c:numCache>
            </c:numRef>
          </c:xVal>
          <c:yVal>
            <c:numRef>
              <c:f>MATRICEsole24!$B$116</c:f>
              <c:numCache>
                <c:formatCode>0.0</c:formatCode>
                <c:ptCount val="1"/>
                <c:pt idx="0">
                  <c:v>57.032793193790667</c:v>
                </c:pt>
              </c:numCache>
            </c:numRef>
          </c:yVal>
          <c:smooth val="0"/>
        </c:ser>
        <c:ser>
          <c:idx val="115"/>
          <c:order val="114"/>
          <c:tx>
            <c:strRef>
              <c:f>MATRICEsole24!$A$117</c:f>
              <c:strCache>
                <c:ptCount val="1"/>
                <c:pt idx="0">
                  <c:v>Villacidro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MATRICEsole24!$C$117</c:f>
              <c:numCache>
                <c:formatCode>0.0</c:formatCode>
                <c:ptCount val="1"/>
                <c:pt idx="0">
                  <c:v>499</c:v>
                </c:pt>
              </c:numCache>
            </c:numRef>
          </c:xVal>
          <c:yVal>
            <c:numRef>
              <c:f>MATRICEsole24!$B$117</c:f>
              <c:numCache>
                <c:formatCode>0.0</c:formatCode>
                <c:ptCount val="1"/>
                <c:pt idx="0">
                  <c:v>13.152493961699818</c:v>
                </c:pt>
              </c:numCache>
            </c:numRef>
          </c:yVal>
          <c:smooth val="0"/>
        </c:ser>
        <c:ser>
          <c:idx val="116"/>
          <c:order val="115"/>
          <c:tx>
            <c:strRef>
              <c:f>MATRICEsole24!$A$118</c:f>
              <c:strCache>
                <c:ptCount val="1"/>
                <c:pt idx="0">
                  <c:v>Viterbo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r"/>
            <c:showLegendKey val="0"/>
            <c:showVal val="0"/>
            <c:showCatName val="0"/>
            <c:showSerName val="1"/>
            <c:showPercent val="0"/>
            <c:showBubbleSize val="0"/>
            <c:showLeaderLines val="0"/>
          </c:dLbls>
          <c:xVal>
            <c:numRef>
              <c:f>MATRICEsole24!$C$118</c:f>
              <c:numCache>
                <c:formatCode>0.0</c:formatCode>
                <c:ptCount val="1"/>
                <c:pt idx="0">
                  <c:v>511</c:v>
                </c:pt>
              </c:numCache>
            </c:numRef>
          </c:xVal>
          <c:yVal>
            <c:numRef>
              <c:f>MATRICEsole24!$B$118</c:f>
              <c:numCache>
                <c:formatCode>0.0</c:formatCode>
                <c:ptCount val="1"/>
                <c:pt idx="0">
                  <c:v>21.367943728276458</c:v>
                </c:pt>
              </c:numCache>
            </c:numRef>
          </c:yVal>
          <c:smooth val="0"/>
        </c:ser>
        <c:dLbls>
          <c:showLegendKey val="0"/>
          <c:showVal val="0"/>
          <c:showCatName val="0"/>
          <c:showSerName val="0"/>
          <c:showPercent val="0"/>
          <c:showBubbleSize val="0"/>
        </c:dLbls>
        <c:axId val="152904448"/>
        <c:axId val="152905984"/>
      </c:scatterChart>
      <c:valAx>
        <c:axId val="152904448"/>
        <c:scaling>
          <c:orientation val="minMax"/>
          <c:max val="650"/>
          <c:min val="400"/>
        </c:scaling>
        <c:delete val="1"/>
        <c:axPos val="b"/>
        <c:numFmt formatCode="0.0" sourceLinked="1"/>
        <c:majorTickMark val="none"/>
        <c:minorTickMark val="none"/>
        <c:tickLblPos val="none"/>
        <c:crossAx val="152905984"/>
        <c:crossesAt val="37.6"/>
        <c:crossBetween val="midCat"/>
      </c:valAx>
      <c:valAx>
        <c:axId val="152905984"/>
        <c:scaling>
          <c:orientation val="minMax"/>
          <c:max val="100"/>
          <c:min val="0"/>
        </c:scaling>
        <c:delete val="1"/>
        <c:axPos val="l"/>
        <c:numFmt formatCode="0.0" sourceLinked="1"/>
        <c:majorTickMark val="none"/>
        <c:minorTickMark val="none"/>
        <c:tickLblPos val="none"/>
        <c:crossAx val="152904448"/>
        <c:crossesAt val="518.5"/>
        <c:crossBetween val="midCat"/>
      </c:valAx>
    </c:plotArea>
    <c:plotVisOnly val="1"/>
    <c:dispBlanksAs val="gap"/>
    <c:showDLblsOverMax val="0"/>
  </c:chart>
  <c:spPr>
    <a:ln>
      <a:noFill/>
    </a:ln>
  </c:spPr>
  <c:txPr>
    <a:bodyPr/>
    <a:lstStyle/>
    <a:p>
      <a:pPr>
        <a:defRPr sz="1000"/>
      </a:pPr>
      <a:endParaRPr lang="it-I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738700526629057E-3"/>
          <c:y val="1.8498496748859401E-2"/>
          <c:w val="0.97830833253497074"/>
          <c:h val="0.96300300650228143"/>
        </c:manualLayout>
      </c:layout>
      <c:scatterChart>
        <c:scatterStyle val="lineMarker"/>
        <c:varyColors val="0"/>
        <c:ser>
          <c:idx val="0"/>
          <c:order val="0"/>
          <c:tx>
            <c:strRef>
              <c:f>MATRICE!$A$3</c:f>
              <c:strCache>
                <c:ptCount val="1"/>
                <c:pt idx="0">
                  <c:v>Agrigento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b"/>
            <c:showLegendKey val="0"/>
            <c:showVal val="0"/>
            <c:showCatName val="0"/>
            <c:showSerName val="1"/>
            <c:showPercent val="0"/>
            <c:showBubbleSize val="0"/>
            <c:showLeaderLines val="0"/>
          </c:dLbls>
          <c:xVal>
            <c:numRef>
              <c:f>MATRICE!$C$3</c:f>
              <c:numCache>
                <c:formatCode>0.0</c:formatCode>
                <c:ptCount val="1"/>
                <c:pt idx="0">
                  <c:v>13.3293803512527</c:v>
                </c:pt>
              </c:numCache>
            </c:numRef>
          </c:xVal>
          <c:yVal>
            <c:numRef>
              <c:f>MATRICE!$B$3</c:f>
              <c:numCache>
                <c:formatCode>0.0</c:formatCode>
                <c:ptCount val="1"/>
                <c:pt idx="0">
                  <c:v>14.404059897815349</c:v>
                </c:pt>
              </c:numCache>
            </c:numRef>
          </c:yVal>
          <c:smooth val="0"/>
        </c:ser>
        <c:ser>
          <c:idx val="1"/>
          <c:order val="1"/>
          <c:tx>
            <c:strRef>
              <c:f>MATRICE!$A$4</c:f>
              <c:strCache>
                <c:ptCount val="1"/>
                <c:pt idx="0">
                  <c:v>Alessandria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6.8952433369378887E-3"/>
                  <c:y val="-3.3633630452471639E-3"/>
                </c:manualLayout>
              </c:layout>
              <c:dLblPos val="r"/>
              <c:showLegendKey val="0"/>
              <c:showVal val="0"/>
              <c:showCatName val="0"/>
              <c:showSerName val="1"/>
              <c:showPercent val="0"/>
              <c:showBubbleSize val="0"/>
            </c:dLbl>
            <c:dLblPos val="r"/>
            <c:showLegendKey val="0"/>
            <c:showVal val="0"/>
            <c:showCatName val="0"/>
            <c:showSerName val="1"/>
            <c:showPercent val="0"/>
            <c:showBubbleSize val="0"/>
            <c:showLeaderLines val="0"/>
          </c:dLbls>
          <c:xVal>
            <c:numRef>
              <c:f>MATRICE!$C$4</c:f>
              <c:numCache>
                <c:formatCode>0.0</c:formatCode>
                <c:ptCount val="1"/>
                <c:pt idx="0">
                  <c:v>18.881394559277716</c:v>
                </c:pt>
              </c:numCache>
            </c:numRef>
          </c:xVal>
          <c:yVal>
            <c:numRef>
              <c:f>MATRICE!$B$4</c:f>
              <c:numCache>
                <c:formatCode>0.0</c:formatCode>
                <c:ptCount val="1"/>
                <c:pt idx="0">
                  <c:v>24.342337218779807</c:v>
                </c:pt>
              </c:numCache>
            </c:numRef>
          </c:yVal>
          <c:smooth val="0"/>
        </c:ser>
        <c:ser>
          <c:idx val="2"/>
          <c:order val="2"/>
          <c:tx>
            <c:strRef>
              <c:f>MATRICE!$A$5</c:f>
              <c:strCache>
                <c:ptCount val="1"/>
                <c:pt idx="0">
                  <c:v>Ancona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MATRICE!$C$5</c:f>
              <c:numCache>
                <c:formatCode>0.0</c:formatCode>
                <c:ptCount val="1"/>
                <c:pt idx="0">
                  <c:v>52.267858676028503</c:v>
                </c:pt>
              </c:numCache>
            </c:numRef>
          </c:xVal>
          <c:yVal>
            <c:numRef>
              <c:f>MATRICE!$B$5</c:f>
              <c:numCache>
                <c:formatCode>0.0</c:formatCode>
                <c:ptCount val="1"/>
                <c:pt idx="0">
                  <c:v>49.047570784300035</c:v>
                </c:pt>
              </c:numCache>
            </c:numRef>
          </c:yVal>
          <c:smooth val="0"/>
        </c:ser>
        <c:ser>
          <c:idx val="3"/>
          <c:order val="3"/>
          <c:tx>
            <c:strRef>
              <c:f>MATRICE!$A$6</c:f>
              <c:strCache>
                <c:ptCount val="1"/>
                <c:pt idx="0">
                  <c:v>Andria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MATRICE!$C$6</c:f>
              <c:numCache>
                <c:formatCode>0.0</c:formatCode>
                <c:ptCount val="1"/>
                <c:pt idx="0">
                  <c:v>27.262729834297865</c:v>
                </c:pt>
              </c:numCache>
            </c:numRef>
          </c:xVal>
          <c:yVal>
            <c:numRef>
              <c:f>MATRICE!$B$6</c:f>
              <c:numCache>
                <c:formatCode>0.0</c:formatCode>
                <c:ptCount val="1"/>
                <c:pt idx="0">
                  <c:v>20.35479640021051</c:v>
                </c:pt>
              </c:numCache>
            </c:numRef>
          </c:yVal>
          <c:smooth val="0"/>
        </c:ser>
        <c:ser>
          <c:idx val="4"/>
          <c:order val="4"/>
          <c:tx>
            <c:strRef>
              <c:f>MATRICE!$A$7</c:f>
              <c:strCache>
                <c:ptCount val="1"/>
                <c:pt idx="0">
                  <c:v>Aosta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5.2636023812490308E-2"/>
                  <c:y val="3.8391800720556663E-3"/>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MATRICE!$C$7</c:f>
              <c:numCache>
                <c:formatCode>0.0</c:formatCode>
                <c:ptCount val="1"/>
                <c:pt idx="0">
                  <c:v>29.034396198868595</c:v>
                </c:pt>
              </c:numCache>
            </c:numRef>
          </c:xVal>
          <c:yVal>
            <c:numRef>
              <c:f>MATRICE!$B$7</c:f>
              <c:numCache>
                <c:formatCode>0.0</c:formatCode>
                <c:ptCount val="1"/>
                <c:pt idx="0">
                  <c:v>60.855401514609589</c:v>
                </c:pt>
              </c:numCache>
            </c:numRef>
          </c:yVal>
          <c:smooth val="0"/>
        </c:ser>
        <c:ser>
          <c:idx val="5"/>
          <c:order val="5"/>
          <c:tx>
            <c:strRef>
              <c:f>MATRICE!$A$8</c:f>
              <c:strCache>
                <c:ptCount val="1"/>
                <c:pt idx="0">
                  <c:v>Arezzo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MATRICE!$C$8</c:f>
              <c:numCache>
                <c:formatCode>0.0</c:formatCode>
                <c:ptCount val="1"/>
                <c:pt idx="0">
                  <c:v>34.844538310827538</c:v>
                </c:pt>
              </c:numCache>
            </c:numRef>
          </c:xVal>
          <c:yVal>
            <c:numRef>
              <c:f>MATRICE!$B$8</c:f>
              <c:numCache>
                <c:formatCode>0.0</c:formatCode>
                <c:ptCount val="1"/>
                <c:pt idx="0">
                  <c:v>36.304696706820408</c:v>
                </c:pt>
              </c:numCache>
            </c:numRef>
          </c:yVal>
          <c:smooth val="0"/>
        </c:ser>
        <c:ser>
          <c:idx val="6"/>
          <c:order val="6"/>
          <c:tx>
            <c:strRef>
              <c:f>MATRICE!$A$9</c:f>
              <c:strCache>
                <c:ptCount val="1"/>
                <c:pt idx="0">
                  <c:v>Ascoli Piceno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MATRICE!$C$9</c:f>
              <c:numCache>
                <c:formatCode>0.0</c:formatCode>
                <c:ptCount val="1"/>
                <c:pt idx="0">
                  <c:v>27.708955154075092</c:v>
                </c:pt>
              </c:numCache>
            </c:numRef>
          </c:xVal>
          <c:yVal>
            <c:numRef>
              <c:f>MATRICE!$B$9</c:f>
              <c:numCache>
                <c:formatCode>0.0</c:formatCode>
                <c:ptCount val="1"/>
                <c:pt idx="0">
                  <c:v>35.207903351302122</c:v>
                </c:pt>
              </c:numCache>
            </c:numRef>
          </c:yVal>
          <c:smooth val="0"/>
        </c:ser>
        <c:ser>
          <c:idx val="7"/>
          <c:order val="7"/>
          <c:tx>
            <c:strRef>
              <c:f>MATRICE!$A$10</c:f>
              <c:strCache>
                <c:ptCount val="1"/>
                <c:pt idx="0">
                  <c:v>Asti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MATRICE!$C$10</c:f>
              <c:numCache>
                <c:formatCode>0.0</c:formatCode>
                <c:ptCount val="1"/>
                <c:pt idx="0">
                  <c:v>41.055705478003844</c:v>
                </c:pt>
              </c:numCache>
            </c:numRef>
          </c:xVal>
          <c:yVal>
            <c:numRef>
              <c:f>MATRICE!$B$10</c:f>
              <c:numCache>
                <c:formatCode>0.0</c:formatCode>
                <c:ptCount val="1"/>
                <c:pt idx="0">
                  <c:v>33.777797902649681</c:v>
                </c:pt>
              </c:numCache>
            </c:numRef>
          </c:yVal>
          <c:smooth val="0"/>
        </c:ser>
        <c:ser>
          <c:idx val="8"/>
          <c:order val="8"/>
          <c:tx>
            <c:strRef>
              <c:f>MATRICE!$A$11</c:f>
              <c:strCache>
                <c:ptCount val="1"/>
                <c:pt idx="0">
                  <c:v>Avellino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MATRICE!$C$11</c:f>
              <c:numCache>
                <c:formatCode>0.0</c:formatCode>
                <c:ptCount val="1"/>
                <c:pt idx="0">
                  <c:v>0.39242572785822877</c:v>
                </c:pt>
              </c:numCache>
            </c:numRef>
          </c:xVal>
          <c:yVal>
            <c:numRef>
              <c:f>MATRICE!$B$11</c:f>
              <c:numCache>
                <c:formatCode>0.0</c:formatCode>
                <c:ptCount val="1"/>
                <c:pt idx="0">
                  <c:v>42.878457892535891</c:v>
                </c:pt>
              </c:numCache>
            </c:numRef>
          </c:yVal>
          <c:smooth val="0"/>
        </c:ser>
        <c:ser>
          <c:idx val="9"/>
          <c:order val="9"/>
          <c:tx>
            <c:strRef>
              <c:f>MATRICE!$A$12</c:f>
              <c:strCache>
                <c:ptCount val="1"/>
                <c:pt idx="0">
                  <c:v>Bari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MATRICE!$C$12</c:f>
              <c:numCache>
                <c:formatCode>0.0</c:formatCode>
                <c:ptCount val="1"/>
                <c:pt idx="0">
                  <c:v>49.594497069460772</c:v>
                </c:pt>
              </c:numCache>
            </c:numRef>
          </c:xVal>
          <c:yVal>
            <c:numRef>
              <c:f>MATRICE!$B$12</c:f>
              <c:numCache>
                <c:formatCode>0.0</c:formatCode>
                <c:ptCount val="1"/>
                <c:pt idx="0">
                  <c:v>66.586348879095439</c:v>
                </c:pt>
              </c:numCache>
            </c:numRef>
          </c:yVal>
          <c:smooth val="0"/>
        </c:ser>
        <c:ser>
          <c:idx val="10"/>
          <c:order val="10"/>
          <c:tx>
            <c:strRef>
              <c:f>MATRICE!$A$13</c:f>
              <c:strCache>
                <c:ptCount val="1"/>
                <c:pt idx="0">
                  <c:v>Barletta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4.1598018016983859E-2"/>
                  <c:y val="0"/>
                </c:manualLayout>
              </c:layout>
              <c:dLblPos val="r"/>
              <c:showLegendKey val="0"/>
              <c:showVal val="0"/>
              <c:showCatName val="0"/>
              <c:showSerName val="1"/>
              <c:showPercent val="0"/>
              <c:showBubbleSize val="0"/>
            </c:dLbl>
            <c:dLblPos val="l"/>
            <c:showLegendKey val="0"/>
            <c:showVal val="0"/>
            <c:showCatName val="0"/>
            <c:showSerName val="1"/>
            <c:showPercent val="0"/>
            <c:showBubbleSize val="0"/>
            <c:showLeaderLines val="0"/>
          </c:dLbls>
          <c:xVal>
            <c:numRef>
              <c:f>MATRICE!$C$13</c:f>
              <c:numCache>
                <c:formatCode>0.0</c:formatCode>
                <c:ptCount val="1"/>
                <c:pt idx="0">
                  <c:v>28.926297479417347</c:v>
                </c:pt>
              </c:numCache>
            </c:numRef>
          </c:xVal>
          <c:yVal>
            <c:numRef>
              <c:f>MATRICE!$B$13</c:f>
              <c:numCache>
                <c:formatCode>0.0</c:formatCode>
                <c:ptCount val="1"/>
                <c:pt idx="0">
                  <c:v>37.414132860357235</c:v>
                </c:pt>
              </c:numCache>
            </c:numRef>
          </c:yVal>
          <c:smooth val="0"/>
        </c:ser>
        <c:ser>
          <c:idx val="11"/>
          <c:order val="11"/>
          <c:tx>
            <c:strRef>
              <c:f>MATRICE!$A$14</c:f>
              <c:strCache>
                <c:ptCount val="1"/>
                <c:pt idx="0">
                  <c:v>Belluno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MATRICE!$C$14</c:f>
              <c:numCache>
                <c:formatCode>0.0</c:formatCode>
                <c:ptCount val="1"/>
                <c:pt idx="0">
                  <c:v>27.069149979066111</c:v>
                </c:pt>
              </c:numCache>
            </c:numRef>
          </c:xVal>
          <c:yVal>
            <c:numRef>
              <c:f>MATRICE!$B$14</c:f>
              <c:numCache>
                <c:formatCode>0.0</c:formatCode>
                <c:ptCount val="1"/>
                <c:pt idx="0">
                  <c:v>29.298890451690202</c:v>
                </c:pt>
              </c:numCache>
            </c:numRef>
          </c:yVal>
          <c:smooth val="0"/>
        </c:ser>
        <c:ser>
          <c:idx val="12"/>
          <c:order val="12"/>
          <c:tx>
            <c:strRef>
              <c:f>MATRICE!$A$15</c:f>
              <c:strCache>
                <c:ptCount val="1"/>
                <c:pt idx="0">
                  <c:v>Benevento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MATRICE!$C$15</c:f>
              <c:numCache>
                <c:formatCode>0.0</c:formatCode>
                <c:ptCount val="1"/>
                <c:pt idx="0">
                  <c:v>18.599722555884238</c:v>
                </c:pt>
              </c:numCache>
            </c:numRef>
          </c:xVal>
          <c:yVal>
            <c:numRef>
              <c:f>MATRICE!$B$15</c:f>
              <c:numCache>
                <c:formatCode>0.0</c:formatCode>
                <c:ptCount val="1"/>
                <c:pt idx="0">
                  <c:v>35.161647129986449</c:v>
                </c:pt>
              </c:numCache>
            </c:numRef>
          </c:yVal>
          <c:smooth val="0"/>
        </c:ser>
        <c:ser>
          <c:idx val="13"/>
          <c:order val="13"/>
          <c:tx>
            <c:strRef>
              <c:f>MATRICE!$A$16</c:f>
              <c:strCache>
                <c:ptCount val="1"/>
                <c:pt idx="0">
                  <c:v>Bergamo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MATRICE!$C$16</c:f>
              <c:numCache>
                <c:formatCode>0.0</c:formatCode>
                <c:ptCount val="1"/>
                <c:pt idx="0">
                  <c:v>54.775582709199988</c:v>
                </c:pt>
              </c:numCache>
            </c:numRef>
          </c:xVal>
          <c:yVal>
            <c:numRef>
              <c:f>MATRICE!$B$16</c:f>
              <c:numCache>
                <c:formatCode>0.0</c:formatCode>
                <c:ptCount val="1"/>
                <c:pt idx="0">
                  <c:v>48.704514844223453</c:v>
                </c:pt>
              </c:numCache>
            </c:numRef>
          </c:yVal>
          <c:smooth val="0"/>
        </c:ser>
        <c:ser>
          <c:idx val="14"/>
          <c:order val="14"/>
          <c:tx>
            <c:strRef>
              <c:f>MATRICE!$A$17</c:f>
              <c:strCache>
                <c:ptCount val="1"/>
                <c:pt idx="0">
                  <c:v>Biella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MATRICE!$C$17</c:f>
              <c:numCache>
                <c:formatCode>0.0</c:formatCode>
                <c:ptCount val="1"/>
                <c:pt idx="0">
                  <c:v>41.73365750305102</c:v>
                </c:pt>
              </c:numCache>
            </c:numRef>
          </c:xVal>
          <c:yVal>
            <c:numRef>
              <c:f>MATRICE!$B$17</c:f>
              <c:numCache>
                <c:formatCode>0.0</c:formatCode>
                <c:ptCount val="1"/>
                <c:pt idx="0">
                  <c:v>31.183552899435725</c:v>
                </c:pt>
              </c:numCache>
            </c:numRef>
          </c:yVal>
          <c:smooth val="0"/>
        </c:ser>
        <c:ser>
          <c:idx val="15"/>
          <c:order val="15"/>
          <c:tx>
            <c:strRef>
              <c:f>MATRICE!$A$18</c:f>
              <c:strCache>
                <c:ptCount val="1"/>
                <c:pt idx="0">
                  <c:v>Bologna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MATRICE!$C$18</c:f>
              <c:numCache>
                <c:formatCode>0.0</c:formatCode>
                <c:ptCount val="1"/>
                <c:pt idx="0">
                  <c:v>100</c:v>
                </c:pt>
              </c:numCache>
            </c:numRef>
          </c:xVal>
          <c:yVal>
            <c:numRef>
              <c:f>MATRICE!$B$18</c:f>
              <c:numCache>
                <c:formatCode>0.0</c:formatCode>
                <c:ptCount val="1"/>
                <c:pt idx="0">
                  <c:v>68.56207322220466</c:v>
                </c:pt>
              </c:numCache>
            </c:numRef>
          </c:yVal>
          <c:smooth val="0"/>
        </c:ser>
        <c:ser>
          <c:idx val="16"/>
          <c:order val="16"/>
          <c:tx>
            <c:strRef>
              <c:f>MATRICE!$A$19</c:f>
              <c:strCache>
                <c:ptCount val="1"/>
                <c:pt idx="0">
                  <c:v>Bolzano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MATRICE!$C$19</c:f>
              <c:numCache>
                <c:formatCode>0.0</c:formatCode>
                <c:ptCount val="1"/>
                <c:pt idx="0">
                  <c:v>27.072059883893644</c:v>
                </c:pt>
              </c:numCache>
            </c:numRef>
          </c:xVal>
          <c:yVal>
            <c:numRef>
              <c:f>MATRICE!$B$19</c:f>
              <c:numCache>
                <c:formatCode>0.0</c:formatCode>
                <c:ptCount val="1"/>
                <c:pt idx="0">
                  <c:v>100</c:v>
                </c:pt>
              </c:numCache>
            </c:numRef>
          </c:yVal>
          <c:smooth val="0"/>
        </c:ser>
        <c:ser>
          <c:idx val="17"/>
          <c:order val="17"/>
          <c:tx>
            <c:strRef>
              <c:f>MATRICE!$A$20</c:f>
              <c:strCache>
                <c:ptCount val="1"/>
                <c:pt idx="0">
                  <c:v>Brescia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MATRICE!$C$20</c:f>
              <c:numCache>
                <c:formatCode>0.0</c:formatCode>
                <c:ptCount val="1"/>
                <c:pt idx="0">
                  <c:v>64.049723251493745</c:v>
                </c:pt>
              </c:numCache>
            </c:numRef>
          </c:xVal>
          <c:yVal>
            <c:numRef>
              <c:f>MATRICE!$B$20</c:f>
              <c:numCache>
                <c:formatCode>0.0</c:formatCode>
                <c:ptCount val="1"/>
                <c:pt idx="0">
                  <c:v>63.560348884384595</c:v>
                </c:pt>
              </c:numCache>
            </c:numRef>
          </c:yVal>
          <c:smooth val="0"/>
        </c:ser>
        <c:ser>
          <c:idx val="18"/>
          <c:order val="18"/>
          <c:tx>
            <c:strRef>
              <c:f>MATRICE!$A$21</c:f>
              <c:strCache>
                <c:ptCount val="1"/>
                <c:pt idx="0">
                  <c:v>Brindisi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2.9579546543222405E-3"/>
                  <c:y val="1.6816815226235828E-3"/>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MATRICE!$C$21</c:f>
              <c:numCache>
                <c:formatCode>0.0</c:formatCode>
                <c:ptCount val="1"/>
                <c:pt idx="0">
                  <c:v>24.04875284550776</c:v>
                </c:pt>
              </c:numCache>
            </c:numRef>
          </c:xVal>
          <c:yVal>
            <c:numRef>
              <c:f>MATRICE!$B$21</c:f>
              <c:numCache>
                <c:formatCode>0.0</c:formatCode>
                <c:ptCount val="1"/>
                <c:pt idx="0">
                  <c:v>46.446901228435586</c:v>
                </c:pt>
              </c:numCache>
            </c:numRef>
          </c:yVal>
          <c:smooth val="0"/>
        </c:ser>
        <c:ser>
          <c:idx val="19"/>
          <c:order val="19"/>
          <c:tx>
            <c:strRef>
              <c:f>MATRICE!$A$22</c:f>
              <c:strCache>
                <c:ptCount val="1"/>
                <c:pt idx="0">
                  <c:v>Cagliari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MATRICE!$C$22</c:f>
              <c:numCache>
                <c:formatCode>0.0</c:formatCode>
                <c:ptCount val="1"/>
                <c:pt idx="0">
                  <c:v>48.875803595650396</c:v>
                </c:pt>
              </c:numCache>
            </c:numRef>
          </c:xVal>
          <c:yVal>
            <c:numRef>
              <c:f>MATRICE!$B$22</c:f>
              <c:numCache>
                <c:formatCode>0.0</c:formatCode>
                <c:ptCount val="1"/>
                <c:pt idx="0">
                  <c:v>25.626865937982927</c:v>
                </c:pt>
              </c:numCache>
            </c:numRef>
          </c:yVal>
          <c:smooth val="0"/>
        </c:ser>
        <c:ser>
          <c:idx val="20"/>
          <c:order val="20"/>
          <c:tx>
            <c:strRef>
              <c:f>MATRICE!$A$23</c:f>
              <c:strCache>
                <c:ptCount val="1"/>
                <c:pt idx="0">
                  <c:v>Caltanissetta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6.8952433369378887E-3"/>
                  <c:y val="1.0090089135741493E-2"/>
                </c:manualLayout>
              </c:layout>
              <c:dLblPos val="r"/>
              <c:showLegendKey val="0"/>
              <c:showVal val="0"/>
              <c:showCatName val="0"/>
              <c:showSerName val="1"/>
              <c:showPercent val="0"/>
              <c:showBubbleSize val="0"/>
            </c:dLbl>
            <c:dLblPos val="r"/>
            <c:showLegendKey val="0"/>
            <c:showVal val="0"/>
            <c:showCatName val="0"/>
            <c:showSerName val="1"/>
            <c:showPercent val="0"/>
            <c:showBubbleSize val="0"/>
            <c:showLeaderLines val="0"/>
          </c:dLbls>
          <c:xVal>
            <c:numRef>
              <c:f>MATRICE!$C$23</c:f>
              <c:numCache>
                <c:formatCode>0.0</c:formatCode>
                <c:ptCount val="1"/>
                <c:pt idx="0">
                  <c:v>27.889986417361339</c:v>
                </c:pt>
              </c:numCache>
            </c:numRef>
          </c:xVal>
          <c:yVal>
            <c:numRef>
              <c:f>MATRICE!$B$23</c:f>
              <c:numCache>
                <c:formatCode>0.0</c:formatCode>
                <c:ptCount val="1"/>
                <c:pt idx="0">
                  <c:v>13.535364956819118</c:v>
                </c:pt>
              </c:numCache>
            </c:numRef>
          </c:yVal>
          <c:smooth val="0"/>
        </c:ser>
        <c:ser>
          <c:idx val="21"/>
          <c:order val="21"/>
          <c:tx>
            <c:strRef>
              <c:f>MATRICE!$A$24</c:f>
              <c:strCache>
                <c:ptCount val="1"/>
                <c:pt idx="0">
                  <c:v>Campobasso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MATRICE!$C$24</c:f>
              <c:numCache>
                <c:formatCode>0.0</c:formatCode>
                <c:ptCount val="1"/>
                <c:pt idx="0">
                  <c:v>16.953029362085669</c:v>
                </c:pt>
              </c:numCache>
            </c:numRef>
          </c:xVal>
          <c:yVal>
            <c:numRef>
              <c:f>MATRICE!$B$24</c:f>
              <c:numCache>
                <c:formatCode>0.0</c:formatCode>
                <c:ptCount val="1"/>
                <c:pt idx="0">
                  <c:v>14.634710979906632</c:v>
                </c:pt>
              </c:numCache>
            </c:numRef>
          </c:yVal>
          <c:smooth val="0"/>
        </c:ser>
        <c:ser>
          <c:idx val="22"/>
          <c:order val="22"/>
          <c:tx>
            <c:strRef>
              <c:f>MATRICE!$A$25</c:f>
              <c:strCache>
                <c:ptCount val="1"/>
                <c:pt idx="0">
                  <c:v>Carbonia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MATRICE!$C$25</c:f>
              <c:numCache>
                <c:formatCode>0.0</c:formatCode>
                <c:ptCount val="1"/>
                <c:pt idx="0">
                  <c:v>16.954571109323709</c:v>
                </c:pt>
              </c:numCache>
            </c:numRef>
          </c:xVal>
          <c:yVal>
            <c:numRef>
              <c:f>MATRICE!$B$25</c:f>
              <c:numCache>
                <c:formatCode>0.0</c:formatCode>
                <c:ptCount val="1"/>
                <c:pt idx="0">
                  <c:v>43.224724704809283</c:v>
                </c:pt>
              </c:numCache>
            </c:numRef>
          </c:yVal>
          <c:smooth val="0"/>
        </c:ser>
        <c:ser>
          <c:idx val="23"/>
          <c:order val="23"/>
          <c:tx>
            <c:strRef>
              <c:f>MATRICE!$A$26</c:f>
              <c:strCache>
                <c:ptCount val="1"/>
                <c:pt idx="0">
                  <c:v>Caserta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MATRICE!$C$26</c:f>
              <c:numCache>
                <c:formatCode>0.0</c:formatCode>
                <c:ptCount val="1"/>
                <c:pt idx="0">
                  <c:v>16.809968711486</c:v>
                </c:pt>
              </c:numCache>
            </c:numRef>
          </c:xVal>
          <c:yVal>
            <c:numRef>
              <c:f>MATRICE!$B$26</c:f>
              <c:numCache>
                <c:formatCode>0.0</c:formatCode>
                <c:ptCount val="1"/>
                <c:pt idx="0">
                  <c:v>33.85196558692256</c:v>
                </c:pt>
              </c:numCache>
            </c:numRef>
          </c:yVal>
          <c:smooth val="0"/>
        </c:ser>
        <c:ser>
          <c:idx val="24"/>
          <c:order val="24"/>
          <c:tx>
            <c:strRef>
              <c:f>MATRICE!$A$27</c:f>
              <c:strCache>
                <c:ptCount val="1"/>
                <c:pt idx="0">
                  <c:v>Catania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xVal>
            <c:numRef>
              <c:f>MATRICE!$C$27</c:f>
              <c:numCache>
                <c:formatCode>0.0</c:formatCode>
                <c:ptCount val="1"/>
                <c:pt idx="0">
                  <c:v>50.992287077949207</c:v>
                </c:pt>
              </c:numCache>
            </c:numRef>
          </c:xVal>
          <c:yVal>
            <c:numRef>
              <c:f>MATRICE!$B$27</c:f>
              <c:numCache>
                <c:formatCode>0.0</c:formatCode>
                <c:ptCount val="1"/>
                <c:pt idx="0">
                  <c:v>24.005528006174025</c:v>
                </c:pt>
              </c:numCache>
            </c:numRef>
          </c:yVal>
          <c:smooth val="0"/>
        </c:ser>
        <c:ser>
          <c:idx val="25"/>
          <c:order val="25"/>
          <c:tx>
            <c:strRef>
              <c:f>MATRICE!$A$28</c:f>
              <c:strCache>
                <c:ptCount val="1"/>
                <c:pt idx="0">
                  <c:v>Catanzaro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MATRICE!$C$28</c:f>
              <c:numCache>
                <c:formatCode>0.0</c:formatCode>
                <c:ptCount val="1"/>
                <c:pt idx="0">
                  <c:v>11.612013968101563</c:v>
                </c:pt>
              </c:numCache>
            </c:numRef>
          </c:xVal>
          <c:yVal>
            <c:numRef>
              <c:f>MATRICE!$B$28</c:f>
              <c:numCache>
                <c:formatCode>0.0</c:formatCode>
                <c:ptCount val="1"/>
                <c:pt idx="0">
                  <c:v>8.3845212260937974</c:v>
                </c:pt>
              </c:numCache>
            </c:numRef>
          </c:yVal>
          <c:smooth val="0"/>
        </c:ser>
        <c:ser>
          <c:idx val="26"/>
          <c:order val="26"/>
          <c:tx>
            <c:strRef>
              <c:f>MATRICE!$A$29</c:f>
              <c:strCache>
                <c:ptCount val="1"/>
                <c:pt idx="0">
                  <c:v>Chieti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3.5461251447109141E-2"/>
                  <c:y val="0"/>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MATRICE!$C$29</c:f>
              <c:numCache>
                <c:formatCode>0.0</c:formatCode>
                <c:ptCount val="1"/>
                <c:pt idx="0">
                  <c:v>23.478195874027367</c:v>
                </c:pt>
              </c:numCache>
            </c:numRef>
          </c:xVal>
          <c:yVal>
            <c:numRef>
              <c:f>MATRICE!$B$29</c:f>
              <c:numCache>
                <c:formatCode>0.0</c:formatCode>
                <c:ptCount val="1"/>
                <c:pt idx="0">
                  <c:v>19.191030696840482</c:v>
                </c:pt>
              </c:numCache>
            </c:numRef>
          </c:yVal>
          <c:smooth val="0"/>
        </c:ser>
        <c:ser>
          <c:idx val="27"/>
          <c:order val="27"/>
          <c:tx>
            <c:strRef>
              <c:f>MATRICE!$A$30</c:f>
              <c:strCache>
                <c:ptCount val="1"/>
                <c:pt idx="0">
                  <c:v>Como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6.6154369526225401E-2"/>
                  <c:y val="3.2616706539725843E-2"/>
                </c:manualLayout>
              </c:layout>
              <c:dLblPos val="r"/>
              <c:showLegendKey val="0"/>
              <c:showVal val="0"/>
              <c:showCatName val="0"/>
              <c:showSerName val="1"/>
              <c:showPercent val="0"/>
              <c:showBubbleSize val="0"/>
            </c:dLbl>
            <c:dLblPos val="l"/>
            <c:showLegendKey val="0"/>
            <c:showVal val="0"/>
            <c:showCatName val="0"/>
            <c:showSerName val="1"/>
            <c:showPercent val="0"/>
            <c:showBubbleSize val="0"/>
            <c:showLeaderLines val="0"/>
          </c:dLbls>
          <c:xVal>
            <c:numRef>
              <c:f>MATRICE!$C$30</c:f>
              <c:numCache>
                <c:formatCode>0.0</c:formatCode>
                <c:ptCount val="1"/>
                <c:pt idx="0">
                  <c:v>55.637835463214557</c:v>
                </c:pt>
              </c:numCache>
            </c:numRef>
          </c:xVal>
          <c:yVal>
            <c:numRef>
              <c:f>MATRICE!$B$30</c:f>
              <c:numCache>
                <c:formatCode>0.0</c:formatCode>
                <c:ptCount val="1"/>
                <c:pt idx="0">
                  <c:v>25.446042624153186</c:v>
                </c:pt>
              </c:numCache>
            </c:numRef>
          </c:yVal>
          <c:smooth val="0"/>
        </c:ser>
        <c:ser>
          <c:idx val="28"/>
          <c:order val="28"/>
          <c:tx>
            <c:strRef>
              <c:f>MATRICE!$A$31</c:f>
              <c:strCache>
                <c:ptCount val="1"/>
                <c:pt idx="0">
                  <c:v>Cosenza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4.2360295311870536E-2"/>
                  <c:y val="-5.0450445678707464E-3"/>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MATRICE!$C$31</c:f>
              <c:numCache>
                <c:formatCode>0.0</c:formatCode>
                <c:ptCount val="1"/>
                <c:pt idx="0">
                  <c:v>15.151725174027886</c:v>
                </c:pt>
              </c:numCache>
            </c:numRef>
          </c:xVal>
          <c:yVal>
            <c:numRef>
              <c:f>MATRICE!$B$31</c:f>
              <c:numCache>
                <c:formatCode>0.0</c:formatCode>
                <c:ptCount val="1"/>
                <c:pt idx="0">
                  <c:v>32.941679046534318</c:v>
                </c:pt>
              </c:numCache>
            </c:numRef>
          </c:yVal>
          <c:smooth val="0"/>
        </c:ser>
        <c:ser>
          <c:idx val="29"/>
          <c:order val="29"/>
          <c:tx>
            <c:strRef>
              <c:f>MATRICE!$A$32</c:f>
              <c:strCache>
                <c:ptCount val="1"/>
                <c:pt idx="0">
                  <c:v>Cremona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MATRICE!$C$32</c:f>
              <c:numCache>
                <c:formatCode>0.0</c:formatCode>
                <c:ptCount val="1"/>
                <c:pt idx="0">
                  <c:v>46.910704702458318</c:v>
                </c:pt>
              </c:numCache>
            </c:numRef>
          </c:xVal>
          <c:yVal>
            <c:numRef>
              <c:f>MATRICE!$B$32</c:f>
              <c:numCache>
                <c:formatCode>0.0</c:formatCode>
                <c:ptCount val="1"/>
                <c:pt idx="0">
                  <c:v>57.861533333376528</c:v>
                </c:pt>
              </c:numCache>
            </c:numRef>
          </c:yVal>
          <c:smooth val="0"/>
        </c:ser>
        <c:ser>
          <c:idx val="30"/>
          <c:order val="30"/>
          <c:tx>
            <c:strRef>
              <c:f>MATRICE!$A$33</c:f>
              <c:strCache>
                <c:ptCount val="1"/>
                <c:pt idx="0">
                  <c:v>Crotone</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MATRICE!$C$33</c:f>
              <c:numCache>
                <c:formatCode>0.0</c:formatCode>
                <c:ptCount val="1"/>
                <c:pt idx="0">
                  <c:v>6.7549617489576361</c:v>
                </c:pt>
              </c:numCache>
            </c:numRef>
          </c:xVal>
          <c:yVal>
            <c:numRef>
              <c:f>MATRICE!$B$33</c:f>
              <c:numCache>
                <c:formatCode>0.0</c:formatCode>
                <c:ptCount val="1"/>
                <c:pt idx="0">
                  <c:v>11.095074870684206</c:v>
                </c:pt>
              </c:numCache>
            </c:numRef>
          </c:yVal>
          <c:smooth val="0"/>
        </c:ser>
        <c:ser>
          <c:idx val="31"/>
          <c:order val="31"/>
          <c:tx>
            <c:strRef>
              <c:f>MATRICE!$A$34</c:f>
              <c:strCache>
                <c:ptCount val="1"/>
                <c:pt idx="0">
                  <c:v>Cuneo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2.955104287259095E-2"/>
                  <c:y val="-2.0180178271482985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MATRICE!$C$34</c:f>
              <c:numCache>
                <c:formatCode>0.0</c:formatCode>
                <c:ptCount val="1"/>
                <c:pt idx="0">
                  <c:v>30.705859428421117</c:v>
                </c:pt>
              </c:numCache>
            </c:numRef>
          </c:xVal>
          <c:yVal>
            <c:numRef>
              <c:f>MATRICE!$B$34</c:f>
              <c:numCache>
                <c:formatCode>0.0</c:formatCode>
                <c:ptCount val="1"/>
                <c:pt idx="0">
                  <c:v>39.679837861080742</c:v>
                </c:pt>
              </c:numCache>
            </c:numRef>
          </c:yVal>
          <c:smooth val="0"/>
        </c:ser>
        <c:ser>
          <c:idx val="32"/>
          <c:order val="32"/>
          <c:tx>
            <c:strRef>
              <c:f>MATRICE!$A$35</c:f>
              <c:strCache>
                <c:ptCount val="1"/>
                <c:pt idx="0">
                  <c:v>Enna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MATRICE!$C$35</c:f>
              <c:numCache>
                <c:formatCode>0.0</c:formatCode>
                <c:ptCount val="1"/>
                <c:pt idx="0">
                  <c:v>0.92900549735764237</c:v>
                </c:pt>
              </c:numCache>
            </c:numRef>
          </c:xVal>
          <c:yVal>
            <c:numRef>
              <c:f>MATRICE!$B$35</c:f>
              <c:numCache>
                <c:formatCode>0.0</c:formatCode>
                <c:ptCount val="1"/>
                <c:pt idx="0">
                  <c:v>7.6590979756849293</c:v>
                </c:pt>
              </c:numCache>
            </c:numRef>
          </c:yVal>
          <c:smooth val="0"/>
        </c:ser>
        <c:ser>
          <c:idx val="33"/>
          <c:order val="33"/>
          <c:tx>
            <c:strRef>
              <c:f>MATRICE!$A$36</c:f>
              <c:strCache>
                <c:ptCount val="1"/>
                <c:pt idx="0">
                  <c:v>Fermo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r"/>
            <c:showLegendKey val="0"/>
            <c:showVal val="0"/>
            <c:showCatName val="0"/>
            <c:showSerName val="1"/>
            <c:showPercent val="0"/>
            <c:showBubbleSize val="0"/>
            <c:showLeaderLines val="0"/>
          </c:dLbls>
          <c:xVal>
            <c:numRef>
              <c:f>MATRICE!$C$36</c:f>
              <c:numCache>
                <c:formatCode>0.0</c:formatCode>
                <c:ptCount val="1"/>
                <c:pt idx="0">
                  <c:v>25.178463341596718</c:v>
                </c:pt>
              </c:numCache>
            </c:numRef>
          </c:xVal>
          <c:yVal>
            <c:numRef>
              <c:f>MATRICE!$B$36</c:f>
              <c:numCache>
                <c:formatCode>0.0</c:formatCode>
                <c:ptCount val="1"/>
                <c:pt idx="0">
                  <c:v>9.6666787565381984</c:v>
                </c:pt>
              </c:numCache>
            </c:numRef>
          </c:yVal>
          <c:smooth val="0"/>
        </c:ser>
        <c:ser>
          <c:idx val="34"/>
          <c:order val="34"/>
          <c:tx>
            <c:strRef>
              <c:f>MATRICE!$A$37</c:f>
              <c:strCache>
                <c:ptCount val="1"/>
                <c:pt idx="0">
                  <c:v>Ferrara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MATRICE!$C$37</c:f>
              <c:numCache>
                <c:formatCode>0.0</c:formatCode>
                <c:ptCount val="1"/>
                <c:pt idx="0">
                  <c:v>57.453604487158117</c:v>
                </c:pt>
              </c:numCache>
            </c:numRef>
          </c:xVal>
          <c:yVal>
            <c:numRef>
              <c:f>MATRICE!$B$37</c:f>
              <c:numCache>
                <c:formatCode>0.0</c:formatCode>
                <c:ptCount val="1"/>
                <c:pt idx="0">
                  <c:v>41.701254621589726</c:v>
                </c:pt>
              </c:numCache>
            </c:numRef>
          </c:yVal>
          <c:smooth val="0"/>
        </c:ser>
        <c:ser>
          <c:idx val="35"/>
          <c:order val="35"/>
          <c:tx>
            <c:strRef>
              <c:f>MATRICE!$A$38</c:f>
              <c:strCache>
                <c:ptCount val="1"/>
                <c:pt idx="0">
                  <c:v>Firenze</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MATRICE!$C$38</c:f>
              <c:numCache>
                <c:formatCode>0.0</c:formatCode>
                <c:ptCount val="1"/>
                <c:pt idx="0">
                  <c:v>79.84483966574372</c:v>
                </c:pt>
              </c:numCache>
            </c:numRef>
          </c:xVal>
          <c:yVal>
            <c:numRef>
              <c:f>MATRICE!$B$38</c:f>
              <c:numCache>
                <c:formatCode>0.0</c:formatCode>
                <c:ptCount val="1"/>
                <c:pt idx="0">
                  <c:v>53.707960197433572</c:v>
                </c:pt>
              </c:numCache>
            </c:numRef>
          </c:yVal>
          <c:smooth val="0"/>
        </c:ser>
        <c:ser>
          <c:idx val="36"/>
          <c:order val="36"/>
          <c:tx>
            <c:strRef>
              <c:f>MATRICE!$A$39</c:f>
              <c:strCache>
                <c:ptCount val="1"/>
                <c:pt idx="0">
                  <c:v>Foggia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MATRICE!$C$39</c:f>
              <c:numCache>
                <c:formatCode>0.0</c:formatCode>
                <c:ptCount val="1"/>
                <c:pt idx="0">
                  <c:v>33.892527235809958</c:v>
                </c:pt>
              </c:numCache>
            </c:numRef>
          </c:xVal>
          <c:yVal>
            <c:numRef>
              <c:f>MATRICE!$B$39</c:f>
              <c:numCache>
                <c:formatCode>0.0</c:formatCode>
                <c:ptCount val="1"/>
                <c:pt idx="0">
                  <c:v>38.155700709951297</c:v>
                </c:pt>
              </c:numCache>
            </c:numRef>
          </c:yVal>
          <c:smooth val="0"/>
        </c:ser>
        <c:ser>
          <c:idx val="37"/>
          <c:order val="37"/>
          <c:tx>
            <c:strRef>
              <c:f>MATRICE!$A$40</c:f>
              <c:strCache>
                <c:ptCount val="1"/>
                <c:pt idx="0">
                  <c:v>Forlì</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MATRICE!$C$40</c:f>
              <c:numCache>
                <c:formatCode>0.0</c:formatCode>
                <c:ptCount val="1"/>
                <c:pt idx="0">
                  <c:v>64.709290868130211</c:v>
                </c:pt>
              </c:numCache>
            </c:numRef>
          </c:xVal>
          <c:yVal>
            <c:numRef>
              <c:f>MATRICE!$B$40</c:f>
              <c:numCache>
                <c:formatCode>0.0</c:formatCode>
                <c:ptCount val="1"/>
                <c:pt idx="0">
                  <c:v>52.32368689704964</c:v>
                </c:pt>
              </c:numCache>
            </c:numRef>
          </c:yVal>
          <c:smooth val="0"/>
        </c:ser>
        <c:ser>
          <c:idx val="38"/>
          <c:order val="38"/>
          <c:tx>
            <c:strRef>
              <c:f>MATRICE!$A$41</c:f>
              <c:strCache>
                <c:ptCount val="1"/>
                <c:pt idx="0">
                  <c:v>Frosinone</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4.7281668596145521E-2"/>
                  <c:y val="0"/>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MATRICE!$C$41</c:f>
              <c:numCache>
                <c:formatCode>0.0</c:formatCode>
                <c:ptCount val="1"/>
                <c:pt idx="0">
                  <c:v>20.941373092291393</c:v>
                </c:pt>
              </c:numCache>
            </c:numRef>
          </c:xVal>
          <c:yVal>
            <c:numRef>
              <c:f>MATRICE!$B$41</c:f>
              <c:numCache>
                <c:formatCode>0.0</c:formatCode>
                <c:ptCount val="1"/>
                <c:pt idx="0">
                  <c:v>20.90377415007849</c:v>
                </c:pt>
              </c:numCache>
            </c:numRef>
          </c:yVal>
          <c:smooth val="0"/>
        </c:ser>
        <c:ser>
          <c:idx val="40"/>
          <c:order val="39"/>
          <c:tx>
            <c:strRef>
              <c:f>MATRICE!$A$42</c:f>
              <c:strCache>
                <c:ptCount val="1"/>
                <c:pt idx="0">
                  <c:v>Genova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MATRICE!$C$42</c:f>
              <c:numCache>
                <c:formatCode>0.0</c:formatCode>
                <c:ptCount val="1"/>
                <c:pt idx="0">
                  <c:v>63.819945085860972</c:v>
                </c:pt>
              </c:numCache>
            </c:numRef>
          </c:xVal>
          <c:yVal>
            <c:numRef>
              <c:f>MATRICE!$B$42</c:f>
              <c:numCache>
                <c:formatCode>0.0</c:formatCode>
                <c:ptCount val="1"/>
                <c:pt idx="0">
                  <c:v>63.666794514874368</c:v>
                </c:pt>
              </c:numCache>
            </c:numRef>
          </c:yVal>
          <c:smooth val="0"/>
        </c:ser>
        <c:ser>
          <c:idx val="41"/>
          <c:order val="40"/>
          <c:tx>
            <c:strRef>
              <c:f>MATRICE!$A$43</c:f>
              <c:strCache>
                <c:ptCount val="1"/>
                <c:pt idx="0">
                  <c:v>Gorizia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MATRICE!$C$43</c:f>
              <c:numCache>
                <c:formatCode>0.0</c:formatCode>
                <c:ptCount val="1"/>
                <c:pt idx="0">
                  <c:v>16.36186192978656</c:v>
                </c:pt>
              </c:numCache>
            </c:numRef>
          </c:xVal>
          <c:yVal>
            <c:numRef>
              <c:f>MATRICE!$B$43</c:f>
              <c:numCache>
                <c:formatCode>0.0</c:formatCode>
                <c:ptCount val="1"/>
                <c:pt idx="0">
                  <c:v>22.081396062135696</c:v>
                </c:pt>
              </c:numCache>
            </c:numRef>
          </c:yVal>
          <c:smooth val="0"/>
        </c:ser>
        <c:ser>
          <c:idx val="42"/>
          <c:order val="41"/>
          <c:tx>
            <c:strRef>
              <c:f>MATRICE!$A$44</c:f>
              <c:strCache>
                <c:ptCount val="1"/>
                <c:pt idx="0">
                  <c:v>Grosseto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MATRICE!$C$44</c:f>
              <c:numCache>
                <c:formatCode>0.0</c:formatCode>
                <c:ptCount val="1"/>
                <c:pt idx="0">
                  <c:v>32.917609937919494</c:v>
                </c:pt>
              </c:numCache>
            </c:numRef>
          </c:xVal>
          <c:yVal>
            <c:numRef>
              <c:f>MATRICE!$B$44</c:f>
              <c:numCache>
                <c:formatCode>0.0</c:formatCode>
                <c:ptCount val="1"/>
                <c:pt idx="0">
                  <c:v>18.973663158091512</c:v>
                </c:pt>
              </c:numCache>
            </c:numRef>
          </c:yVal>
          <c:smooth val="0"/>
        </c:ser>
        <c:ser>
          <c:idx val="43"/>
          <c:order val="42"/>
          <c:tx>
            <c:strRef>
              <c:f>MATRICE!$A$45</c:f>
              <c:strCache>
                <c:ptCount val="1"/>
                <c:pt idx="0">
                  <c:v>Iglesias</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MATRICE!$C$45</c:f>
              <c:numCache>
                <c:formatCode>0.0</c:formatCode>
                <c:ptCount val="1"/>
                <c:pt idx="0">
                  <c:v>22.250072886196577</c:v>
                </c:pt>
              </c:numCache>
            </c:numRef>
          </c:xVal>
          <c:yVal>
            <c:numRef>
              <c:f>MATRICE!$B$45</c:f>
              <c:numCache>
                <c:formatCode>0.0</c:formatCode>
                <c:ptCount val="1"/>
                <c:pt idx="0">
                  <c:v>15.96246066994221</c:v>
                </c:pt>
              </c:numCache>
            </c:numRef>
          </c:yVal>
          <c:smooth val="0"/>
        </c:ser>
        <c:ser>
          <c:idx val="44"/>
          <c:order val="43"/>
          <c:tx>
            <c:strRef>
              <c:f>MATRICE!$A$46</c:f>
              <c:strCache>
                <c:ptCount val="1"/>
                <c:pt idx="0">
                  <c:v>Imperia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2.3239452022834811E-2"/>
                  <c:y val="1.0918350389600588E-2"/>
                </c:manualLayout>
              </c:layout>
              <c:dLblPos val="r"/>
              <c:showLegendKey val="0"/>
              <c:showVal val="0"/>
              <c:showCatName val="0"/>
              <c:showSerName val="1"/>
              <c:showPercent val="0"/>
              <c:showBubbleSize val="0"/>
            </c:dLbl>
            <c:dLblPos val="b"/>
            <c:showLegendKey val="0"/>
            <c:showVal val="0"/>
            <c:showCatName val="0"/>
            <c:showSerName val="1"/>
            <c:showPercent val="0"/>
            <c:showBubbleSize val="0"/>
            <c:showLeaderLines val="0"/>
          </c:dLbls>
          <c:xVal>
            <c:numRef>
              <c:f>MATRICE!$C$46</c:f>
              <c:numCache>
                <c:formatCode>0.0</c:formatCode>
                <c:ptCount val="1"/>
                <c:pt idx="0">
                  <c:v>30.615330545636887</c:v>
                </c:pt>
              </c:numCache>
            </c:numRef>
          </c:xVal>
          <c:yVal>
            <c:numRef>
              <c:f>MATRICE!$B$46</c:f>
              <c:numCache>
                <c:formatCode>0.0</c:formatCode>
                <c:ptCount val="1"/>
                <c:pt idx="0">
                  <c:v>8.3551749369388819</c:v>
                </c:pt>
              </c:numCache>
            </c:numRef>
          </c:yVal>
          <c:smooth val="0"/>
        </c:ser>
        <c:ser>
          <c:idx val="45"/>
          <c:order val="44"/>
          <c:tx>
            <c:strRef>
              <c:f>MATRICE!$A$47</c:f>
              <c:strCache>
                <c:ptCount val="1"/>
                <c:pt idx="0">
                  <c:v>Isernia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MATRICE!$C$47</c:f>
              <c:numCache>
                <c:formatCode>0.0</c:formatCode>
                <c:ptCount val="1"/>
                <c:pt idx="0">
                  <c:v>0</c:v>
                </c:pt>
              </c:numCache>
            </c:numRef>
          </c:xVal>
          <c:yVal>
            <c:numRef>
              <c:f>MATRICE!$B$47</c:f>
              <c:numCache>
                <c:formatCode>0.0</c:formatCode>
                <c:ptCount val="1"/>
                <c:pt idx="0">
                  <c:v>26.023732182613763</c:v>
                </c:pt>
              </c:numCache>
            </c:numRef>
          </c:yVal>
          <c:smooth val="0"/>
        </c:ser>
        <c:ser>
          <c:idx val="46"/>
          <c:order val="45"/>
          <c:tx>
            <c:strRef>
              <c:f>MATRICE!$A$48</c:f>
              <c:strCache>
                <c:ptCount val="1"/>
                <c:pt idx="0">
                  <c:v>La Spezia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3.9401390496788657E-3"/>
                  <c:y val="1.681681522623582E-3"/>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MATRICE!$C$48</c:f>
              <c:numCache>
                <c:formatCode>0.0</c:formatCode>
                <c:ptCount val="1"/>
                <c:pt idx="0">
                  <c:v>52.754528935459767</c:v>
                </c:pt>
              </c:numCache>
            </c:numRef>
          </c:xVal>
          <c:yVal>
            <c:numRef>
              <c:f>MATRICE!$B$48</c:f>
              <c:numCache>
                <c:formatCode>0.0</c:formatCode>
                <c:ptCount val="1"/>
                <c:pt idx="0">
                  <c:v>29.422683358174034</c:v>
                </c:pt>
              </c:numCache>
            </c:numRef>
          </c:yVal>
          <c:smooth val="0"/>
        </c:ser>
        <c:ser>
          <c:idx val="47"/>
          <c:order val="46"/>
          <c:tx>
            <c:strRef>
              <c:f>MATRICE!$A$49</c:f>
              <c:strCache>
                <c:ptCount val="1"/>
                <c:pt idx="0">
                  <c:v>Lanusei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MATRICE!$C$49</c:f>
              <c:numCache>
                <c:formatCode>0.0</c:formatCode>
                <c:ptCount val="1"/>
                <c:pt idx="0">
                  <c:v>15.914981174691178</c:v>
                </c:pt>
              </c:numCache>
            </c:numRef>
          </c:xVal>
          <c:yVal>
            <c:numRef>
              <c:f>MATRICE!$B$49</c:f>
              <c:numCache>
                <c:formatCode>0.0</c:formatCode>
                <c:ptCount val="1"/>
                <c:pt idx="0">
                  <c:v>21.236832453194555</c:v>
                </c:pt>
              </c:numCache>
            </c:numRef>
          </c:yVal>
          <c:smooth val="0"/>
        </c:ser>
        <c:ser>
          <c:idx val="48"/>
          <c:order val="47"/>
          <c:tx>
            <c:strRef>
              <c:f>MATRICE!$A$50</c:f>
              <c:strCache>
                <c:ptCount val="1"/>
                <c:pt idx="0">
                  <c:v>L'Aquila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MATRICE!$C$50</c:f>
              <c:numCache>
                <c:formatCode>0.0</c:formatCode>
                <c:ptCount val="1"/>
                <c:pt idx="0">
                  <c:v>25.569470944296548</c:v>
                </c:pt>
              </c:numCache>
            </c:numRef>
          </c:xVal>
          <c:yVal>
            <c:numRef>
              <c:f>MATRICE!$B$50</c:f>
              <c:numCache>
                <c:formatCode>0.0</c:formatCode>
                <c:ptCount val="1"/>
                <c:pt idx="0">
                  <c:v>39.571637745221814</c:v>
                </c:pt>
              </c:numCache>
            </c:numRef>
          </c:yVal>
          <c:smooth val="0"/>
        </c:ser>
        <c:ser>
          <c:idx val="49"/>
          <c:order val="48"/>
          <c:tx>
            <c:strRef>
              <c:f>MATRICE!$A$51</c:f>
              <c:strCache>
                <c:ptCount val="1"/>
                <c:pt idx="0">
                  <c:v>Latina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5.1369950669148852E-3"/>
                  <c:y val="1.0090089135741493E-2"/>
                </c:manualLayout>
              </c:layout>
              <c:dLblPos val="r"/>
              <c:showLegendKey val="0"/>
              <c:showVal val="0"/>
              <c:showCatName val="0"/>
              <c:showSerName val="1"/>
              <c:showPercent val="0"/>
              <c:showBubbleSize val="0"/>
            </c:dLbl>
            <c:dLblPos val="l"/>
            <c:showLegendKey val="0"/>
            <c:showVal val="0"/>
            <c:showCatName val="0"/>
            <c:showSerName val="1"/>
            <c:showPercent val="0"/>
            <c:showBubbleSize val="0"/>
            <c:showLeaderLines val="0"/>
          </c:dLbls>
          <c:xVal>
            <c:numRef>
              <c:f>MATRICE!$C$51</c:f>
              <c:numCache>
                <c:formatCode>0.0</c:formatCode>
                <c:ptCount val="1"/>
                <c:pt idx="0">
                  <c:v>24.797332500718458</c:v>
                </c:pt>
              </c:numCache>
            </c:numRef>
          </c:xVal>
          <c:yVal>
            <c:numRef>
              <c:f>MATRICE!$B$51</c:f>
              <c:numCache>
                <c:formatCode>0.0</c:formatCode>
                <c:ptCount val="1"/>
                <c:pt idx="0">
                  <c:v>19.470525725444908</c:v>
                </c:pt>
              </c:numCache>
            </c:numRef>
          </c:yVal>
          <c:smooth val="0"/>
        </c:ser>
        <c:ser>
          <c:idx val="50"/>
          <c:order val="49"/>
          <c:tx>
            <c:strRef>
              <c:f>MATRICE!$A$52</c:f>
              <c:strCache>
                <c:ptCount val="1"/>
                <c:pt idx="0">
                  <c:v>Lecce</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1.0589311251661354E-2"/>
                  <c:y val="-1.5356720288222665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MATRICE!$C$52</c:f>
              <c:numCache>
                <c:formatCode>0.0</c:formatCode>
                <c:ptCount val="1"/>
                <c:pt idx="0">
                  <c:v>33.125668224812678</c:v>
                </c:pt>
              </c:numCache>
            </c:numRef>
          </c:xVal>
          <c:yVal>
            <c:numRef>
              <c:f>MATRICE!$B$52</c:f>
              <c:numCache>
                <c:formatCode>0.0</c:formatCode>
                <c:ptCount val="1"/>
                <c:pt idx="0">
                  <c:v>61.626782530929191</c:v>
                </c:pt>
              </c:numCache>
            </c:numRef>
          </c:yVal>
          <c:smooth val="0"/>
        </c:ser>
        <c:ser>
          <c:idx val="51"/>
          <c:order val="50"/>
          <c:tx>
            <c:strRef>
              <c:f>MATRICE!$A$53</c:f>
              <c:strCache>
                <c:ptCount val="1"/>
                <c:pt idx="0">
                  <c:v>Lecco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7.5637937511866815E-3"/>
                  <c:y val="0"/>
                </c:manualLayout>
              </c:layout>
              <c:dLblPos val="r"/>
              <c:showLegendKey val="0"/>
              <c:showVal val="0"/>
              <c:showCatName val="0"/>
              <c:showSerName val="1"/>
              <c:showPercent val="0"/>
              <c:showBubbleSize val="0"/>
            </c:dLbl>
            <c:dLblPos val="r"/>
            <c:showLegendKey val="0"/>
            <c:showVal val="0"/>
            <c:showCatName val="0"/>
            <c:showSerName val="1"/>
            <c:showPercent val="0"/>
            <c:showBubbleSize val="0"/>
            <c:showLeaderLines val="0"/>
          </c:dLbls>
          <c:xVal>
            <c:numRef>
              <c:f>MATRICE!$C$53</c:f>
              <c:numCache>
                <c:formatCode>0.0</c:formatCode>
                <c:ptCount val="1"/>
                <c:pt idx="0">
                  <c:v>42.067918284337757</c:v>
                </c:pt>
              </c:numCache>
            </c:numRef>
          </c:xVal>
          <c:yVal>
            <c:numRef>
              <c:f>MATRICE!$B$53</c:f>
              <c:numCache>
                <c:formatCode>0.0</c:formatCode>
                <c:ptCount val="1"/>
                <c:pt idx="0">
                  <c:v>14.641931623122204</c:v>
                </c:pt>
              </c:numCache>
            </c:numRef>
          </c:yVal>
          <c:smooth val="0"/>
        </c:ser>
        <c:ser>
          <c:idx val="52"/>
          <c:order val="51"/>
          <c:tx>
            <c:strRef>
              <c:f>MATRICE!$A$54</c:f>
              <c:strCache>
                <c:ptCount val="1"/>
                <c:pt idx="0">
                  <c:v>Livorno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MATRICE!$C$54</c:f>
              <c:numCache>
                <c:formatCode>0.0</c:formatCode>
                <c:ptCount val="1"/>
                <c:pt idx="0">
                  <c:v>65.484953336942183</c:v>
                </c:pt>
              </c:numCache>
            </c:numRef>
          </c:xVal>
          <c:yVal>
            <c:numRef>
              <c:f>MATRICE!$B$54</c:f>
              <c:numCache>
                <c:formatCode>0.0</c:formatCode>
                <c:ptCount val="1"/>
                <c:pt idx="0">
                  <c:v>50.40373999422625</c:v>
                </c:pt>
              </c:numCache>
            </c:numRef>
          </c:yVal>
          <c:smooth val="0"/>
        </c:ser>
        <c:ser>
          <c:idx val="53"/>
          <c:order val="52"/>
          <c:tx>
            <c:strRef>
              <c:f>MATRICE!$A$55</c:f>
              <c:strCache>
                <c:ptCount val="1"/>
                <c:pt idx="0">
                  <c:v>Lodi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r"/>
            <c:showLegendKey val="0"/>
            <c:showVal val="0"/>
            <c:showCatName val="0"/>
            <c:showSerName val="1"/>
            <c:showPercent val="0"/>
            <c:showBubbleSize val="0"/>
            <c:showLeaderLines val="0"/>
          </c:dLbls>
          <c:xVal>
            <c:numRef>
              <c:f>MATRICE!$C$55</c:f>
              <c:numCache>
                <c:formatCode>0.0</c:formatCode>
                <c:ptCount val="1"/>
                <c:pt idx="0">
                  <c:v>55.510581295595472</c:v>
                </c:pt>
              </c:numCache>
            </c:numRef>
          </c:xVal>
          <c:yVal>
            <c:numRef>
              <c:f>MATRICE!$B$55</c:f>
              <c:numCache>
                <c:formatCode>0.0</c:formatCode>
                <c:ptCount val="1"/>
                <c:pt idx="0">
                  <c:v>56.124140024317541</c:v>
                </c:pt>
              </c:numCache>
            </c:numRef>
          </c:yVal>
          <c:smooth val="0"/>
        </c:ser>
        <c:ser>
          <c:idx val="54"/>
          <c:order val="53"/>
          <c:tx>
            <c:strRef>
              <c:f>MATRICE!$A$56</c:f>
              <c:strCache>
                <c:ptCount val="1"/>
                <c:pt idx="0">
                  <c:v>Lucca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MATRICE!$C$56</c:f>
              <c:numCache>
                <c:formatCode>0.0</c:formatCode>
                <c:ptCount val="1"/>
                <c:pt idx="0">
                  <c:v>37.410600156352722</c:v>
                </c:pt>
              </c:numCache>
            </c:numRef>
          </c:xVal>
          <c:yVal>
            <c:numRef>
              <c:f>MATRICE!$B$56</c:f>
              <c:numCache>
                <c:formatCode>0.0</c:formatCode>
                <c:ptCount val="1"/>
                <c:pt idx="0">
                  <c:v>37.958679704308302</c:v>
                </c:pt>
              </c:numCache>
            </c:numRef>
          </c:yVal>
          <c:smooth val="0"/>
        </c:ser>
        <c:ser>
          <c:idx val="55"/>
          <c:order val="54"/>
          <c:tx>
            <c:strRef>
              <c:f>MATRICE!$A$57</c:f>
              <c:strCache>
                <c:ptCount val="1"/>
                <c:pt idx="0">
                  <c:v>Macerata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MATRICE!$C$57</c:f>
              <c:numCache>
                <c:formatCode>0.0</c:formatCode>
                <c:ptCount val="1"/>
                <c:pt idx="0">
                  <c:v>34.436242116035515</c:v>
                </c:pt>
              </c:numCache>
            </c:numRef>
          </c:xVal>
          <c:yVal>
            <c:numRef>
              <c:f>MATRICE!$B$57</c:f>
              <c:numCache>
                <c:formatCode>0.0</c:formatCode>
                <c:ptCount val="1"/>
                <c:pt idx="0">
                  <c:v>44.022867225341592</c:v>
                </c:pt>
              </c:numCache>
            </c:numRef>
          </c:yVal>
          <c:smooth val="0"/>
        </c:ser>
        <c:ser>
          <c:idx val="56"/>
          <c:order val="55"/>
          <c:tx>
            <c:strRef>
              <c:f>MATRICE!$A$58</c:f>
              <c:strCache>
                <c:ptCount val="1"/>
                <c:pt idx="0">
                  <c:v>Mantova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4.5382762507120093E-3"/>
                  <c:y val="0"/>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MATRICE!$C$58</c:f>
              <c:numCache>
                <c:formatCode>0.0</c:formatCode>
                <c:ptCount val="1"/>
                <c:pt idx="0">
                  <c:v>56.862111972173622</c:v>
                </c:pt>
              </c:numCache>
            </c:numRef>
          </c:xVal>
          <c:yVal>
            <c:numRef>
              <c:f>MATRICE!$B$58</c:f>
              <c:numCache>
                <c:formatCode>0.0</c:formatCode>
                <c:ptCount val="1"/>
                <c:pt idx="0">
                  <c:v>25.181295285094418</c:v>
                </c:pt>
              </c:numCache>
            </c:numRef>
          </c:yVal>
          <c:smooth val="0"/>
        </c:ser>
        <c:ser>
          <c:idx val="57"/>
          <c:order val="56"/>
          <c:tx>
            <c:strRef>
              <c:f>MATRICE!$A$59</c:f>
              <c:strCache>
                <c:ptCount val="1"/>
                <c:pt idx="0">
                  <c:v>Massa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MATRICE!$C$59</c:f>
              <c:numCache>
                <c:formatCode>0.0</c:formatCode>
                <c:ptCount val="1"/>
                <c:pt idx="0">
                  <c:v>36.828816932306495</c:v>
                </c:pt>
              </c:numCache>
            </c:numRef>
          </c:xVal>
          <c:yVal>
            <c:numRef>
              <c:f>MATRICE!$B$59</c:f>
              <c:numCache>
                <c:formatCode>0.0</c:formatCode>
                <c:ptCount val="1"/>
                <c:pt idx="0">
                  <c:v>17.930315343159027</c:v>
                </c:pt>
              </c:numCache>
            </c:numRef>
          </c:yVal>
          <c:smooth val="0"/>
        </c:ser>
        <c:ser>
          <c:idx val="58"/>
          <c:order val="57"/>
          <c:tx>
            <c:strRef>
              <c:f>MATRICE!$A$60</c:f>
              <c:strCache>
                <c:ptCount val="1"/>
                <c:pt idx="0">
                  <c:v>Matera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MATRICE!$C$60</c:f>
              <c:numCache>
                <c:formatCode>0.0</c:formatCode>
                <c:ptCount val="1"/>
                <c:pt idx="0">
                  <c:v>33.249300936780443</c:v>
                </c:pt>
              </c:numCache>
            </c:numRef>
          </c:xVal>
          <c:yVal>
            <c:numRef>
              <c:f>MATRICE!$B$60</c:f>
              <c:numCache>
                <c:formatCode>0.0</c:formatCode>
                <c:ptCount val="1"/>
                <c:pt idx="0">
                  <c:v>30.864831590278598</c:v>
                </c:pt>
              </c:numCache>
            </c:numRef>
          </c:yVal>
          <c:smooth val="0"/>
        </c:ser>
        <c:ser>
          <c:idx val="59"/>
          <c:order val="58"/>
          <c:tx>
            <c:strRef>
              <c:f>MATRICE!$A$61</c:f>
              <c:strCache>
                <c:ptCount val="1"/>
                <c:pt idx="0">
                  <c:v>Messina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4.1686671145601636E-2"/>
                  <c:y val="0"/>
                </c:manualLayout>
              </c:layout>
              <c:dLblPos val="r"/>
              <c:showLegendKey val="0"/>
              <c:showVal val="0"/>
              <c:showCatName val="0"/>
              <c:showSerName val="1"/>
              <c:showPercent val="0"/>
              <c:showBubbleSize val="0"/>
            </c:dLbl>
            <c:dLblPos val="l"/>
            <c:showLegendKey val="0"/>
            <c:showVal val="0"/>
            <c:showCatName val="0"/>
            <c:showSerName val="1"/>
            <c:showPercent val="0"/>
            <c:showBubbleSize val="0"/>
            <c:showLeaderLines val="0"/>
          </c:dLbls>
          <c:xVal>
            <c:numRef>
              <c:f>MATRICE!$C$61</c:f>
              <c:numCache>
                <c:formatCode>0.0</c:formatCode>
                <c:ptCount val="1"/>
                <c:pt idx="0">
                  <c:v>17.292950589251607</c:v>
                </c:pt>
              </c:numCache>
            </c:numRef>
          </c:xVal>
          <c:yVal>
            <c:numRef>
              <c:f>MATRICE!$B$61</c:f>
              <c:numCache>
                <c:formatCode>0.0</c:formatCode>
                <c:ptCount val="1"/>
                <c:pt idx="0">
                  <c:v>24.094059430318644</c:v>
                </c:pt>
              </c:numCache>
            </c:numRef>
          </c:yVal>
          <c:smooth val="0"/>
        </c:ser>
        <c:ser>
          <c:idx val="60"/>
          <c:order val="59"/>
          <c:tx>
            <c:strRef>
              <c:f>MATRICE!$A$62</c:f>
              <c:strCache>
                <c:ptCount val="1"/>
                <c:pt idx="0">
                  <c:v>Milano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r"/>
            <c:showLegendKey val="0"/>
            <c:showVal val="0"/>
            <c:showCatName val="0"/>
            <c:showSerName val="1"/>
            <c:showPercent val="0"/>
            <c:showBubbleSize val="0"/>
            <c:showLeaderLines val="0"/>
          </c:dLbls>
          <c:xVal>
            <c:numRef>
              <c:f>MATRICE!$C$62</c:f>
              <c:numCache>
                <c:formatCode>0.0</c:formatCode>
                <c:ptCount val="1"/>
                <c:pt idx="0">
                  <c:v>88.365237643051657</c:v>
                </c:pt>
              </c:numCache>
            </c:numRef>
          </c:xVal>
          <c:yVal>
            <c:numRef>
              <c:f>MATRICE!$B$62</c:f>
              <c:numCache>
                <c:formatCode>0.0</c:formatCode>
                <c:ptCount val="1"/>
                <c:pt idx="0">
                  <c:v>61.944363620384969</c:v>
                </c:pt>
              </c:numCache>
            </c:numRef>
          </c:yVal>
          <c:smooth val="0"/>
        </c:ser>
        <c:ser>
          <c:idx val="61"/>
          <c:order val="60"/>
          <c:tx>
            <c:strRef>
              <c:f>MATRICE!$A$63</c:f>
              <c:strCache>
                <c:ptCount val="1"/>
                <c:pt idx="0">
                  <c:v>Modena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MATRICE!$C$63</c:f>
              <c:numCache>
                <c:formatCode>0.0</c:formatCode>
                <c:ptCount val="1"/>
                <c:pt idx="0">
                  <c:v>58.754554937324613</c:v>
                </c:pt>
              </c:numCache>
            </c:numRef>
          </c:xVal>
          <c:yVal>
            <c:numRef>
              <c:f>MATRICE!$B$63</c:f>
              <c:numCache>
                <c:formatCode>0.0</c:formatCode>
                <c:ptCount val="1"/>
                <c:pt idx="0">
                  <c:v>56.005006999267103</c:v>
                </c:pt>
              </c:numCache>
            </c:numRef>
          </c:yVal>
          <c:smooth val="0"/>
        </c:ser>
        <c:ser>
          <c:idx val="62"/>
          <c:order val="61"/>
          <c:tx>
            <c:strRef>
              <c:f>MATRICE!$A$64</c:f>
              <c:strCache>
                <c:ptCount val="1"/>
                <c:pt idx="0">
                  <c:v>Monza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MATRICE!$C$64</c:f>
              <c:numCache>
                <c:formatCode>0.0</c:formatCode>
                <c:ptCount val="1"/>
                <c:pt idx="0">
                  <c:v>65.715903413894665</c:v>
                </c:pt>
              </c:numCache>
            </c:numRef>
          </c:xVal>
          <c:yVal>
            <c:numRef>
              <c:f>MATRICE!$B$64</c:f>
              <c:numCache>
                <c:formatCode>0.0</c:formatCode>
                <c:ptCount val="1"/>
                <c:pt idx="0">
                  <c:v>29.565622658595075</c:v>
                </c:pt>
              </c:numCache>
            </c:numRef>
          </c:yVal>
          <c:smooth val="0"/>
        </c:ser>
        <c:ser>
          <c:idx val="63"/>
          <c:order val="62"/>
          <c:tx>
            <c:strRef>
              <c:f>MATRICE!$A$65</c:f>
              <c:strCache>
                <c:ptCount val="1"/>
                <c:pt idx="0">
                  <c:v>Napoli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r"/>
            <c:showLegendKey val="0"/>
            <c:showVal val="0"/>
            <c:showCatName val="0"/>
            <c:showSerName val="1"/>
            <c:showPercent val="0"/>
            <c:showBubbleSize val="0"/>
            <c:showLeaderLines val="0"/>
          </c:dLbls>
          <c:xVal>
            <c:numRef>
              <c:f>MATRICE!$C$65</c:f>
              <c:numCache>
                <c:formatCode>0.0</c:formatCode>
                <c:ptCount val="1"/>
                <c:pt idx="0">
                  <c:v>53.211126591498392</c:v>
                </c:pt>
              </c:numCache>
            </c:numRef>
          </c:xVal>
          <c:yVal>
            <c:numRef>
              <c:f>MATRICE!$B$65</c:f>
              <c:numCache>
                <c:formatCode>0.0</c:formatCode>
                <c:ptCount val="1"/>
                <c:pt idx="0">
                  <c:v>36.388260360210282</c:v>
                </c:pt>
              </c:numCache>
            </c:numRef>
          </c:yVal>
          <c:smooth val="0"/>
        </c:ser>
        <c:ser>
          <c:idx val="64"/>
          <c:order val="63"/>
          <c:tx>
            <c:strRef>
              <c:f>MATRICE!$A$66</c:f>
              <c:strCache>
                <c:ptCount val="1"/>
                <c:pt idx="0">
                  <c:v>Novara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MATRICE!$C$66</c:f>
              <c:numCache>
                <c:formatCode>0.0</c:formatCode>
                <c:ptCount val="1"/>
                <c:pt idx="0">
                  <c:v>34.563964782318486</c:v>
                </c:pt>
              </c:numCache>
            </c:numRef>
          </c:xVal>
          <c:yVal>
            <c:numRef>
              <c:f>MATRICE!$B$66</c:f>
              <c:numCache>
                <c:formatCode>0.0</c:formatCode>
                <c:ptCount val="1"/>
                <c:pt idx="0">
                  <c:v>32.337238885689516</c:v>
                </c:pt>
              </c:numCache>
            </c:numRef>
          </c:yVal>
          <c:smooth val="0"/>
        </c:ser>
        <c:ser>
          <c:idx val="65"/>
          <c:order val="64"/>
          <c:tx>
            <c:strRef>
              <c:f>MATRICE!$A$67</c:f>
              <c:strCache>
                <c:ptCount val="1"/>
                <c:pt idx="0">
                  <c:v>Nuoro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3.0388710229609277E-3"/>
                  <c:y val="-9.2366688669770058E-3"/>
                </c:manualLayout>
              </c:layout>
              <c:dLblPos val="r"/>
              <c:showLegendKey val="0"/>
              <c:showVal val="0"/>
              <c:showCatName val="0"/>
              <c:showSerName val="1"/>
              <c:showPercent val="0"/>
              <c:showBubbleSize val="0"/>
            </c:dLbl>
            <c:dLblPos val="t"/>
            <c:showLegendKey val="0"/>
            <c:showVal val="0"/>
            <c:showCatName val="0"/>
            <c:showSerName val="1"/>
            <c:showPercent val="0"/>
            <c:showBubbleSize val="0"/>
            <c:showLeaderLines val="0"/>
          </c:dLbls>
          <c:xVal>
            <c:numRef>
              <c:f>MATRICE!$C$67</c:f>
              <c:numCache>
                <c:formatCode>0.0</c:formatCode>
                <c:ptCount val="1"/>
                <c:pt idx="0">
                  <c:v>30.393975217639362</c:v>
                </c:pt>
              </c:numCache>
            </c:numRef>
          </c:xVal>
          <c:yVal>
            <c:numRef>
              <c:f>MATRICE!$B$67</c:f>
              <c:numCache>
                <c:formatCode>0.0</c:formatCode>
                <c:ptCount val="1"/>
                <c:pt idx="0">
                  <c:v>14.816864037277789</c:v>
                </c:pt>
              </c:numCache>
            </c:numRef>
          </c:yVal>
          <c:smooth val="0"/>
        </c:ser>
        <c:ser>
          <c:idx val="66"/>
          <c:order val="65"/>
          <c:tx>
            <c:strRef>
              <c:f>MATRICE!$A$68</c:f>
              <c:strCache>
                <c:ptCount val="1"/>
                <c:pt idx="0">
                  <c:v>Olbia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1.773062572355457E-2"/>
                  <c:y val="-1.1771770658365075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MATRICE!$C$68</c:f>
              <c:numCache>
                <c:formatCode>0.0</c:formatCode>
                <c:ptCount val="1"/>
                <c:pt idx="0">
                  <c:v>24.939177763939416</c:v>
                </c:pt>
              </c:numCache>
            </c:numRef>
          </c:xVal>
          <c:yVal>
            <c:numRef>
              <c:f>MATRICE!$B$68</c:f>
              <c:numCache>
                <c:formatCode>0.0</c:formatCode>
                <c:ptCount val="1"/>
                <c:pt idx="0">
                  <c:v>22.498643760485884</c:v>
                </c:pt>
              </c:numCache>
            </c:numRef>
          </c:yVal>
          <c:smooth val="0"/>
        </c:ser>
        <c:ser>
          <c:idx val="67"/>
          <c:order val="66"/>
          <c:tx>
            <c:strRef>
              <c:f>MATRICE!$A$69</c:f>
              <c:strCache>
                <c:ptCount val="1"/>
                <c:pt idx="0">
                  <c:v>Oristano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MATRICE!$C$69</c:f>
              <c:numCache>
                <c:formatCode>0.0</c:formatCode>
                <c:ptCount val="1"/>
                <c:pt idx="0">
                  <c:v>28.874720242734814</c:v>
                </c:pt>
              </c:numCache>
            </c:numRef>
          </c:xVal>
          <c:yVal>
            <c:numRef>
              <c:f>MATRICE!$B$69</c:f>
              <c:numCache>
                <c:formatCode>0.0</c:formatCode>
                <c:ptCount val="1"/>
                <c:pt idx="0">
                  <c:v>32.56375923416946</c:v>
                </c:pt>
              </c:numCache>
            </c:numRef>
          </c:yVal>
          <c:smooth val="0"/>
        </c:ser>
        <c:ser>
          <c:idx val="68"/>
          <c:order val="67"/>
          <c:tx>
            <c:strRef>
              <c:f>MATRICE!$A$70</c:f>
              <c:strCache>
                <c:ptCount val="1"/>
                <c:pt idx="0">
                  <c:v>Padova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MATRICE!$C$70</c:f>
              <c:numCache>
                <c:formatCode>0.0</c:formatCode>
                <c:ptCount val="1"/>
                <c:pt idx="0">
                  <c:v>60.359454869690154</c:v>
                </c:pt>
              </c:numCache>
            </c:numRef>
          </c:xVal>
          <c:yVal>
            <c:numRef>
              <c:f>MATRICE!$B$70</c:f>
              <c:numCache>
                <c:formatCode>0.0</c:formatCode>
                <c:ptCount val="1"/>
                <c:pt idx="0">
                  <c:v>46.414465623804482</c:v>
                </c:pt>
              </c:numCache>
            </c:numRef>
          </c:yVal>
          <c:smooth val="0"/>
        </c:ser>
        <c:ser>
          <c:idx val="69"/>
          <c:order val="68"/>
          <c:tx>
            <c:strRef>
              <c:f>MATRICE!$A$71</c:f>
              <c:strCache>
                <c:ptCount val="1"/>
                <c:pt idx="0">
                  <c:v>Palermo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MATRICE!$C$71</c:f>
              <c:numCache>
                <c:formatCode>0.0</c:formatCode>
                <c:ptCount val="1"/>
                <c:pt idx="0">
                  <c:v>42.388807133960547</c:v>
                </c:pt>
              </c:numCache>
            </c:numRef>
          </c:xVal>
          <c:yVal>
            <c:numRef>
              <c:f>MATRICE!$B$71</c:f>
              <c:numCache>
                <c:formatCode>0.0</c:formatCode>
                <c:ptCount val="1"/>
                <c:pt idx="0">
                  <c:v>37.129387739891513</c:v>
                </c:pt>
              </c:numCache>
            </c:numRef>
          </c:yVal>
          <c:smooth val="0"/>
        </c:ser>
        <c:ser>
          <c:idx val="70"/>
          <c:order val="69"/>
          <c:tx>
            <c:strRef>
              <c:f>MATRICE!$A$72</c:f>
              <c:strCache>
                <c:ptCount val="1"/>
                <c:pt idx="0">
                  <c:v>Parma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MATRICE!$C$72</c:f>
              <c:numCache>
                <c:formatCode>0.0</c:formatCode>
                <c:ptCount val="1"/>
                <c:pt idx="0">
                  <c:v>69.312130687726651</c:v>
                </c:pt>
              </c:numCache>
            </c:numRef>
          </c:xVal>
          <c:yVal>
            <c:numRef>
              <c:f>MATRICE!$B$72</c:f>
              <c:numCache>
                <c:formatCode>0.0</c:formatCode>
                <c:ptCount val="1"/>
                <c:pt idx="0">
                  <c:v>54.029200694422308</c:v>
                </c:pt>
              </c:numCache>
            </c:numRef>
          </c:yVal>
          <c:smooth val="0"/>
        </c:ser>
        <c:ser>
          <c:idx val="71"/>
          <c:order val="70"/>
          <c:tx>
            <c:strRef>
              <c:f>MATRICE!$A$73</c:f>
              <c:strCache>
                <c:ptCount val="1"/>
                <c:pt idx="0">
                  <c:v>Pavia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MATRICE!$C$73</c:f>
              <c:numCache>
                <c:formatCode>0.0</c:formatCode>
                <c:ptCount val="1"/>
                <c:pt idx="0">
                  <c:v>49.18828076161418</c:v>
                </c:pt>
              </c:numCache>
            </c:numRef>
          </c:xVal>
          <c:yVal>
            <c:numRef>
              <c:f>MATRICE!$B$73</c:f>
              <c:numCache>
                <c:formatCode>0.0</c:formatCode>
                <c:ptCount val="1"/>
                <c:pt idx="0">
                  <c:v>41.949643412071509</c:v>
                </c:pt>
              </c:numCache>
            </c:numRef>
          </c:yVal>
          <c:smooth val="0"/>
        </c:ser>
        <c:ser>
          <c:idx val="72"/>
          <c:order val="71"/>
          <c:tx>
            <c:strRef>
              <c:f>MATRICE!$A$74</c:f>
              <c:strCache>
                <c:ptCount val="1"/>
                <c:pt idx="0">
                  <c:v>Perugia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5.5260450171745077E-3"/>
                  <c:y val="1.6816815226235204E-3"/>
                </c:manualLayout>
              </c:layout>
              <c:dLblPos val="r"/>
              <c:showLegendKey val="0"/>
              <c:showVal val="0"/>
              <c:showCatName val="0"/>
              <c:showSerName val="1"/>
              <c:showPercent val="0"/>
              <c:showBubbleSize val="0"/>
            </c:dLbl>
            <c:dLblPos val="l"/>
            <c:showLegendKey val="0"/>
            <c:showVal val="0"/>
            <c:showCatName val="0"/>
            <c:showSerName val="1"/>
            <c:showPercent val="0"/>
            <c:showBubbleSize val="0"/>
            <c:showLeaderLines val="0"/>
          </c:dLbls>
          <c:xVal>
            <c:numRef>
              <c:f>MATRICE!$C$74</c:f>
              <c:numCache>
                <c:formatCode>0.0</c:formatCode>
                <c:ptCount val="1"/>
                <c:pt idx="0">
                  <c:v>39.925262193410525</c:v>
                </c:pt>
              </c:numCache>
            </c:numRef>
          </c:xVal>
          <c:yVal>
            <c:numRef>
              <c:f>MATRICE!$B$74</c:f>
              <c:numCache>
                <c:formatCode>0.0</c:formatCode>
                <c:ptCount val="1"/>
                <c:pt idx="0">
                  <c:v>54.532262718003523</c:v>
                </c:pt>
              </c:numCache>
            </c:numRef>
          </c:yVal>
          <c:smooth val="0"/>
        </c:ser>
        <c:ser>
          <c:idx val="73"/>
          <c:order val="72"/>
          <c:tx>
            <c:strRef>
              <c:f>MATRICE!$A$75</c:f>
              <c:strCache>
                <c:ptCount val="1"/>
                <c:pt idx="0">
                  <c:v>Pesaro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MATRICE!$C$75</c:f>
              <c:numCache>
                <c:formatCode>0.0</c:formatCode>
                <c:ptCount val="1"/>
                <c:pt idx="0">
                  <c:v>35.304655074034109</c:v>
                </c:pt>
              </c:numCache>
            </c:numRef>
          </c:xVal>
          <c:yVal>
            <c:numRef>
              <c:f>MATRICE!$B$75</c:f>
              <c:numCache>
                <c:formatCode>0.0</c:formatCode>
                <c:ptCount val="1"/>
                <c:pt idx="0">
                  <c:v>25.688274844658913</c:v>
                </c:pt>
              </c:numCache>
            </c:numRef>
          </c:yVal>
          <c:smooth val="0"/>
        </c:ser>
        <c:ser>
          <c:idx val="74"/>
          <c:order val="73"/>
          <c:tx>
            <c:strRef>
              <c:f>MATRICE!$A$76</c:f>
              <c:strCache>
                <c:ptCount val="1"/>
                <c:pt idx="0">
                  <c:v>Pescara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MATRICE!$C$76</c:f>
              <c:numCache>
                <c:formatCode>0.0</c:formatCode>
                <c:ptCount val="1"/>
                <c:pt idx="0">
                  <c:v>30.244647702067063</c:v>
                </c:pt>
              </c:numCache>
            </c:numRef>
          </c:xVal>
          <c:yVal>
            <c:numRef>
              <c:f>MATRICE!$B$76</c:f>
              <c:numCache>
                <c:formatCode>0.0</c:formatCode>
                <c:ptCount val="1"/>
                <c:pt idx="0">
                  <c:v>29.360072431796951</c:v>
                </c:pt>
              </c:numCache>
            </c:numRef>
          </c:yVal>
          <c:smooth val="0"/>
        </c:ser>
        <c:ser>
          <c:idx val="75"/>
          <c:order val="74"/>
          <c:tx>
            <c:strRef>
              <c:f>MATRICE!$A$77</c:f>
              <c:strCache>
                <c:ptCount val="1"/>
                <c:pt idx="0">
                  <c:v>Piacenza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r"/>
            <c:showLegendKey val="0"/>
            <c:showVal val="0"/>
            <c:showCatName val="0"/>
            <c:showSerName val="1"/>
            <c:showPercent val="0"/>
            <c:showBubbleSize val="0"/>
            <c:showLeaderLines val="0"/>
          </c:dLbls>
          <c:trendline>
            <c:trendlineType val="linear"/>
            <c:dispRSqr val="0"/>
            <c:dispEq val="0"/>
          </c:trendline>
          <c:xVal>
            <c:numRef>
              <c:f>MATRICE!$C$77</c:f>
              <c:numCache>
                <c:formatCode>0.0</c:formatCode>
                <c:ptCount val="1"/>
                <c:pt idx="0">
                  <c:v>54.480061863139198</c:v>
                </c:pt>
              </c:numCache>
            </c:numRef>
          </c:xVal>
          <c:yVal>
            <c:numRef>
              <c:f>MATRICE!$B$77</c:f>
              <c:numCache>
                <c:formatCode>0.0</c:formatCode>
                <c:ptCount val="1"/>
                <c:pt idx="0">
                  <c:v>51.315480149626516</c:v>
                </c:pt>
              </c:numCache>
            </c:numRef>
          </c:yVal>
          <c:smooth val="0"/>
        </c:ser>
        <c:ser>
          <c:idx val="76"/>
          <c:order val="75"/>
          <c:tx>
            <c:strRef>
              <c:f>MATRICE!$A$78</c:f>
              <c:strCache>
                <c:ptCount val="1"/>
                <c:pt idx="0">
                  <c:v>Pisa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MATRICE!$C$78</c:f>
              <c:numCache>
                <c:formatCode>0.0</c:formatCode>
                <c:ptCount val="1"/>
                <c:pt idx="0">
                  <c:v>71.136008534520172</c:v>
                </c:pt>
              </c:numCache>
            </c:numRef>
          </c:xVal>
          <c:yVal>
            <c:numRef>
              <c:f>MATRICE!$B$78</c:f>
              <c:numCache>
                <c:formatCode>0.0</c:formatCode>
                <c:ptCount val="1"/>
                <c:pt idx="0">
                  <c:v>61.544950620136618</c:v>
                </c:pt>
              </c:numCache>
            </c:numRef>
          </c:yVal>
          <c:smooth val="0"/>
        </c:ser>
        <c:ser>
          <c:idx val="77"/>
          <c:order val="76"/>
          <c:tx>
            <c:strRef>
              <c:f>MATRICE!$A$79</c:f>
              <c:strCache>
                <c:ptCount val="1"/>
                <c:pt idx="0">
                  <c:v>Pistoia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b"/>
            <c:showLegendKey val="0"/>
            <c:showVal val="0"/>
            <c:showCatName val="0"/>
            <c:showSerName val="1"/>
            <c:showPercent val="0"/>
            <c:showBubbleSize val="0"/>
            <c:showLeaderLines val="0"/>
          </c:dLbls>
          <c:xVal>
            <c:numRef>
              <c:f>MATRICE!$C$79</c:f>
              <c:numCache>
                <c:formatCode>0.0</c:formatCode>
                <c:ptCount val="1"/>
                <c:pt idx="0">
                  <c:v>29.100248604315045</c:v>
                </c:pt>
              </c:numCache>
            </c:numRef>
          </c:xVal>
          <c:yVal>
            <c:numRef>
              <c:f>MATRICE!$B$79</c:f>
              <c:numCache>
                <c:formatCode>0.0</c:formatCode>
                <c:ptCount val="1"/>
                <c:pt idx="0">
                  <c:v>28.714624938652534</c:v>
                </c:pt>
              </c:numCache>
            </c:numRef>
          </c:yVal>
          <c:smooth val="0"/>
        </c:ser>
        <c:ser>
          <c:idx val="78"/>
          <c:order val="77"/>
          <c:tx>
            <c:strRef>
              <c:f>MATRICE!$A$80</c:f>
              <c:strCache>
                <c:ptCount val="1"/>
                <c:pt idx="0">
                  <c:v>Pordenone</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MATRICE!$C$80</c:f>
              <c:numCache>
                <c:formatCode>0.0</c:formatCode>
                <c:ptCount val="1"/>
                <c:pt idx="0">
                  <c:v>30.381501858310479</c:v>
                </c:pt>
              </c:numCache>
            </c:numRef>
          </c:xVal>
          <c:yVal>
            <c:numRef>
              <c:f>MATRICE!$B$80</c:f>
              <c:numCache>
                <c:formatCode>0.0</c:formatCode>
                <c:ptCount val="1"/>
                <c:pt idx="0">
                  <c:v>45.295310499296079</c:v>
                </c:pt>
              </c:numCache>
            </c:numRef>
          </c:yVal>
          <c:smooth val="0"/>
        </c:ser>
        <c:ser>
          <c:idx val="79"/>
          <c:order val="78"/>
          <c:tx>
            <c:strRef>
              <c:f>MATRICE!$A$81</c:f>
              <c:strCache>
                <c:ptCount val="1"/>
                <c:pt idx="0">
                  <c:v>Potenza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8.8653128617772851E-3"/>
                  <c:y val="-8.4084076131179103E-3"/>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MATRICE!$C$81</c:f>
              <c:numCache>
                <c:formatCode>0.0</c:formatCode>
                <c:ptCount val="1"/>
                <c:pt idx="0">
                  <c:v>31.299064425950469</c:v>
                </c:pt>
              </c:numCache>
            </c:numRef>
          </c:xVal>
          <c:yVal>
            <c:numRef>
              <c:f>MATRICE!$B$81</c:f>
              <c:numCache>
                <c:formatCode>0.0</c:formatCode>
                <c:ptCount val="1"/>
                <c:pt idx="0">
                  <c:v>38.075558507230973</c:v>
                </c:pt>
              </c:numCache>
            </c:numRef>
          </c:yVal>
          <c:smooth val="0"/>
        </c:ser>
        <c:ser>
          <c:idx val="80"/>
          <c:order val="79"/>
          <c:tx>
            <c:strRef>
              <c:f>MATRICE!$A$82</c:f>
              <c:strCache>
                <c:ptCount val="1"/>
                <c:pt idx="0">
                  <c:v>Prato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MATRICE!$C$82</c:f>
              <c:numCache>
                <c:formatCode>0.0</c:formatCode>
                <c:ptCount val="1"/>
                <c:pt idx="0">
                  <c:v>66.149206005505604</c:v>
                </c:pt>
              </c:numCache>
            </c:numRef>
          </c:xVal>
          <c:yVal>
            <c:numRef>
              <c:f>MATRICE!$B$82</c:f>
              <c:numCache>
                <c:formatCode>0.0</c:formatCode>
                <c:ptCount val="1"/>
                <c:pt idx="0">
                  <c:v>36.723761110438261</c:v>
                </c:pt>
              </c:numCache>
            </c:numRef>
          </c:yVal>
          <c:smooth val="0"/>
        </c:ser>
        <c:ser>
          <c:idx val="81"/>
          <c:order val="80"/>
          <c:tx>
            <c:strRef>
              <c:f>MATRICE!$A$83</c:f>
              <c:strCache>
                <c:ptCount val="1"/>
                <c:pt idx="0">
                  <c:v>Ragusa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MATRICE!$C$83</c:f>
              <c:numCache>
                <c:formatCode>0.0</c:formatCode>
                <c:ptCount val="1"/>
                <c:pt idx="0">
                  <c:v>34.398336872730653</c:v>
                </c:pt>
              </c:numCache>
            </c:numRef>
          </c:xVal>
          <c:yVal>
            <c:numRef>
              <c:f>MATRICE!$B$83</c:f>
              <c:numCache>
                <c:formatCode>0.0</c:formatCode>
                <c:ptCount val="1"/>
                <c:pt idx="0">
                  <c:v>23.591470865651594</c:v>
                </c:pt>
              </c:numCache>
            </c:numRef>
          </c:yVal>
          <c:smooth val="0"/>
        </c:ser>
        <c:ser>
          <c:idx val="82"/>
          <c:order val="81"/>
          <c:tx>
            <c:strRef>
              <c:f>MATRICE!$A$84</c:f>
              <c:strCache>
                <c:ptCount val="1"/>
                <c:pt idx="0">
                  <c:v>Ravenna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MATRICE!$C$84</c:f>
              <c:numCache>
                <c:formatCode>0.0</c:formatCode>
                <c:ptCount val="1"/>
                <c:pt idx="0">
                  <c:v>61.025567202317923</c:v>
                </c:pt>
              </c:numCache>
            </c:numRef>
          </c:xVal>
          <c:yVal>
            <c:numRef>
              <c:f>MATRICE!$B$84</c:f>
              <c:numCache>
                <c:formatCode>0.0</c:formatCode>
                <c:ptCount val="1"/>
                <c:pt idx="0">
                  <c:v>45.231780044285038</c:v>
                </c:pt>
              </c:numCache>
            </c:numRef>
          </c:yVal>
          <c:smooth val="0"/>
        </c:ser>
        <c:ser>
          <c:idx val="83"/>
          <c:order val="82"/>
          <c:tx>
            <c:strRef>
              <c:f>MATRICE!$A$85</c:f>
              <c:strCache>
                <c:ptCount val="1"/>
                <c:pt idx="0">
                  <c:v>Reggio Calabria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xVal>
            <c:numRef>
              <c:f>MATRICE!$C$85</c:f>
              <c:numCache>
                <c:formatCode>0.0</c:formatCode>
                <c:ptCount val="1"/>
                <c:pt idx="0">
                  <c:v>32.62366539088891</c:v>
                </c:pt>
              </c:numCache>
            </c:numRef>
          </c:xVal>
          <c:yVal>
            <c:numRef>
              <c:f>MATRICE!$B$85</c:f>
              <c:numCache>
                <c:formatCode>0.0</c:formatCode>
                <c:ptCount val="1"/>
                <c:pt idx="0">
                  <c:v>13.635119595734846</c:v>
                </c:pt>
              </c:numCache>
            </c:numRef>
          </c:yVal>
          <c:smooth val="0"/>
        </c:ser>
        <c:ser>
          <c:idx val="84"/>
          <c:order val="83"/>
          <c:tx>
            <c:strRef>
              <c:f>MATRICE!$A$86</c:f>
              <c:strCache>
                <c:ptCount val="1"/>
                <c:pt idx="0">
                  <c:v>Reggio Emilia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MATRICE!$C$86</c:f>
              <c:numCache>
                <c:formatCode>0.0</c:formatCode>
                <c:ptCount val="1"/>
                <c:pt idx="0">
                  <c:v>65.244349606771095</c:v>
                </c:pt>
              </c:numCache>
            </c:numRef>
          </c:xVal>
          <c:yVal>
            <c:numRef>
              <c:f>MATRICE!$B$86</c:f>
              <c:numCache>
                <c:formatCode>0.0</c:formatCode>
                <c:ptCount val="1"/>
                <c:pt idx="0">
                  <c:v>50.454036995860086</c:v>
                </c:pt>
              </c:numCache>
            </c:numRef>
          </c:yVal>
          <c:smooth val="0"/>
        </c:ser>
        <c:ser>
          <c:idx val="85"/>
          <c:order val="84"/>
          <c:tx>
            <c:strRef>
              <c:f>MATRICE!$A$87</c:f>
              <c:strCache>
                <c:ptCount val="1"/>
                <c:pt idx="0">
                  <c:v>Rieti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t"/>
            <c:showLegendKey val="0"/>
            <c:showVal val="0"/>
            <c:showCatName val="0"/>
            <c:showSerName val="1"/>
            <c:showPercent val="0"/>
            <c:showBubbleSize val="0"/>
            <c:showLeaderLines val="0"/>
          </c:dLbls>
          <c:xVal>
            <c:numRef>
              <c:f>MATRICE!$C$87</c:f>
              <c:numCache>
                <c:formatCode>0.0</c:formatCode>
                <c:ptCount val="1"/>
                <c:pt idx="0">
                  <c:v>13.17224762649295</c:v>
                </c:pt>
              </c:numCache>
            </c:numRef>
          </c:xVal>
          <c:yVal>
            <c:numRef>
              <c:f>MATRICE!$B$87</c:f>
              <c:numCache>
                <c:formatCode>0.0</c:formatCode>
                <c:ptCount val="1"/>
                <c:pt idx="0">
                  <c:v>13.93777191261478</c:v>
                </c:pt>
              </c:numCache>
            </c:numRef>
          </c:yVal>
          <c:smooth val="0"/>
        </c:ser>
        <c:ser>
          <c:idx val="86"/>
          <c:order val="85"/>
          <c:tx>
            <c:strRef>
              <c:f>MATRICE!$A$88</c:f>
              <c:strCache>
                <c:ptCount val="1"/>
                <c:pt idx="0">
                  <c:v>Rimini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MATRICE!$C$88</c:f>
              <c:numCache>
                <c:formatCode>0.0</c:formatCode>
                <c:ptCount val="1"/>
                <c:pt idx="0">
                  <c:v>58.333417527495804</c:v>
                </c:pt>
              </c:numCache>
            </c:numRef>
          </c:xVal>
          <c:yVal>
            <c:numRef>
              <c:f>MATRICE!$B$88</c:f>
              <c:numCache>
                <c:formatCode>0.0</c:formatCode>
                <c:ptCount val="1"/>
                <c:pt idx="0">
                  <c:v>36.297793797920114</c:v>
                </c:pt>
              </c:numCache>
            </c:numRef>
          </c:yVal>
          <c:smooth val="0"/>
        </c:ser>
        <c:ser>
          <c:idx val="87"/>
          <c:order val="86"/>
          <c:tx>
            <c:strRef>
              <c:f>MATRICE!$A$89</c:f>
              <c:strCache>
                <c:ptCount val="1"/>
                <c:pt idx="0">
                  <c:v>Roma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MATRICE!$C$89</c:f>
              <c:numCache>
                <c:formatCode>0.0</c:formatCode>
                <c:ptCount val="1"/>
                <c:pt idx="0">
                  <c:v>79.228393540635466</c:v>
                </c:pt>
              </c:numCache>
            </c:numRef>
          </c:xVal>
          <c:yVal>
            <c:numRef>
              <c:f>MATRICE!$B$89</c:f>
              <c:numCache>
                <c:formatCode>0.0</c:formatCode>
                <c:ptCount val="1"/>
                <c:pt idx="0">
                  <c:v>74.351626602813951</c:v>
                </c:pt>
              </c:numCache>
            </c:numRef>
          </c:yVal>
          <c:smooth val="0"/>
        </c:ser>
        <c:ser>
          <c:idx val="88"/>
          <c:order val="87"/>
          <c:tx>
            <c:strRef>
              <c:f>MATRICE!$A$90</c:f>
              <c:strCache>
                <c:ptCount val="1"/>
                <c:pt idx="0">
                  <c:v>Rovigo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MATRICE!$C$90</c:f>
              <c:numCache>
                <c:formatCode>0.0</c:formatCode>
                <c:ptCount val="1"/>
                <c:pt idx="0">
                  <c:v>22.392148050234855</c:v>
                </c:pt>
              </c:numCache>
            </c:numRef>
          </c:xVal>
          <c:yVal>
            <c:numRef>
              <c:f>MATRICE!$B$90</c:f>
              <c:numCache>
                <c:formatCode>0.0</c:formatCode>
                <c:ptCount val="1"/>
                <c:pt idx="0">
                  <c:v>26.366443702893172</c:v>
                </c:pt>
              </c:numCache>
            </c:numRef>
          </c:yVal>
          <c:smooth val="0"/>
        </c:ser>
        <c:ser>
          <c:idx val="89"/>
          <c:order val="88"/>
          <c:tx>
            <c:strRef>
              <c:f>MATRICE!$A$91</c:f>
              <c:strCache>
                <c:ptCount val="1"/>
                <c:pt idx="0">
                  <c:v>Salerno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1.9719697695482329E-3"/>
                  <c:y val="-1.3453452180988661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MATRICE!$C$91</c:f>
              <c:numCache>
                <c:formatCode>0.0</c:formatCode>
                <c:ptCount val="1"/>
                <c:pt idx="0">
                  <c:v>12.349455273665219</c:v>
                </c:pt>
              </c:numCache>
            </c:numRef>
          </c:xVal>
          <c:yVal>
            <c:numRef>
              <c:f>MATRICE!$B$91</c:f>
              <c:numCache>
                <c:formatCode>0.0</c:formatCode>
                <c:ptCount val="1"/>
                <c:pt idx="0">
                  <c:v>47.866332656509535</c:v>
                </c:pt>
              </c:numCache>
            </c:numRef>
          </c:yVal>
          <c:smooth val="0"/>
        </c:ser>
        <c:ser>
          <c:idx val="90"/>
          <c:order val="89"/>
          <c:tx>
            <c:strRef>
              <c:f>MATRICE!$A$92</c:f>
              <c:strCache>
                <c:ptCount val="1"/>
                <c:pt idx="0">
                  <c:v>Sanluri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MATRICE!$C$92</c:f>
              <c:numCache>
                <c:formatCode>0.0</c:formatCode>
                <c:ptCount val="1"/>
                <c:pt idx="0">
                  <c:v>6.085323548786822</c:v>
                </c:pt>
              </c:numCache>
            </c:numRef>
          </c:xVal>
          <c:yVal>
            <c:numRef>
              <c:f>MATRICE!$B$92</c:f>
              <c:numCache>
                <c:formatCode>0.0</c:formatCode>
                <c:ptCount val="1"/>
                <c:pt idx="0">
                  <c:v>0</c:v>
                </c:pt>
              </c:numCache>
            </c:numRef>
          </c:yVal>
          <c:smooth val="0"/>
        </c:ser>
        <c:ser>
          <c:idx val="91"/>
          <c:order val="90"/>
          <c:tx>
            <c:strRef>
              <c:f>MATRICE!$A$93</c:f>
              <c:strCache>
                <c:ptCount val="1"/>
                <c:pt idx="0">
                  <c:v>Sassari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MATRICE!$C$93</c:f>
              <c:numCache>
                <c:formatCode>0.0</c:formatCode>
                <c:ptCount val="1"/>
                <c:pt idx="0">
                  <c:v>32.350782134451386</c:v>
                </c:pt>
              </c:numCache>
            </c:numRef>
          </c:xVal>
          <c:yVal>
            <c:numRef>
              <c:f>MATRICE!$B$93</c:f>
              <c:numCache>
                <c:formatCode>0.0</c:formatCode>
                <c:ptCount val="1"/>
                <c:pt idx="0">
                  <c:v>40.210373517710501</c:v>
                </c:pt>
              </c:numCache>
            </c:numRef>
          </c:yVal>
          <c:smooth val="0"/>
        </c:ser>
        <c:ser>
          <c:idx val="92"/>
          <c:order val="91"/>
          <c:tx>
            <c:strRef>
              <c:f>MATRICE!$A$94</c:f>
              <c:strCache>
                <c:ptCount val="1"/>
                <c:pt idx="0">
                  <c:v>Savona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MATRICE!$C$94</c:f>
              <c:numCache>
                <c:formatCode>0.0</c:formatCode>
                <c:ptCount val="1"/>
                <c:pt idx="0">
                  <c:v>34.726225005933642</c:v>
                </c:pt>
              </c:numCache>
            </c:numRef>
          </c:xVal>
          <c:yVal>
            <c:numRef>
              <c:f>MATRICE!$B$94</c:f>
              <c:numCache>
                <c:formatCode>0.0</c:formatCode>
                <c:ptCount val="1"/>
                <c:pt idx="0">
                  <c:v>41.799929430065554</c:v>
                </c:pt>
              </c:numCache>
            </c:numRef>
          </c:yVal>
          <c:smooth val="0"/>
        </c:ser>
        <c:ser>
          <c:idx val="93"/>
          <c:order val="92"/>
          <c:tx>
            <c:strRef>
              <c:f>MATRICE!$A$95</c:f>
              <c:strCache>
                <c:ptCount val="1"/>
                <c:pt idx="0">
                  <c:v>Siena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MATRICE!$C$95</c:f>
              <c:numCache>
                <c:formatCode>0.0</c:formatCode>
                <c:ptCount val="1"/>
                <c:pt idx="0">
                  <c:v>56.78224005763677</c:v>
                </c:pt>
              </c:numCache>
            </c:numRef>
          </c:xVal>
          <c:yVal>
            <c:numRef>
              <c:f>MATRICE!$B$95</c:f>
              <c:numCache>
                <c:formatCode>0.0</c:formatCode>
                <c:ptCount val="1"/>
                <c:pt idx="0">
                  <c:v>44.938848966489978</c:v>
                </c:pt>
              </c:numCache>
            </c:numRef>
          </c:yVal>
          <c:smooth val="0"/>
        </c:ser>
        <c:ser>
          <c:idx val="94"/>
          <c:order val="93"/>
          <c:tx>
            <c:strRef>
              <c:f>MATRICE!$A$96</c:f>
              <c:strCache>
                <c:ptCount val="1"/>
                <c:pt idx="0">
                  <c:v>Siracusa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2.955104287259095E-3"/>
                  <c:y val="-1.681681522623582E-3"/>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MATRICE!$C$96</c:f>
              <c:numCache>
                <c:formatCode>0.0</c:formatCode>
                <c:ptCount val="1"/>
                <c:pt idx="0">
                  <c:v>24.656274049851703</c:v>
                </c:pt>
              </c:numCache>
            </c:numRef>
          </c:xVal>
          <c:yVal>
            <c:numRef>
              <c:f>MATRICE!$B$96</c:f>
              <c:numCache>
                <c:formatCode>0.0</c:formatCode>
                <c:ptCount val="1"/>
                <c:pt idx="0">
                  <c:v>14.039332565875556</c:v>
                </c:pt>
              </c:numCache>
            </c:numRef>
          </c:yVal>
          <c:smooth val="0"/>
        </c:ser>
        <c:ser>
          <c:idx val="95"/>
          <c:order val="94"/>
          <c:tx>
            <c:strRef>
              <c:f>MATRICE!$A$97</c:f>
              <c:strCache>
                <c:ptCount val="1"/>
                <c:pt idx="0">
                  <c:v>Sondrio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7.4124464072456139E-2"/>
                  <c:y val="3.3633635812355387E-3"/>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MATRICE!$C$97</c:f>
              <c:numCache>
                <c:formatCode>0.0</c:formatCode>
                <c:ptCount val="1"/>
                <c:pt idx="0">
                  <c:v>35.2261822690187</c:v>
                </c:pt>
              </c:numCache>
            </c:numRef>
          </c:xVal>
          <c:yVal>
            <c:numRef>
              <c:f>MATRICE!$B$97</c:f>
              <c:numCache>
                <c:formatCode>0.0</c:formatCode>
                <c:ptCount val="1"/>
                <c:pt idx="0">
                  <c:v>58.756969464037581</c:v>
                </c:pt>
              </c:numCache>
            </c:numRef>
          </c:yVal>
          <c:smooth val="0"/>
        </c:ser>
        <c:ser>
          <c:idx val="96"/>
          <c:order val="95"/>
          <c:tx>
            <c:strRef>
              <c:f>MATRICE!$A$98</c:f>
              <c:strCache>
                <c:ptCount val="1"/>
                <c:pt idx="0">
                  <c:v>Taranto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4.9508467653552931E-3"/>
                  <c:y val="6.247513064480569E-3"/>
                </c:manualLayout>
              </c:layout>
              <c:dLblPos val="r"/>
              <c:showLegendKey val="0"/>
              <c:showVal val="0"/>
              <c:showCatName val="0"/>
              <c:showSerName val="1"/>
              <c:showPercent val="0"/>
              <c:showBubbleSize val="0"/>
            </c:dLbl>
            <c:dLblPos val="b"/>
            <c:showLegendKey val="0"/>
            <c:showVal val="0"/>
            <c:showCatName val="0"/>
            <c:showSerName val="1"/>
            <c:showPercent val="0"/>
            <c:showBubbleSize val="0"/>
            <c:showLeaderLines val="0"/>
          </c:dLbls>
          <c:xVal>
            <c:numRef>
              <c:f>MATRICE!$C$98</c:f>
              <c:numCache>
                <c:formatCode>0.0</c:formatCode>
                <c:ptCount val="1"/>
                <c:pt idx="0">
                  <c:v>26.548652587215742</c:v>
                </c:pt>
              </c:numCache>
            </c:numRef>
          </c:xVal>
          <c:yVal>
            <c:numRef>
              <c:f>MATRICE!$B$98</c:f>
              <c:numCache>
                <c:formatCode>0.0</c:formatCode>
                <c:ptCount val="1"/>
                <c:pt idx="0">
                  <c:v>22.885623095743632</c:v>
                </c:pt>
              </c:numCache>
            </c:numRef>
          </c:yVal>
          <c:smooth val="0"/>
        </c:ser>
        <c:ser>
          <c:idx val="97"/>
          <c:order val="96"/>
          <c:tx>
            <c:strRef>
              <c:f>MATRICE!$A$99</c:f>
              <c:strCache>
                <c:ptCount val="1"/>
                <c:pt idx="0">
                  <c:v>Tempio Pausania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3.9034523219130833E-2"/>
                  <c:y val="1.5963394957471334E-2"/>
                </c:manualLayout>
              </c:layout>
              <c:dLblPos val="r"/>
              <c:showLegendKey val="0"/>
              <c:showVal val="0"/>
              <c:showCatName val="0"/>
              <c:showSerName val="1"/>
              <c:showPercent val="0"/>
              <c:showBubbleSize val="0"/>
            </c:dLbl>
            <c:dLblPos val="b"/>
            <c:showLegendKey val="0"/>
            <c:showVal val="0"/>
            <c:showCatName val="0"/>
            <c:showSerName val="1"/>
            <c:showPercent val="0"/>
            <c:showBubbleSize val="0"/>
            <c:showLeaderLines val="0"/>
          </c:dLbls>
          <c:xVal>
            <c:numRef>
              <c:f>MATRICE!$C$99</c:f>
              <c:numCache>
                <c:formatCode>0.0</c:formatCode>
                <c:ptCount val="1"/>
                <c:pt idx="0">
                  <c:v>23.813243685333958</c:v>
                </c:pt>
              </c:numCache>
            </c:numRef>
          </c:xVal>
          <c:yVal>
            <c:numRef>
              <c:f>MATRICE!$B$99</c:f>
              <c:numCache>
                <c:formatCode>0.0</c:formatCode>
                <c:ptCount val="1"/>
                <c:pt idx="0">
                  <c:v>7.7069924591066599</c:v>
                </c:pt>
              </c:numCache>
            </c:numRef>
          </c:yVal>
          <c:smooth val="0"/>
        </c:ser>
        <c:ser>
          <c:idx val="98"/>
          <c:order val="97"/>
          <c:tx>
            <c:strRef>
              <c:f>MATRICE!$A$100</c:f>
              <c:strCache>
                <c:ptCount val="1"/>
                <c:pt idx="0">
                  <c:v>Teramo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t"/>
            <c:showLegendKey val="0"/>
            <c:showVal val="0"/>
            <c:showCatName val="0"/>
            <c:showSerName val="1"/>
            <c:showPercent val="0"/>
            <c:showBubbleSize val="0"/>
            <c:showLeaderLines val="0"/>
          </c:dLbls>
          <c:xVal>
            <c:numRef>
              <c:f>MATRICE!$C$100</c:f>
              <c:numCache>
                <c:formatCode>0.0</c:formatCode>
                <c:ptCount val="1"/>
                <c:pt idx="0">
                  <c:v>37.944374824801905</c:v>
                </c:pt>
              </c:numCache>
            </c:numRef>
          </c:xVal>
          <c:yVal>
            <c:numRef>
              <c:f>MATRICE!$B$100</c:f>
              <c:numCache>
                <c:formatCode>0.0</c:formatCode>
                <c:ptCount val="1"/>
                <c:pt idx="0">
                  <c:v>37.327910293974995</c:v>
                </c:pt>
              </c:numCache>
            </c:numRef>
          </c:yVal>
          <c:smooth val="0"/>
        </c:ser>
        <c:ser>
          <c:idx val="99"/>
          <c:order val="98"/>
          <c:tx>
            <c:strRef>
              <c:f>MATRICE!$A$101</c:f>
              <c:strCache>
                <c:ptCount val="1"/>
                <c:pt idx="0">
                  <c:v>Terni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MATRICE!$C$101</c:f>
              <c:numCache>
                <c:formatCode>0.0</c:formatCode>
                <c:ptCount val="1"/>
                <c:pt idx="0">
                  <c:v>25.569203533649059</c:v>
                </c:pt>
              </c:numCache>
            </c:numRef>
          </c:xVal>
          <c:yVal>
            <c:numRef>
              <c:f>MATRICE!$B$101</c:f>
              <c:numCache>
                <c:formatCode>0.0</c:formatCode>
                <c:ptCount val="1"/>
                <c:pt idx="0">
                  <c:v>34.63085669043604</c:v>
                </c:pt>
              </c:numCache>
            </c:numRef>
          </c:yVal>
          <c:smooth val="0"/>
        </c:ser>
        <c:ser>
          <c:idx val="100"/>
          <c:order val="99"/>
          <c:tx>
            <c:strRef>
              <c:f>MATRICE!$A$102</c:f>
              <c:strCache>
                <c:ptCount val="1"/>
                <c:pt idx="0">
                  <c:v>Torino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dLblPos val="r"/>
              <c:showLegendKey val="0"/>
              <c:showVal val="0"/>
              <c:showCatName val="0"/>
              <c:showSerName val="1"/>
              <c:showPercent val="0"/>
              <c:showBubbleSize val="0"/>
            </c:dLbl>
            <c:dLblPos val="r"/>
            <c:showLegendKey val="0"/>
            <c:showVal val="1"/>
            <c:showCatName val="0"/>
            <c:showSerName val="0"/>
            <c:showPercent val="0"/>
            <c:showBubbleSize val="0"/>
            <c:showLeaderLines val="0"/>
          </c:dLbls>
          <c:xVal>
            <c:numRef>
              <c:f>MATRICE!$C$102</c:f>
              <c:numCache>
                <c:formatCode>0.0</c:formatCode>
                <c:ptCount val="1"/>
                <c:pt idx="0">
                  <c:v>90.856034886283325</c:v>
                </c:pt>
              </c:numCache>
            </c:numRef>
          </c:xVal>
          <c:yVal>
            <c:numRef>
              <c:f>MATRICE!$B$102</c:f>
              <c:numCache>
                <c:formatCode>0.0</c:formatCode>
                <c:ptCount val="1"/>
                <c:pt idx="0">
                  <c:v>65.6785442642623</c:v>
                </c:pt>
              </c:numCache>
            </c:numRef>
          </c:yVal>
          <c:smooth val="0"/>
        </c:ser>
        <c:ser>
          <c:idx val="101"/>
          <c:order val="100"/>
          <c:tx>
            <c:strRef>
              <c:f>MATRICE!$A$103</c:f>
              <c:strCache>
                <c:ptCount val="1"/>
                <c:pt idx="0">
                  <c:v>Tortolì</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MATRICE!$C$103</c:f>
              <c:numCache>
                <c:formatCode>0.0</c:formatCode>
                <c:ptCount val="1"/>
                <c:pt idx="0">
                  <c:v>15.871464959048648</c:v>
                </c:pt>
              </c:numCache>
            </c:numRef>
          </c:xVal>
          <c:yVal>
            <c:numRef>
              <c:f>MATRICE!$B$103</c:f>
              <c:numCache>
                <c:formatCode>0.0</c:formatCode>
                <c:ptCount val="1"/>
                <c:pt idx="0">
                  <c:v>26.561478150412327</c:v>
                </c:pt>
              </c:numCache>
            </c:numRef>
          </c:yVal>
          <c:smooth val="0"/>
        </c:ser>
        <c:ser>
          <c:idx val="102"/>
          <c:order val="101"/>
          <c:tx>
            <c:strRef>
              <c:f>MATRICE!$A$104</c:f>
              <c:strCache>
                <c:ptCount val="1"/>
                <c:pt idx="0">
                  <c:v>Trani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2.7580973347751555E-2"/>
                  <c:y val="1.0090089135741493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MATRICE!$C$104</c:f>
              <c:numCache>
                <c:formatCode>0.0</c:formatCode>
                <c:ptCount val="1"/>
                <c:pt idx="0">
                  <c:v>22.603291426071948</c:v>
                </c:pt>
              </c:numCache>
            </c:numRef>
          </c:xVal>
          <c:yVal>
            <c:numRef>
              <c:f>MATRICE!$B$104</c:f>
              <c:numCache>
                <c:formatCode>0.0</c:formatCode>
                <c:ptCount val="1"/>
                <c:pt idx="0">
                  <c:v>23.739525278597036</c:v>
                </c:pt>
              </c:numCache>
            </c:numRef>
          </c:yVal>
          <c:smooth val="0"/>
        </c:ser>
        <c:ser>
          <c:idx val="103"/>
          <c:order val="102"/>
          <c:tx>
            <c:strRef>
              <c:f>MATRICE!$A$105</c:f>
              <c:strCache>
                <c:ptCount val="1"/>
                <c:pt idx="0">
                  <c:v>Trapani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4.7149797189896495E-2"/>
                  <c:y val="-8.4084076131179103E-3"/>
                </c:manualLayout>
              </c:layout>
              <c:dLblPos val="r"/>
              <c:showLegendKey val="0"/>
              <c:showVal val="0"/>
              <c:showCatName val="0"/>
              <c:showSerName val="1"/>
              <c:showPercent val="0"/>
              <c:showBubbleSize val="0"/>
            </c:dLbl>
            <c:dLblPos val="l"/>
            <c:showLegendKey val="0"/>
            <c:showVal val="0"/>
            <c:showCatName val="0"/>
            <c:showSerName val="1"/>
            <c:showPercent val="0"/>
            <c:showBubbleSize val="0"/>
            <c:showLeaderLines val="0"/>
          </c:dLbls>
          <c:xVal>
            <c:numRef>
              <c:f>MATRICE!$C$105</c:f>
              <c:numCache>
                <c:formatCode>0.0</c:formatCode>
                <c:ptCount val="1"/>
                <c:pt idx="0">
                  <c:v>9.0418286220995814</c:v>
                </c:pt>
              </c:numCache>
            </c:numRef>
          </c:xVal>
          <c:yVal>
            <c:numRef>
              <c:f>MATRICE!$B$105</c:f>
              <c:numCache>
                <c:formatCode>0.0</c:formatCode>
                <c:ptCount val="1"/>
                <c:pt idx="0">
                  <c:v>12.408511205870177</c:v>
                </c:pt>
              </c:numCache>
            </c:numRef>
          </c:yVal>
          <c:smooth val="0"/>
        </c:ser>
        <c:ser>
          <c:idx val="104"/>
          <c:order val="103"/>
          <c:tx>
            <c:strRef>
              <c:f>MATRICE!$A$106</c:f>
              <c:strCache>
                <c:ptCount val="1"/>
                <c:pt idx="0">
                  <c:v>Trento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MATRICE!$C$106</c:f>
              <c:numCache>
                <c:formatCode>0.0</c:formatCode>
                <c:ptCount val="1"/>
                <c:pt idx="0">
                  <c:v>72.42529494156058</c:v>
                </c:pt>
              </c:numCache>
            </c:numRef>
          </c:xVal>
          <c:yVal>
            <c:numRef>
              <c:f>MATRICE!$B$106</c:f>
              <c:numCache>
                <c:formatCode>0.0</c:formatCode>
                <c:ptCount val="1"/>
                <c:pt idx="0">
                  <c:v>72.176787171553997</c:v>
                </c:pt>
              </c:numCache>
            </c:numRef>
          </c:yVal>
          <c:smooth val="0"/>
        </c:ser>
        <c:ser>
          <c:idx val="105"/>
          <c:order val="104"/>
          <c:tx>
            <c:strRef>
              <c:f>MATRICE!$A$107</c:f>
              <c:strCache>
                <c:ptCount val="1"/>
                <c:pt idx="0">
                  <c:v>Treviso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2.955104287259095E-3"/>
                  <c:y val="1.681681522623582E-3"/>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MATRICE!$C$107</c:f>
              <c:numCache>
                <c:formatCode>0.0</c:formatCode>
                <c:ptCount val="1"/>
                <c:pt idx="0">
                  <c:v>52.60616310476378</c:v>
                </c:pt>
              </c:numCache>
            </c:numRef>
          </c:xVal>
          <c:yVal>
            <c:numRef>
              <c:f>MATRICE!$B$107</c:f>
              <c:numCache>
                <c:formatCode>0.0</c:formatCode>
                <c:ptCount val="1"/>
                <c:pt idx="0">
                  <c:v>32.628950545875831</c:v>
                </c:pt>
              </c:numCache>
            </c:numRef>
          </c:yVal>
          <c:smooth val="0"/>
        </c:ser>
        <c:ser>
          <c:idx val="106"/>
          <c:order val="105"/>
          <c:tx>
            <c:strRef>
              <c:f>MATRICE!$A$108</c:f>
              <c:strCache>
                <c:ptCount val="1"/>
                <c:pt idx="0">
                  <c:v>Trieste</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7.9221614672085033E-3"/>
                  <c:y val="1.2600031912224169E-2"/>
                </c:manualLayout>
              </c:layout>
              <c:dLblPos val="r"/>
              <c:showLegendKey val="0"/>
              <c:showVal val="0"/>
              <c:showCatName val="0"/>
              <c:showSerName val="1"/>
              <c:showPercent val="0"/>
              <c:showBubbleSize val="0"/>
            </c:dLbl>
            <c:dLblPos val="b"/>
            <c:showLegendKey val="0"/>
            <c:showVal val="0"/>
            <c:showCatName val="0"/>
            <c:showSerName val="1"/>
            <c:showPercent val="0"/>
            <c:showBubbleSize val="0"/>
            <c:showLeaderLines val="0"/>
          </c:dLbls>
          <c:xVal>
            <c:numRef>
              <c:f>MATRICE!$C$108</c:f>
              <c:numCache>
                <c:formatCode>0.0</c:formatCode>
                <c:ptCount val="1"/>
                <c:pt idx="0">
                  <c:v>39.471707794299725</c:v>
                </c:pt>
              </c:numCache>
            </c:numRef>
          </c:xVal>
          <c:yVal>
            <c:numRef>
              <c:f>MATRICE!$B$108</c:f>
              <c:numCache>
                <c:formatCode>0.0</c:formatCode>
                <c:ptCount val="1"/>
                <c:pt idx="0">
                  <c:v>30.571947904531914</c:v>
                </c:pt>
              </c:numCache>
            </c:numRef>
          </c:yVal>
          <c:smooth val="0"/>
        </c:ser>
        <c:ser>
          <c:idx val="107"/>
          <c:order val="106"/>
          <c:tx>
            <c:strRef>
              <c:f>MATRICE!$A$109</c:f>
              <c:strCache>
                <c:ptCount val="1"/>
                <c:pt idx="0">
                  <c:v>Udine</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MATRICE!$C$109</c:f>
              <c:numCache>
                <c:formatCode>0.0</c:formatCode>
                <c:ptCount val="1"/>
                <c:pt idx="0">
                  <c:v>43.319105924713924</c:v>
                </c:pt>
              </c:numCache>
            </c:numRef>
          </c:xVal>
          <c:yVal>
            <c:numRef>
              <c:f>MATRICE!$B$109</c:f>
              <c:numCache>
                <c:formatCode>0.0</c:formatCode>
                <c:ptCount val="1"/>
                <c:pt idx="0">
                  <c:v>57.213918296657241</c:v>
                </c:pt>
              </c:numCache>
            </c:numRef>
          </c:yVal>
          <c:smooth val="0"/>
        </c:ser>
        <c:ser>
          <c:idx val="108"/>
          <c:order val="107"/>
          <c:tx>
            <c:strRef>
              <c:f>MATRICE!$A$110</c:f>
              <c:strCache>
                <c:ptCount val="1"/>
                <c:pt idx="0">
                  <c:v>Varese</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xVal>
            <c:numRef>
              <c:f>MATRICE!$C$110</c:f>
              <c:numCache>
                <c:formatCode>0.0</c:formatCode>
                <c:ptCount val="1"/>
                <c:pt idx="0">
                  <c:v>51.154094342075631</c:v>
                </c:pt>
              </c:numCache>
            </c:numRef>
          </c:xVal>
          <c:yVal>
            <c:numRef>
              <c:f>MATRICE!$B$110</c:f>
              <c:numCache>
                <c:formatCode>0.0</c:formatCode>
                <c:ptCount val="1"/>
                <c:pt idx="0">
                  <c:v>25.902678812342106</c:v>
                </c:pt>
              </c:numCache>
            </c:numRef>
          </c:yVal>
          <c:smooth val="0"/>
        </c:ser>
        <c:ser>
          <c:idx val="109"/>
          <c:order val="108"/>
          <c:tx>
            <c:strRef>
              <c:f>MATRICE!$A$111</c:f>
              <c:strCache>
                <c:ptCount val="1"/>
                <c:pt idx="0">
                  <c:v>Venezia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2.955104287259095E-3"/>
                  <c:y val="5.0450445678707464E-3"/>
                </c:manualLayout>
              </c:layout>
              <c:dLblPos val="r"/>
              <c:showLegendKey val="0"/>
              <c:showVal val="0"/>
              <c:showCatName val="0"/>
              <c:showSerName val="1"/>
              <c:showPercent val="0"/>
              <c:showBubbleSize val="0"/>
            </c:dLbl>
            <c:dLblPos val="r"/>
            <c:showLegendKey val="0"/>
            <c:showVal val="0"/>
            <c:showCatName val="0"/>
            <c:showSerName val="1"/>
            <c:showPercent val="0"/>
            <c:showBubbleSize val="0"/>
            <c:showLeaderLines val="0"/>
          </c:dLbls>
          <c:xVal>
            <c:numRef>
              <c:f>MATRICE!$C$111</c:f>
              <c:numCache>
                <c:formatCode>0.0</c:formatCode>
                <c:ptCount val="1"/>
                <c:pt idx="0">
                  <c:v>55.324584636158903</c:v>
                </c:pt>
              </c:numCache>
            </c:numRef>
          </c:xVal>
          <c:yVal>
            <c:numRef>
              <c:f>MATRICE!$B$111</c:f>
              <c:numCache>
                <c:formatCode>0.0</c:formatCode>
                <c:ptCount val="1"/>
                <c:pt idx="0">
                  <c:v>40.901255576368229</c:v>
                </c:pt>
              </c:numCache>
            </c:numRef>
          </c:yVal>
          <c:smooth val="0"/>
        </c:ser>
        <c:ser>
          <c:idx val="110"/>
          <c:order val="109"/>
          <c:tx>
            <c:strRef>
              <c:f>MATRICE!$A$112</c:f>
              <c:strCache>
                <c:ptCount val="1"/>
                <c:pt idx="0">
                  <c:v>Verbania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4.9251738120984915E-3"/>
                  <c:y val="1.681681522623582E-3"/>
                </c:manualLayout>
              </c:layout>
              <c:dLblPos val="r"/>
              <c:showLegendKey val="0"/>
              <c:showVal val="0"/>
              <c:showCatName val="0"/>
              <c:showSerName val="1"/>
              <c:showPercent val="0"/>
              <c:showBubbleSize val="0"/>
            </c:dLbl>
            <c:dLblPos val="r"/>
            <c:showLegendKey val="0"/>
            <c:showVal val="0"/>
            <c:showCatName val="0"/>
            <c:showSerName val="1"/>
            <c:showPercent val="0"/>
            <c:showBubbleSize val="0"/>
            <c:showLeaderLines val="0"/>
          </c:dLbls>
          <c:xVal>
            <c:numRef>
              <c:f>MATRICE!$C$112</c:f>
              <c:numCache>
                <c:formatCode>0.0</c:formatCode>
                <c:ptCount val="1"/>
                <c:pt idx="0">
                  <c:v>35.796045382729424</c:v>
                </c:pt>
              </c:numCache>
            </c:numRef>
          </c:xVal>
          <c:yVal>
            <c:numRef>
              <c:f>MATRICE!$B$112</c:f>
              <c:numCache>
                <c:formatCode>0.0</c:formatCode>
                <c:ptCount val="1"/>
                <c:pt idx="0">
                  <c:v>36.06132427171147</c:v>
                </c:pt>
              </c:numCache>
            </c:numRef>
          </c:yVal>
          <c:smooth val="0"/>
        </c:ser>
        <c:ser>
          <c:idx val="111"/>
          <c:order val="110"/>
          <c:tx>
            <c:strRef>
              <c:f>MATRICE!$A$113</c:f>
              <c:strCache>
                <c:ptCount val="1"/>
                <c:pt idx="0">
                  <c:v>Vercelli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MATRICE!$C$113</c:f>
              <c:numCache>
                <c:formatCode>0.0</c:formatCode>
                <c:ptCount val="1"/>
                <c:pt idx="0">
                  <c:v>37.647046886456145</c:v>
                </c:pt>
              </c:numCache>
            </c:numRef>
          </c:xVal>
          <c:yVal>
            <c:numRef>
              <c:f>MATRICE!$B$113</c:f>
              <c:numCache>
                <c:formatCode>0.0</c:formatCode>
                <c:ptCount val="1"/>
                <c:pt idx="0">
                  <c:v>19.453569506704387</c:v>
                </c:pt>
              </c:numCache>
            </c:numRef>
          </c:yVal>
          <c:smooth val="0"/>
        </c:ser>
        <c:ser>
          <c:idx val="112"/>
          <c:order val="111"/>
          <c:tx>
            <c:strRef>
              <c:f>MATRICE!$A$114</c:f>
              <c:strCache>
                <c:ptCount val="1"/>
                <c:pt idx="0">
                  <c:v>Verona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MATRICE!$C$114</c:f>
              <c:numCache>
                <c:formatCode>0.0</c:formatCode>
                <c:ptCount val="1"/>
                <c:pt idx="0">
                  <c:v>69.500586207391677</c:v>
                </c:pt>
              </c:numCache>
            </c:numRef>
          </c:xVal>
          <c:yVal>
            <c:numRef>
              <c:f>MATRICE!$B$114</c:f>
              <c:numCache>
                <c:formatCode>0.0</c:formatCode>
                <c:ptCount val="1"/>
                <c:pt idx="0">
                  <c:v>55.83804082178122</c:v>
                </c:pt>
              </c:numCache>
            </c:numRef>
          </c:yVal>
          <c:smooth val="0"/>
        </c:ser>
        <c:ser>
          <c:idx val="113"/>
          <c:order val="112"/>
          <c:tx>
            <c:strRef>
              <c:f>MATRICE!$A$115</c:f>
              <c:strCache>
                <c:ptCount val="1"/>
                <c:pt idx="0">
                  <c:v>Vibo Valentia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MATRICE!$C$115</c:f>
              <c:numCache>
                <c:formatCode>0.0</c:formatCode>
                <c:ptCount val="1"/>
                <c:pt idx="0">
                  <c:v>8.2024463532094227</c:v>
                </c:pt>
              </c:numCache>
            </c:numRef>
          </c:xVal>
          <c:yVal>
            <c:numRef>
              <c:f>MATRICE!$B$115</c:f>
              <c:numCache>
                <c:formatCode>0.0</c:formatCode>
                <c:ptCount val="1"/>
                <c:pt idx="0">
                  <c:v>4.9536373632799462</c:v>
                </c:pt>
              </c:numCache>
            </c:numRef>
          </c:yVal>
          <c:smooth val="0"/>
        </c:ser>
        <c:ser>
          <c:idx val="114"/>
          <c:order val="113"/>
          <c:tx>
            <c:strRef>
              <c:f>MATRICE!$A$116</c:f>
              <c:strCache>
                <c:ptCount val="1"/>
                <c:pt idx="0">
                  <c:v>Vicenza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1.7027231325112344E-2"/>
                  <c:y val="1.7038402078840435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MATRICE!$C$116</c:f>
              <c:numCache>
                <c:formatCode>0.0</c:formatCode>
                <c:ptCount val="1"/>
                <c:pt idx="0">
                  <c:v>64.641129429874042</c:v>
                </c:pt>
              </c:numCache>
            </c:numRef>
          </c:xVal>
          <c:yVal>
            <c:numRef>
              <c:f>MATRICE!$B$116</c:f>
              <c:numCache>
                <c:formatCode>0.0</c:formatCode>
                <c:ptCount val="1"/>
                <c:pt idx="0">
                  <c:v>28.326061788430586</c:v>
                </c:pt>
              </c:numCache>
            </c:numRef>
          </c:yVal>
          <c:smooth val="0"/>
        </c:ser>
        <c:ser>
          <c:idx val="115"/>
          <c:order val="114"/>
          <c:tx>
            <c:strRef>
              <c:f>MATRICE!$A$117</c:f>
              <c:strCache>
                <c:ptCount val="1"/>
                <c:pt idx="0">
                  <c:v>Villacidro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MATRICE!$C$117</c:f>
              <c:numCache>
                <c:formatCode>0.0</c:formatCode>
                <c:ptCount val="1"/>
                <c:pt idx="0">
                  <c:v>17.245652576971498</c:v>
                </c:pt>
              </c:numCache>
            </c:numRef>
          </c:xVal>
          <c:yVal>
            <c:numRef>
              <c:f>MATRICE!$B$117</c:f>
              <c:numCache>
                <c:formatCode>0.0</c:formatCode>
                <c:ptCount val="1"/>
                <c:pt idx="0">
                  <c:v>9.2565151181532332</c:v>
                </c:pt>
              </c:numCache>
            </c:numRef>
          </c:yVal>
          <c:smooth val="0"/>
        </c:ser>
        <c:ser>
          <c:idx val="116"/>
          <c:order val="115"/>
          <c:tx>
            <c:strRef>
              <c:f>MATRICE!$A$118</c:f>
              <c:strCache>
                <c:ptCount val="1"/>
                <c:pt idx="0">
                  <c:v>Viterbo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MATRICE!$C$118</c:f>
              <c:numCache>
                <c:formatCode>0.0</c:formatCode>
                <c:ptCount val="1"/>
                <c:pt idx="0">
                  <c:v>12.01060414234918</c:v>
                </c:pt>
              </c:numCache>
            </c:numRef>
          </c:xVal>
          <c:yVal>
            <c:numRef>
              <c:f>MATRICE!$B$118</c:f>
              <c:numCache>
                <c:formatCode>0.0</c:formatCode>
                <c:ptCount val="1"/>
                <c:pt idx="0">
                  <c:v>40.357839962143892</c:v>
                </c:pt>
              </c:numCache>
            </c:numRef>
          </c:yVal>
          <c:smooth val="0"/>
        </c:ser>
        <c:dLbls>
          <c:showLegendKey val="0"/>
          <c:showVal val="0"/>
          <c:showCatName val="0"/>
          <c:showSerName val="0"/>
          <c:showPercent val="0"/>
          <c:showBubbleSize val="0"/>
        </c:dLbls>
        <c:axId val="153900544"/>
        <c:axId val="153902080"/>
      </c:scatterChart>
      <c:valAx>
        <c:axId val="153900544"/>
        <c:scaling>
          <c:orientation val="minMax"/>
          <c:max val="100"/>
          <c:min val="-1"/>
        </c:scaling>
        <c:delete val="1"/>
        <c:axPos val="b"/>
        <c:numFmt formatCode="0.0" sourceLinked="1"/>
        <c:majorTickMark val="none"/>
        <c:minorTickMark val="none"/>
        <c:tickLblPos val="none"/>
        <c:crossAx val="153902080"/>
        <c:crossesAt val="35.4"/>
        <c:crossBetween val="midCat"/>
        <c:majorUnit val="10"/>
      </c:valAx>
      <c:valAx>
        <c:axId val="153902080"/>
        <c:scaling>
          <c:orientation val="minMax"/>
          <c:max val="100"/>
          <c:min val="0"/>
        </c:scaling>
        <c:delete val="1"/>
        <c:axPos val="l"/>
        <c:numFmt formatCode="0.0" sourceLinked="1"/>
        <c:majorTickMark val="none"/>
        <c:minorTickMark val="none"/>
        <c:tickLblPos val="none"/>
        <c:crossAx val="153900544"/>
        <c:crossesAt val="38"/>
        <c:crossBetween val="midCat"/>
        <c:majorUnit val="10"/>
      </c:valAx>
    </c:plotArea>
    <c:plotVisOnly val="1"/>
    <c:dispBlanksAs val="gap"/>
    <c:showDLblsOverMax val="0"/>
  </c:chart>
  <c:spPr>
    <a:ln>
      <a:noFill/>
    </a:ln>
  </c:spPr>
  <c:txPr>
    <a:bodyPr/>
    <a:lstStyle/>
    <a:p>
      <a:pPr>
        <a:defRPr sz="1000"/>
      </a:pPr>
      <a:endParaRPr lang="it-I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738700526629057E-3"/>
          <c:y val="1.8498496748859401E-2"/>
          <c:w val="0.97830833253497074"/>
          <c:h val="0.96300300650228143"/>
        </c:manualLayout>
      </c:layout>
      <c:scatterChart>
        <c:scatterStyle val="lineMarker"/>
        <c:varyColors val="0"/>
        <c:ser>
          <c:idx val="0"/>
          <c:order val="0"/>
          <c:tx>
            <c:strRef>
              <c:f>MATRICE!$A$3</c:f>
              <c:strCache>
                <c:ptCount val="1"/>
                <c:pt idx="0">
                  <c:v>Agrigento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b"/>
            <c:showLegendKey val="0"/>
            <c:showVal val="0"/>
            <c:showCatName val="0"/>
            <c:showSerName val="1"/>
            <c:showPercent val="0"/>
            <c:showBubbleSize val="0"/>
            <c:showLeaderLines val="0"/>
          </c:dLbls>
          <c:xVal>
            <c:numRef>
              <c:f>MATRICE!$C$3</c:f>
              <c:numCache>
                <c:formatCode>0.0</c:formatCode>
                <c:ptCount val="1"/>
                <c:pt idx="0">
                  <c:v>13.3293803512527</c:v>
                </c:pt>
              </c:numCache>
            </c:numRef>
          </c:xVal>
          <c:yVal>
            <c:numRef>
              <c:f>MATRICE!$B$3</c:f>
              <c:numCache>
                <c:formatCode>0.0</c:formatCode>
                <c:ptCount val="1"/>
                <c:pt idx="0">
                  <c:v>14.404059897815349</c:v>
                </c:pt>
              </c:numCache>
            </c:numRef>
          </c:yVal>
          <c:smooth val="0"/>
        </c:ser>
        <c:ser>
          <c:idx val="1"/>
          <c:order val="1"/>
          <c:tx>
            <c:strRef>
              <c:f>MATRICE!$A$4</c:f>
              <c:strCache>
                <c:ptCount val="1"/>
                <c:pt idx="0">
                  <c:v>Alessandria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xVal>
            <c:numRef>
              <c:f>MATRICE!$C$4</c:f>
              <c:numCache>
                <c:formatCode>0.0</c:formatCode>
                <c:ptCount val="1"/>
                <c:pt idx="0">
                  <c:v>18.881394559277716</c:v>
                </c:pt>
              </c:numCache>
            </c:numRef>
          </c:xVal>
          <c:yVal>
            <c:numRef>
              <c:f>MATRICE!$B$4</c:f>
              <c:numCache>
                <c:formatCode>0.0</c:formatCode>
                <c:ptCount val="1"/>
                <c:pt idx="0">
                  <c:v>24.342337218779807</c:v>
                </c:pt>
              </c:numCache>
            </c:numRef>
          </c:yVal>
          <c:smooth val="0"/>
        </c:ser>
        <c:ser>
          <c:idx val="2"/>
          <c:order val="2"/>
          <c:tx>
            <c:strRef>
              <c:f>MATRICE!$A$5</c:f>
              <c:strCache>
                <c:ptCount val="1"/>
                <c:pt idx="0">
                  <c:v>Ancona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MATRICE!$C$5</c:f>
              <c:numCache>
                <c:formatCode>0.0</c:formatCode>
                <c:ptCount val="1"/>
                <c:pt idx="0">
                  <c:v>52.267858676028503</c:v>
                </c:pt>
              </c:numCache>
            </c:numRef>
          </c:xVal>
          <c:yVal>
            <c:numRef>
              <c:f>MATRICE!$B$5</c:f>
              <c:numCache>
                <c:formatCode>0.0</c:formatCode>
                <c:ptCount val="1"/>
                <c:pt idx="0">
                  <c:v>49.047570784300035</c:v>
                </c:pt>
              </c:numCache>
            </c:numRef>
          </c:yVal>
          <c:smooth val="0"/>
        </c:ser>
        <c:ser>
          <c:idx val="3"/>
          <c:order val="3"/>
          <c:tx>
            <c:strRef>
              <c:f>MATRICE!$A$6</c:f>
              <c:strCache>
                <c:ptCount val="1"/>
                <c:pt idx="0">
                  <c:v>Andria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1.2473763354047637E-2"/>
                  <c:y val="-1.7276537047483099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MATRICE!$C$6</c:f>
              <c:numCache>
                <c:formatCode>0.0</c:formatCode>
                <c:ptCount val="1"/>
                <c:pt idx="0">
                  <c:v>27.262729834297865</c:v>
                </c:pt>
              </c:numCache>
            </c:numRef>
          </c:xVal>
          <c:yVal>
            <c:numRef>
              <c:f>MATRICE!$B$6</c:f>
              <c:numCache>
                <c:formatCode>0.0</c:formatCode>
                <c:ptCount val="1"/>
                <c:pt idx="0">
                  <c:v>20.35479640021051</c:v>
                </c:pt>
              </c:numCache>
            </c:numRef>
          </c:yVal>
          <c:smooth val="0"/>
        </c:ser>
        <c:ser>
          <c:idx val="4"/>
          <c:order val="4"/>
          <c:tx>
            <c:strRef>
              <c:f>MATRICE!$A$7</c:f>
              <c:strCache>
                <c:ptCount val="1"/>
                <c:pt idx="0">
                  <c:v>Aosta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5.2636023812490308E-2"/>
                  <c:y val="3.8391800720556663E-3"/>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MATRICE!$C$7</c:f>
              <c:numCache>
                <c:formatCode>0.0</c:formatCode>
                <c:ptCount val="1"/>
                <c:pt idx="0">
                  <c:v>29.034396198868595</c:v>
                </c:pt>
              </c:numCache>
            </c:numRef>
          </c:xVal>
          <c:yVal>
            <c:numRef>
              <c:f>MATRICE!$B$7</c:f>
              <c:numCache>
                <c:formatCode>0.0</c:formatCode>
                <c:ptCount val="1"/>
                <c:pt idx="0">
                  <c:v>60.855401514609589</c:v>
                </c:pt>
              </c:numCache>
            </c:numRef>
          </c:yVal>
          <c:smooth val="0"/>
        </c:ser>
        <c:ser>
          <c:idx val="5"/>
          <c:order val="5"/>
          <c:tx>
            <c:strRef>
              <c:f>MATRICE!$A$8</c:f>
              <c:strCache>
                <c:ptCount val="1"/>
                <c:pt idx="0">
                  <c:v>Arezzo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MATRICE!$C$8</c:f>
              <c:numCache>
                <c:formatCode>0.0</c:formatCode>
                <c:ptCount val="1"/>
                <c:pt idx="0">
                  <c:v>34.844538310827538</c:v>
                </c:pt>
              </c:numCache>
            </c:numRef>
          </c:xVal>
          <c:yVal>
            <c:numRef>
              <c:f>MATRICE!$B$8</c:f>
              <c:numCache>
                <c:formatCode>0.0</c:formatCode>
                <c:ptCount val="1"/>
                <c:pt idx="0">
                  <c:v>36.304696706820408</c:v>
                </c:pt>
              </c:numCache>
            </c:numRef>
          </c:yVal>
          <c:smooth val="0"/>
        </c:ser>
        <c:ser>
          <c:idx val="6"/>
          <c:order val="6"/>
          <c:tx>
            <c:strRef>
              <c:f>MATRICE!$A$9</c:f>
              <c:strCache>
                <c:ptCount val="1"/>
                <c:pt idx="0">
                  <c:v>Ascoli Piceno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MATRICE!$C$9</c:f>
              <c:numCache>
                <c:formatCode>0.0</c:formatCode>
                <c:ptCount val="1"/>
                <c:pt idx="0">
                  <c:v>27.708955154075092</c:v>
                </c:pt>
              </c:numCache>
            </c:numRef>
          </c:xVal>
          <c:yVal>
            <c:numRef>
              <c:f>MATRICE!$B$9</c:f>
              <c:numCache>
                <c:formatCode>0.0</c:formatCode>
                <c:ptCount val="1"/>
                <c:pt idx="0">
                  <c:v>35.207903351302122</c:v>
                </c:pt>
              </c:numCache>
            </c:numRef>
          </c:yVal>
          <c:smooth val="0"/>
        </c:ser>
        <c:ser>
          <c:idx val="7"/>
          <c:order val="7"/>
          <c:tx>
            <c:strRef>
              <c:f>MATRICE!$A$10</c:f>
              <c:strCache>
                <c:ptCount val="1"/>
                <c:pt idx="0">
                  <c:v>Asti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MATRICE!$C$10</c:f>
              <c:numCache>
                <c:formatCode>0.0</c:formatCode>
                <c:ptCount val="1"/>
                <c:pt idx="0">
                  <c:v>41.055705478003844</c:v>
                </c:pt>
              </c:numCache>
            </c:numRef>
          </c:xVal>
          <c:yVal>
            <c:numRef>
              <c:f>MATRICE!$B$10</c:f>
              <c:numCache>
                <c:formatCode>0.0</c:formatCode>
                <c:ptCount val="1"/>
                <c:pt idx="0">
                  <c:v>33.777797902649681</c:v>
                </c:pt>
              </c:numCache>
            </c:numRef>
          </c:yVal>
          <c:smooth val="0"/>
        </c:ser>
        <c:ser>
          <c:idx val="8"/>
          <c:order val="8"/>
          <c:tx>
            <c:strRef>
              <c:f>MATRICE!$A$11</c:f>
              <c:strCache>
                <c:ptCount val="1"/>
                <c:pt idx="0">
                  <c:v>Avellino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MATRICE!$C$11</c:f>
              <c:numCache>
                <c:formatCode>0.0</c:formatCode>
                <c:ptCount val="1"/>
                <c:pt idx="0">
                  <c:v>0.39242572785822877</c:v>
                </c:pt>
              </c:numCache>
            </c:numRef>
          </c:xVal>
          <c:yVal>
            <c:numRef>
              <c:f>MATRICE!$B$11</c:f>
              <c:numCache>
                <c:formatCode>0.0</c:formatCode>
                <c:ptCount val="1"/>
                <c:pt idx="0">
                  <c:v>42.878457892535891</c:v>
                </c:pt>
              </c:numCache>
            </c:numRef>
          </c:yVal>
          <c:smooth val="0"/>
        </c:ser>
        <c:ser>
          <c:idx val="9"/>
          <c:order val="9"/>
          <c:tx>
            <c:strRef>
              <c:f>MATRICE!$A$12</c:f>
              <c:strCache>
                <c:ptCount val="1"/>
                <c:pt idx="0">
                  <c:v>Bari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MATRICE!$C$12</c:f>
              <c:numCache>
                <c:formatCode>0.0</c:formatCode>
                <c:ptCount val="1"/>
                <c:pt idx="0">
                  <c:v>49.594497069460772</c:v>
                </c:pt>
              </c:numCache>
            </c:numRef>
          </c:xVal>
          <c:yVal>
            <c:numRef>
              <c:f>MATRICE!$B$12</c:f>
              <c:numCache>
                <c:formatCode>0.0</c:formatCode>
                <c:ptCount val="1"/>
                <c:pt idx="0">
                  <c:v>66.586348879095439</c:v>
                </c:pt>
              </c:numCache>
            </c:numRef>
          </c:yVal>
          <c:smooth val="0"/>
        </c:ser>
        <c:ser>
          <c:idx val="10"/>
          <c:order val="10"/>
          <c:tx>
            <c:strRef>
              <c:f>MATRICE!$A$13</c:f>
              <c:strCache>
                <c:ptCount val="1"/>
                <c:pt idx="0">
                  <c:v>Barletta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4.3865948742208026E-2"/>
                  <c:y val="-1.7276310324250498E-2"/>
                </c:manualLayout>
              </c:layout>
              <c:dLblPos val="r"/>
              <c:showLegendKey val="0"/>
              <c:showVal val="0"/>
              <c:showCatName val="0"/>
              <c:showSerName val="1"/>
              <c:showPercent val="0"/>
              <c:showBubbleSize val="0"/>
            </c:dLbl>
            <c:dLblPos val="l"/>
            <c:showLegendKey val="0"/>
            <c:showVal val="0"/>
            <c:showCatName val="0"/>
            <c:showSerName val="1"/>
            <c:showPercent val="0"/>
            <c:showBubbleSize val="0"/>
            <c:showLeaderLines val="0"/>
          </c:dLbls>
          <c:xVal>
            <c:numRef>
              <c:f>MATRICE!$C$13</c:f>
              <c:numCache>
                <c:formatCode>0.0</c:formatCode>
                <c:ptCount val="1"/>
                <c:pt idx="0">
                  <c:v>28.926297479417347</c:v>
                </c:pt>
              </c:numCache>
            </c:numRef>
          </c:xVal>
          <c:yVal>
            <c:numRef>
              <c:f>MATRICE!$B$13</c:f>
              <c:numCache>
                <c:formatCode>0.0</c:formatCode>
                <c:ptCount val="1"/>
                <c:pt idx="0">
                  <c:v>37.414132860357235</c:v>
                </c:pt>
              </c:numCache>
            </c:numRef>
          </c:yVal>
          <c:smooth val="0"/>
        </c:ser>
        <c:ser>
          <c:idx val="11"/>
          <c:order val="11"/>
          <c:tx>
            <c:strRef>
              <c:f>MATRICE!$A$14</c:f>
              <c:strCache>
                <c:ptCount val="1"/>
                <c:pt idx="0">
                  <c:v>Belluno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MATRICE!$C$14</c:f>
              <c:numCache>
                <c:formatCode>0.0</c:formatCode>
                <c:ptCount val="1"/>
                <c:pt idx="0">
                  <c:v>27.069149979066111</c:v>
                </c:pt>
              </c:numCache>
            </c:numRef>
          </c:xVal>
          <c:yVal>
            <c:numRef>
              <c:f>MATRICE!$B$14</c:f>
              <c:numCache>
                <c:formatCode>0.0</c:formatCode>
                <c:ptCount val="1"/>
                <c:pt idx="0">
                  <c:v>29.298890451690202</c:v>
                </c:pt>
              </c:numCache>
            </c:numRef>
          </c:yVal>
          <c:smooth val="0"/>
        </c:ser>
        <c:ser>
          <c:idx val="12"/>
          <c:order val="12"/>
          <c:tx>
            <c:strRef>
              <c:f>MATRICE!$A$15</c:f>
              <c:strCache>
                <c:ptCount val="1"/>
                <c:pt idx="0">
                  <c:v>Benevento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MATRICE!$C$15</c:f>
              <c:numCache>
                <c:formatCode>0.0</c:formatCode>
                <c:ptCount val="1"/>
                <c:pt idx="0">
                  <c:v>18.599722555884238</c:v>
                </c:pt>
              </c:numCache>
            </c:numRef>
          </c:xVal>
          <c:yVal>
            <c:numRef>
              <c:f>MATRICE!$B$15</c:f>
              <c:numCache>
                <c:formatCode>0.0</c:formatCode>
                <c:ptCount val="1"/>
                <c:pt idx="0">
                  <c:v>35.161647129986449</c:v>
                </c:pt>
              </c:numCache>
            </c:numRef>
          </c:yVal>
          <c:smooth val="0"/>
        </c:ser>
        <c:ser>
          <c:idx val="13"/>
          <c:order val="13"/>
          <c:tx>
            <c:strRef>
              <c:f>MATRICE!$A$16</c:f>
              <c:strCache>
                <c:ptCount val="1"/>
                <c:pt idx="0">
                  <c:v>Bergamo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MATRICE!$C$16</c:f>
              <c:numCache>
                <c:formatCode>0.0</c:formatCode>
                <c:ptCount val="1"/>
                <c:pt idx="0">
                  <c:v>54.775582709199988</c:v>
                </c:pt>
              </c:numCache>
            </c:numRef>
          </c:xVal>
          <c:yVal>
            <c:numRef>
              <c:f>MATRICE!$B$16</c:f>
              <c:numCache>
                <c:formatCode>0.0</c:formatCode>
                <c:ptCount val="1"/>
                <c:pt idx="0">
                  <c:v>48.704514844223453</c:v>
                </c:pt>
              </c:numCache>
            </c:numRef>
          </c:yVal>
          <c:smooth val="0"/>
        </c:ser>
        <c:ser>
          <c:idx val="14"/>
          <c:order val="14"/>
          <c:tx>
            <c:strRef>
              <c:f>MATRICE!$A$17</c:f>
              <c:strCache>
                <c:ptCount val="1"/>
                <c:pt idx="0">
                  <c:v>Biella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MATRICE!$C$17</c:f>
              <c:numCache>
                <c:formatCode>0.0</c:formatCode>
                <c:ptCount val="1"/>
                <c:pt idx="0">
                  <c:v>41.73365750305102</c:v>
                </c:pt>
              </c:numCache>
            </c:numRef>
          </c:xVal>
          <c:yVal>
            <c:numRef>
              <c:f>MATRICE!$B$17</c:f>
              <c:numCache>
                <c:formatCode>0.0</c:formatCode>
                <c:ptCount val="1"/>
                <c:pt idx="0">
                  <c:v>31.183552899435725</c:v>
                </c:pt>
              </c:numCache>
            </c:numRef>
          </c:yVal>
          <c:smooth val="0"/>
        </c:ser>
        <c:ser>
          <c:idx val="15"/>
          <c:order val="15"/>
          <c:tx>
            <c:strRef>
              <c:f>MATRICE!$A$18</c:f>
              <c:strCache>
                <c:ptCount val="1"/>
                <c:pt idx="0">
                  <c:v>Bologna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MATRICE!$C$18</c:f>
              <c:numCache>
                <c:formatCode>0.0</c:formatCode>
                <c:ptCount val="1"/>
                <c:pt idx="0">
                  <c:v>100</c:v>
                </c:pt>
              </c:numCache>
            </c:numRef>
          </c:xVal>
          <c:yVal>
            <c:numRef>
              <c:f>MATRICE!$B$18</c:f>
              <c:numCache>
                <c:formatCode>0.0</c:formatCode>
                <c:ptCount val="1"/>
                <c:pt idx="0">
                  <c:v>68.56207322220466</c:v>
                </c:pt>
              </c:numCache>
            </c:numRef>
          </c:yVal>
          <c:smooth val="0"/>
        </c:ser>
        <c:ser>
          <c:idx val="16"/>
          <c:order val="16"/>
          <c:tx>
            <c:strRef>
              <c:f>MATRICE!$A$19</c:f>
              <c:strCache>
                <c:ptCount val="1"/>
                <c:pt idx="0">
                  <c:v>Bolzano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MATRICE!$C$19</c:f>
              <c:numCache>
                <c:formatCode>0.0</c:formatCode>
                <c:ptCount val="1"/>
                <c:pt idx="0">
                  <c:v>27.072059883893644</c:v>
                </c:pt>
              </c:numCache>
            </c:numRef>
          </c:xVal>
          <c:yVal>
            <c:numRef>
              <c:f>MATRICE!$B$19</c:f>
              <c:numCache>
                <c:formatCode>0.0</c:formatCode>
                <c:ptCount val="1"/>
                <c:pt idx="0">
                  <c:v>100</c:v>
                </c:pt>
              </c:numCache>
            </c:numRef>
          </c:yVal>
          <c:smooth val="0"/>
        </c:ser>
        <c:ser>
          <c:idx val="17"/>
          <c:order val="17"/>
          <c:tx>
            <c:strRef>
              <c:f>MATRICE!$A$20</c:f>
              <c:strCache>
                <c:ptCount val="1"/>
                <c:pt idx="0">
                  <c:v>Brescia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MATRICE!$C$20</c:f>
              <c:numCache>
                <c:formatCode>0.0</c:formatCode>
                <c:ptCount val="1"/>
                <c:pt idx="0">
                  <c:v>64.049723251493745</c:v>
                </c:pt>
              </c:numCache>
            </c:numRef>
          </c:xVal>
          <c:yVal>
            <c:numRef>
              <c:f>MATRICE!$B$20</c:f>
              <c:numCache>
                <c:formatCode>0.0</c:formatCode>
                <c:ptCount val="1"/>
                <c:pt idx="0">
                  <c:v>63.560348884384595</c:v>
                </c:pt>
              </c:numCache>
            </c:numRef>
          </c:yVal>
          <c:smooth val="0"/>
        </c:ser>
        <c:ser>
          <c:idx val="18"/>
          <c:order val="18"/>
          <c:tx>
            <c:strRef>
              <c:f>MATRICE!$A$21</c:f>
              <c:strCache>
                <c:ptCount val="1"/>
                <c:pt idx="0">
                  <c:v>Brindisi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4.1513255895996137E-2"/>
                  <c:y val="-9.8359339999600972E-3"/>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MATRICE!$C$21</c:f>
              <c:numCache>
                <c:formatCode>0.0</c:formatCode>
                <c:ptCount val="1"/>
                <c:pt idx="0">
                  <c:v>24.04875284550776</c:v>
                </c:pt>
              </c:numCache>
            </c:numRef>
          </c:xVal>
          <c:yVal>
            <c:numRef>
              <c:f>MATRICE!$B$21</c:f>
              <c:numCache>
                <c:formatCode>0.0</c:formatCode>
                <c:ptCount val="1"/>
                <c:pt idx="0">
                  <c:v>46.446901228435586</c:v>
                </c:pt>
              </c:numCache>
            </c:numRef>
          </c:yVal>
          <c:smooth val="0"/>
        </c:ser>
        <c:ser>
          <c:idx val="19"/>
          <c:order val="19"/>
          <c:tx>
            <c:strRef>
              <c:f>MATRICE!$A$22</c:f>
              <c:strCache>
                <c:ptCount val="1"/>
                <c:pt idx="0">
                  <c:v>Cagliari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MATRICE!$C$22</c:f>
              <c:numCache>
                <c:formatCode>0.0</c:formatCode>
                <c:ptCount val="1"/>
                <c:pt idx="0">
                  <c:v>48.875803595650396</c:v>
                </c:pt>
              </c:numCache>
            </c:numRef>
          </c:xVal>
          <c:yVal>
            <c:numRef>
              <c:f>MATRICE!$B$22</c:f>
              <c:numCache>
                <c:formatCode>0.0</c:formatCode>
                <c:ptCount val="1"/>
                <c:pt idx="0">
                  <c:v>25.626865937982927</c:v>
                </c:pt>
              </c:numCache>
            </c:numRef>
          </c:yVal>
          <c:smooth val="0"/>
        </c:ser>
        <c:ser>
          <c:idx val="20"/>
          <c:order val="20"/>
          <c:tx>
            <c:strRef>
              <c:f>MATRICE!$A$23</c:f>
              <c:strCache>
                <c:ptCount val="1"/>
                <c:pt idx="0">
                  <c:v>Caltanissetta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xVal>
            <c:numRef>
              <c:f>MATRICE!$C$23</c:f>
              <c:numCache>
                <c:formatCode>0.0</c:formatCode>
                <c:ptCount val="1"/>
                <c:pt idx="0">
                  <c:v>27.889986417361339</c:v>
                </c:pt>
              </c:numCache>
            </c:numRef>
          </c:xVal>
          <c:yVal>
            <c:numRef>
              <c:f>MATRICE!$B$23</c:f>
              <c:numCache>
                <c:formatCode>0.0</c:formatCode>
                <c:ptCount val="1"/>
                <c:pt idx="0">
                  <c:v>13.535364956819118</c:v>
                </c:pt>
              </c:numCache>
            </c:numRef>
          </c:yVal>
          <c:smooth val="0"/>
        </c:ser>
        <c:ser>
          <c:idx val="21"/>
          <c:order val="21"/>
          <c:tx>
            <c:strRef>
              <c:f>MATRICE!$A$24</c:f>
              <c:strCache>
                <c:ptCount val="1"/>
                <c:pt idx="0">
                  <c:v>Campobasso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MATRICE!$C$24</c:f>
              <c:numCache>
                <c:formatCode>0.0</c:formatCode>
                <c:ptCount val="1"/>
                <c:pt idx="0">
                  <c:v>16.953029362085669</c:v>
                </c:pt>
              </c:numCache>
            </c:numRef>
          </c:xVal>
          <c:yVal>
            <c:numRef>
              <c:f>MATRICE!$B$24</c:f>
              <c:numCache>
                <c:formatCode>0.0</c:formatCode>
                <c:ptCount val="1"/>
                <c:pt idx="0">
                  <c:v>14.634710979906632</c:v>
                </c:pt>
              </c:numCache>
            </c:numRef>
          </c:yVal>
          <c:smooth val="0"/>
        </c:ser>
        <c:ser>
          <c:idx val="22"/>
          <c:order val="22"/>
          <c:tx>
            <c:strRef>
              <c:f>MATRICE!$A$25</c:f>
              <c:strCache>
                <c:ptCount val="1"/>
                <c:pt idx="0">
                  <c:v>Carbonia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MATRICE!$C$25</c:f>
              <c:numCache>
                <c:formatCode>0.0</c:formatCode>
                <c:ptCount val="1"/>
                <c:pt idx="0">
                  <c:v>16.954571109323709</c:v>
                </c:pt>
              </c:numCache>
            </c:numRef>
          </c:xVal>
          <c:yVal>
            <c:numRef>
              <c:f>MATRICE!$B$25</c:f>
              <c:numCache>
                <c:formatCode>0.0</c:formatCode>
                <c:ptCount val="1"/>
                <c:pt idx="0">
                  <c:v>43.224724704809283</c:v>
                </c:pt>
              </c:numCache>
            </c:numRef>
          </c:yVal>
          <c:smooth val="0"/>
        </c:ser>
        <c:ser>
          <c:idx val="23"/>
          <c:order val="23"/>
          <c:tx>
            <c:strRef>
              <c:f>MATRICE!$A$26</c:f>
              <c:strCache>
                <c:ptCount val="1"/>
                <c:pt idx="0">
                  <c:v>Caserta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7.9378494071212242E-3"/>
                  <c:y val="1.1517540216166999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MATRICE!$C$26</c:f>
              <c:numCache>
                <c:formatCode>0.0</c:formatCode>
                <c:ptCount val="1"/>
                <c:pt idx="0">
                  <c:v>16.809968711486</c:v>
                </c:pt>
              </c:numCache>
            </c:numRef>
          </c:xVal>
          <c:yVal>
            <c:numRef>
              <c:f>MATRICE!$B$26</c:f>
              <c:numCache>
                <c:formatCode>0.0</c:formatCode>
                <c:ptCount val="1"/>
                <c:pt idx="0">
                  <c:v>33.85196558692256</c:v>
                </c:pt>
              </c:numCache>
            </c:numRef>
          </c:yVal>
          <c:smooth val="0"/>
        </c:ser>
        <c:ser>
          <c:idx val="24"/>
          <c:order val="24"/>
          <c:tx>
            <c:strRef>
              <c:f>MATRICE!$A$27</c:f>
              <c:strCache>
                <c:ptCount val="1"/>
                <c:pt idx="0">
                  <c:v>Catania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1.8143655787705656E-2"/>
                  <c:y val="2.8793850540417602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MATRICE!$C$27</c:f>
              <c:numCache>
                <c:formatCode>0.0</c:formatCode>
                <c:ptCount val="1"/>
                <c:pt idx="0">
                  <c:v>50.992287077949207</c:v>
                </c:pt>
              </c:numCache>
            </c:numRef>
          </c:xVal>
          <c:yVal>
            <c:numRef>
              <c:f>MATRICE!$B$27</c:f>
              <c:numCache>
                <c:formatCode>0.0</c:formatCode>
                <c:ptCount val="1"/>
                <c:pt idx="0">
                  <c:v>24.005528006174025</c:v>
                </c:pt>
              </c:numCache>
            </c:numRef>
          </c:yVal>
          <c:smooth val="0"/>
        </c:ser>
        <c:ser>
          <c:idx val="25"/>
          <c:order val="25"/>
          <c:tx>
            <c:strRef>
              <c:f>MATRICE!$A$28</c:f>
              <c:strCache>
                <c:ptCount val="1"/>
                <c:pt idx="0">
                  <c:v>Catanzaro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MATRICE!$C$28</c:f>
              <c:numCache>
                <c:formatCode>0.0</c:formatCode>
                <c:ptCount val="1"/>
                <c:pt idx="0">
                  <c:v>11.612013968101563</c:v>
                </c:pt>
              </c:numCache>
            </c:numRef>
          </c:xVal>
          <c:yVal>
            <c:numRef>
              <c:f>MATRICE!$B$28</c:f>
              <c:numCache>
                <c:formatCode>0.0</c:formatCode>
                <c:ptCount val="1"/>
                <c:pt idx="0">
                  <c:v>8.3845212260937974</c:v>
                </c:pt>
              </c:numCache>
            </c:numRef>
          </c:yVal>
          <c:smooth val="0"/>
        </c:ser>
        <c:ser>
          <c:idx val="26"/>
          <c:order val="26"/>
          <c:tx>
            <c:strRef>
              <c:f>MATRICE!$A$29</c:f>
              <c:strCache>
                <c:ptCount val="1"/>
                <c:pt idx="0">
                  <c:v>Chieti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3.5461251447109141E-2"/>
                  <c:y val="0"/>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MATRICE!$C$29</c:f>
              <c:numCache>
                <c:formatCode>0.0</c:formatCode>
                <c:ptCount val="1"/>
                <c:pt idx="0">
                  <c:v>23.478195874027367</c:v>
                </c:pt>
              </c:numCache>
            </c:numRef>
          </c:xVal>
          <c:yVal>
            <c:numRef>
              <c:f>MATRICE!$B$29</c:f>
              <c:numCache>
                <c:formatCode>0.0</c:formatCode>
                <c:ptCount val="1"/>
                <c:pt idx="0">
                  <c:v>19.191030696840482</c:v>
                </c:pt>
              </c:numCache>
            </c:numRef>
          </c:yVal>
          <c:smooth val="0"/>
        </c:ser>
        <c:ser>
          <c:idx val="27"/>
          <c:order val="27"/>
          <c:tx>
            <c:strRef>
              <c:f>MATRICE!$A$30</c:f>
              <c:strCache>
                <c:ptCount val="1"/>
                <c:pt idx="0">
                  <c:v>Como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xVal>
            <c:numRef>
              <c:f>MATRICE!$C$30</c:f>
              <c:numCache>
                <c:formatCode>0.0</c:formatCode>
                <c:ptCount val="1"/>
                <c:pt idx="0">
                  <c:v>55.637835463214557</c:v>
                </c:pt>
              </c:numCache>
            </c:numRef>
          </c:xVal>
          <c:yVal>
            <c:numRef>
              <c:f>MATRICE!$B$30</c:f>
              <c:numCache>
                <c:formatCode>0.0</c:formatCode>
                <c:ptCount val="1"/>
                <c:pt idx="0">
                  <c:v>25.446042624153186</c:v>
                </c:pt>
              </c:numCache>
            </c:numRef>
          </c:yVal>
          <c:smooth val="0"/>
        </c:ser>
        <c:ser>
          <c:idx val="28"/>
          <c:order val="28"/>
          <c:tx>
            <c:strRef>
              <c:f>MATRICE!$A$31</c:f>
              <c:strCache>
                <c:ptCount val="1"/>
                <c:pt idx="0">
                  <c:v>Cosenza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4.2360295311870536E-2"/>
                  <c:y val="-5.0450445678707464E-3"/>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MATRICE!$C$31</c:f>
              <c:numCache>
                <c:formatCode>0.0</c:formatCode>
                <c:ptCount val="1"/>
                <c:pt idx="0">
                  <c:v>15.151725174027886</c:v>
                </c:pt>
              </c:numCache>
            </c:numRef>
          </c:xVal>
          <c:yVal>
            <c:numRef>
              <c:f>MATRICE!$B$31</c:f>
              <c:numCache>
                <c:formatCode>0.0</c:formatCode>
                <c:ptCount val="1"/>
                <c:pt idx="0">
                  <c:v>32.941679046534318</c:v>
                </c:pt>
              </c:numCache>
            </c:numRef>
          </c:yVal>
          <c:smooth val="0"/>
        </c:ser>
        <c:ser>
          <c:idx val="29"/>
          <c:order val="29"/>
          <c:tx>
            <c:strRef>
              <c:f>MATRICE!$A$32</c:f>
              <c:strCache>
                <c:ptCount val="1"/>
                <c:pt idx="0">
                  <c:v>Cremona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MATRICE!$C$32</c:f>
              <c:numCache>
                <c:formatCode>0.0</c:formatCode>
                <c:ptCount val="1"/>
                <c:pt idx="0">
                  <c:v>46.910704702458318</c:v>
                </c:pt>
              </c:numCache>
            </c:numRef>
          </c:xVal>
          <c:yVal>
            <c:numRef>
              <c:f>MATRICE!$B$32</c:f>
              <c:numCache>
                <c:formatCode>0.0</c:formatCode>
                <c:ptCount val="1"/>
                <c:pt idx="0">
                  <c:v>57.861533333376528</c:v>
                </c:pt>
              </c:numCache>
            </c:numRef>
          </c:yVal>
          <c:smooth val="0"/>
        </c:ser>
        <c:ser>
          <c:idx val="30"/>
          <c:order val="30"/>
          <c:tx>
            <c:strRef>
              <c:f>MATRICE!$A$33</c:f>
              <c:strCache>
                <c:ptCount val="1"/>
                <c:pt idx="0">
                  <c:v>Crotone</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MATRICE!$C$33</c:f>
              <c:numCache>
                <c:formatCode>0.0</c:formatCode>
                <c:ptCount val="1"/>
                <c:pt idx="0">
                  <c:v>6.7549617489576361</c:v>
                </c:pt>
              </c:numCache>
            </c:numRef>
          </c:xVal>
          <c:yVal>
            <c:numRef>
              <c:f>MATRICE!$B$33</c:f>
              <c:numCache>
                <c:formatCode>0.0</c:formatCode>
                <c:ptCount val="1"/>
                <c:pt idx="0">
                  <c:v>11.095074870684206</c:v>
                </c:pt>
              </c:numCache>
            </c:numRef>
          </c:yVal>
          <c:smooth val="0"/>
        </c:ser>
        <c:ser>
          <c:idx val="31"/>
          <c:order val="31"/>
          <c:tx>
            <c:strRef>
              <c:f>MATRICE!$A$34</c:f>
              <c:strCache>
                <c:ptCount val="1"/>
                <c:pt idx="0">
                  <c:v>Cuneo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2.955104287259095E-2"/>
                  <c:y val="-2.0180178271482985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MATRICE!$C$34</c:f>
              <c:numCache>
                <c:formatCode>0.0</c:formatCode>
                <c:ptCount val="1"/>
                <c:pt idx="0">
                  <c:v>30.705859428421117</c:v>
                </c:pt>
              </c:numCache>
            </c:numRef>
          </c:xVal>
          <c:yVal>
            <c:numRef>
              <c:f>MATRICE!$B$34</c:f>
              <c:numCache>
                <c:formatCode>0.0</c:formatCode>
                <c:ptCount val="1"/>
                <c:pt idx="0">
                  <c:v>39.679837861080742</c:v>
                </c:pt>
              </c:numCache>
            </c:numRef>
          </c:yVal>
          <c:smooth val="0"/>
        </c:ser>
        <c:ser>
          <c:idx val="32"/>
          <c:order val="32"/>
          <c:tx>
            <c:strRef>
              <c:f>MATRICE!$A$35</c:f>
              <c:strCache>
                <c:ptCount val="1"/>
                <c:pt idx="0">
                  <c:v>Enna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MATRICE!$C$35</c:f>
              <c:numCache>
                <c:formatCode>0.0</c:formatCode>
                <c:ptCount val="1"/>
                <c:pt idx="0">
                  <c:v>0.92900549735764237</c:v>
                </c:pt>
              </c:numCache>
            </c:numRef>
          </c:xVal>
          <c:yVal>
            <c:numRef>
              <c:f>MATRICE!$B$35</c:f>
              <c:numCache>
                <c:formatCode>0.0</c:formatCode>
                <c:ptCount val="1"/>
                <c:pt idx="0">
                  <c:v>7.6590979756849293</c:v>
                </c:pt>
              </c:numCache>
            </c:numRef>
          </c:yVal>
          <c:smooth val="0"/>
        </c:ser>
        <c:ser>
          <c:idx val="33"/>
          <c:order val="33"/>
          <c:tx>
            <c:strRef>
              <c:f>MATRICE!$A$36</c:f>
              <c:strCache>
                <c:ptCount val="1"/>
                <c:pt idx="0">
                  <c:v>Fermo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r"/>
            <c:showLegendKey val="0"/>
            <c:showVal val="0"/>
            <c:showCatName val="0"/>
            <c:showSerName val="1"/>
            <c:showPercent val="0"/>
            <c:showBubbleSize val="0"/>
            <c:showLeaderLines val="0"/>
          </c:dLbls>
          <c:xVal>
            <c:numRef>
              <c:f>MATRICE!$C$36</c:f>
              <c:numCache>
                <c:formatCode>0.0</c:formatCode>
                <c:ptCount val="1"/>
                <c:pt idx="0">
                  <c:v>25.178463341596718</c:v>
                </c:pt>
              </c:numCache>
            </c:numRef>
          </c:xVal>
          <c:yVal>
            <c:numRef>
              <c:f>MATRICE!$B$36</c:f>
              <c:numCache>
                <c:formatCode>0.0</c:formatCode>
                <c:ptCount val="1"/>
                <c:pt idx="0">
                  <c:v>9.6666787565381984</c:v>
                </c:pt>
              </c:numCache>
            </c:numRef>
          </c:yVal>
          <c:smooth val="0"/>
        </c:ser>
        <c:ser>
          <c:idx val="34"/>
          <c:order val="34"/>
          <c:tx>
            <c:strRef>
              <c:f>MATRICE!$A$37</c:f>
              <c:strCache>
                <c:ptCount val="1"/>
                <c:pt idx="0">
                  <c:v>Ferrara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MATRICE!$C$37</c:f>
              <c:numCache>
                <c:formatCode>0.0</c:formatCode>
                <c:ptCount val="1"/>
                <c:pt idx="0">
                  <c:v>57.453604487158117</c:v>
                </c:pt>
              </c:numCache>
            </c:numRef>
          </c:xVal>
          <c:yVal>
            <c:numRef>
              <c:f>MATRICE!$B$37</c:f>
              <c:numCache>
                <c:formatCode>0.0</c:formatCode>
                <c:ptCount val="1"/>
                <c:pt idx="0">
                  <c:v>41.701254621589726</c:v>
                </c:pt>
              </c:numCache>
            </c:numRef>
          </c:yVal>
          <c:smooth val="0"/>
        </c:ser>
        <c:ser>
          <c:idx val="35"/>
          <c:order val="35"/>
          <c:tx>
            <c:strRef>
              <c:f>MATRICE!$A$38</c:f>
              <c:strCache>
                <c:ptCount val="1"/>
                <c:pt idx="0">
                  <c:v>Firenze</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MATRICE!$C$38</c:f>
              <c:numCache>
                <c:formatCode>0.0</c:formatCode>
                <c:ptCount val="1"/>
                <c:pt idx="0">
                  <c:v>79.84483966574372</c:v>
                </c:pt>
              </c:numCache>
            </c:numRef>
          </c:xVal>
          <c:yVal>
            <c:numRef>
              <c:f>MATRICE!$B$38</c:f>
              <c:numCache>
                <c:formatCode>0.0</c:formatCode>
                <c:ptCount val="1"/>
                <c:pt idx="0">
                  <c:v>53.707960197433572</c:v>
                </c:pt>
              </c:numCache>
            </c:numRef>
          </c:yVal>
          <c:smooth val="0"/>
        </c:ser>
        <c:ser>
          <c:idx val="36"/>
          <c:order val="36"/>
          <c:tx>
            <c:strRef>
              <c:f>MATRICE!$A$39</c:f>
              <c:strCache>
                <c:ptCount val="1"/>
                <c:pt idx="0">
                  <c:v>Foggia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6.8038709203896621E-3"/>
                  <c:y val="0"/>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MATRICE!$C$39</c:f>
              <c:numCache>
                <c:formatCode>0.0</c:formatCode>
                <c:ptCount val="1"/>
                <c:pt idx="0">
                  <c:v>33.892527235809958</c:v>
                </c:pt>
              </c:numCache>
            </c:numRef>
          </c:xVal>
          <c:yVal>
            <c:numRef>
              <c:f>MATRICE!$B$39</c:f>
              <c:numCache>
                <c:formatCode>0.0</c:formatCode>
                <c:ptCount val="1"/>
                <c:pt idx="0">
                  <c:v>38.155700709951297</c:v>
                </c:pt>
              </c:numCache>
            </c:numRef>
          </c:yVal>
          <c:smooth val="0"/>
        </c:ser>
        <c:ser>
          <c:idx val="37"/>
          <c:order val="37"/>
          <c:tx>
            <c:strRef>
              <c:f>MATRICE!$A$40</c:f>
              <c:strCache>
                <c:ptCount val="1"/>
                <c:pt idx="0">
                  <c:v>Forlì</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MATRICE!$C$40</c:f>
              <c:numCache>
                <c:formatCode>0.0</c:formatCode>
                <c:ptCount val="1"/>
                <c:pt idx="0">
                  <c:v>64.709290868130211</c:v>
                </c:pt>
              </c:numCache>
            </c:numRef>
          </c:xVal>
          <c:yVal>
            <c:numRef>
              <c:f>MATRICE!$B$40</c:f>
              <c:numCache>
                <c:formatCode>0.0</c:formatCode>
                <c:ptCount val="1"/>
                <c:pt idx="0">
                  <c:v>52.32368689704964</c:v>
                </c:pt>
              </c:numCache>
            </c:numRef>
          </c:yVal>
          <c:smooth val="0"/>
        </c:ser>
        <c:ser>
          <c:idx val="38"/>
          <c:order val="38"/>
          <c:tx>
            <c:strRef>
              <c:f>MATRICE!$A$41</c:f>
              <c:strCache>
                <c:ptCount val="1"/>
                <c:pt idx="0">
                  <c:v>Frosinone</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xVal>
            <c:numRef>
              <c:f>MATRICE!$C$41</c:f>
              <c:numCache>
                <c:formatCode>0.0</c:formatCode>
                <c:ptCount val="1"/>
                <c:pt idx="0">
                  <c:v>20.941373092291393</c:v>
                </c:pt>
              </c:numCache>
            </c:numRef>
          </c:xVal>
          <c:yVal>
            <c:numRef>
              <c:f>MATRICE!$B$41</c:f>
              <c:numCache>
                <c:formatCode>0.0</c:formatCode>
                <c:ptCount val="1"/>
                <c:pt idx="0">
                  <c:v>20.90377415007849</c:v>
                </c:pt>
              </c:numCache>
            </c:numRef>
          </c:yVal>
          <c:smooth val="0"/>
        </c:ser>
        <c:ser>
          <c:idx val="40"/>
          <c:order val="39"/>
          <c:tx>
            <c:strRef>
              <c:f>MATRICE!$A$42</c:f>
              <c:strCache>
                <c:ptCount val="1"/>
                <c:pt idx="0">
                  <c:v>Genova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MATRICE!$C$42</c:f>
              <c:numCache>
                <c:formatCode>0.0</c:formatCode>
                <c:ptCount val="1"/>
                <c:pt idx="0">
                  <c:v>63.819945085860972</c:v>
                </c:pt>
              </c:numCache>
            </c:numRef>
          </c:xVal>
          <c:yVal>
            <c:numRef>
              <c:f>MATRICE!$B$42</c:f>
              <c:numCache>
                <c:formatCode>0.0</c:formatCode>
                <c:ptCount val="1"/>
                <c:pt idx="0">
                  <c:v>63.666794514874368</c:v>
                </c:pt>
              </c:numCache>
            </c:numRef>
          </c:yVal>
          <c:smooth val="0"/>
        </c:ser>
        <c:ser>
          <c:idx val="41"/>
          <c:order val="40"/>
          <c:tx>
            <c:strRef>
              <c:f>MATRICE!$A$43</c:f>
              <c:strCache>
                <c:ptCount val="1"/>
                <c:pt idx="0">
                  <c:v>Gorizia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MATRICE!$C$43</c:f>
              <c:numCache>
                <c:formatCode>0.0</c:formatCode>
                <c:ptCount val="1"/>
                <c:pt idx="0">
                  <c:v>16.36186192978656</c:v>
                </c:pt>
              </c:numCache>
            </c:numRef>
          </c:xVal>
          <c:yVal>
            <c:numRef>
              <c:f>MATRICE!$B$43</c:f>
              <c:numCache>
                <c:formatCode>0.0</c:formatCode>
                <c:ptCount val="1"/>
                <c:pt idx="0">
                  <c:v>22.081396062135696</c:v>
                </c:pt>
              </c:numCache>
            </c:numRef>
          </c:yVal>
          <c:smooth val="0"/>
        </c:ser>
        <c:ser>
          <c:idx val="42"/>
          <c:order val="41"/>
          <c:tx>
            <c:strRef>
              <c:f>MATRICE!$A$44</c:f>
              <c:strCache>
                <c:ptCount val="1"/>
                <c:pt idx="0">
                  <c:v>Grosseto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MATRICE!$C$44</c:f>
              <c:numCache>
                <c:formatCode>0.0</c:formatCode>
                <c:ptCount val="1"/>
                <c:pt idx="0">
                  <c:v>32.917609937919494</c:v>
                </c:pt>
              </c:numCache>
            </c:numRef>
          </c:xVal>
          <c:yVal>
            <c:numRef>
              <c:f>MATRICE!$B$44</c:f>
              <c:numCache>
                <c:formatCode>0.0</c:formatCode>
                <c:ptCount val="1"/>
                <c:pt idx="0">
                  <c:v>18.973663158091512</c:v>
                </c:pt>
              </c:numCache>
            </c:numRef>
          </c:yVal>
          <c:smooth val="0"/>
        </c:ser>
        <c:ser>
          <c:idx val="43"/>
          <c:order val="42"/>
          <c:tx>
            <c:strRef>
              <c:f>MATRICE!$A$45</c:f>
              <c:strCache>
                <c:ptCount val="1"/>
                <c:pt idx="0">
                  <c:v>Iglesias</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MATRICE!$C$45</c:f>
              <c:numCache>
                <c:formatCode>0.0</c:formatCode>
                <c:ptCount val="1"/>
                <c:pt idx="0">
                  <c:v>22.250072886196577</c:v>
                </c:pt>
              </c:numCache>
            </c:numRef>
          </c:xVal>
          <c:yVal>
            <c:numRef>
              <c:f>MATRICE!$B$45</c:f>
              <c:numCache>
                <c:formatCode>0.0</c:formatCode>
                <c:ptCount val="1"/>
                <c:pt idx="0">
                  <c:v>15.96246066994221</c:v>
                </c:pt>
              </c:numCache>
            </c:numRef>
          </c:yVal>
          <c:smooth val="0"/>
        </c:ser>
        <c:ser>
          <c:idx val="44"/>
          <c:order val="43"/>
          <c:tx>
            <c:strRef>
              <c:f>MATRICE!$A$46</c:f>
              <c:strCache>
                <c:ptCount val="1"/>
                <c:pt idx="0">
                  <c:v>Imperia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2.3239452022834811E-2"/>
                  <c:y val="1.0918350389600588E-2"/>
                </c:manualLayout>
              </c:layout>
              <c:dLblPos val="r"/>
              <c:showLegendKey val="0"/>
              <c:showVal val="0"/>
              <c:showCatName val="0"/>
              <c:showSerName val="1"/>
              <c:showPercent val="0"/>
              <c:showBubbleSize val="0"/>
            </c:dLbl>
            <c:dLblPos val="b"/>
            <c:showLegendKey val="0"/>
            <c:showVal val="0"/>
            <c:showCatName val="0"/>
            <c:showSerName val="1"/>
            <c:showPercent val="0"/>
            <c:showBubbleSize val="0"/>
            <c:showLeaderLines val="0"/>
          </c:dLbls>
          <c:xVal>
            <c:numRef>
              <c:f>MATRICE!$C$46</c:f>
              <c:numCache>
                <c:formatCode>0.0</c:formatCode>
                <c:ptCount val="1"/>
                <c:pt idx="0">
                  <c:v>30.615330545636887</c:v>
                </c:pt>
              </c:numCache>
            </c:numRef>
          </c:xVal>
          <c:yVal>
            <c:numRef>
              <c:f>MATRICE!$B$46</c:f>
              <c:numCache>
                <c:formatCode>0.0</c:formatCode>
                <c:ptCount val="1"/>
                <c:pt idx="0">
                  <c:v>8.3551749369388819</c:v>
                </c:pt>
              </c:numCache>
            </c:numRef>
          </c:yVal>
          <c:smooth val="0"/>
        </c:ser>
        <c:ser>
          <c:idx val="45"/>
          <c:order val="44"/>
          <c:tx>
            <c:strRef>
              <c:f>MATRICE!$A$47</c:f>
              <c:strCache>
                <c:ptCount val="1"/>
                <c:pt idx="0">
                  <c:v>Isernia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MATRICE!$C$47</c:f>
              <c:numCache>
                <c:formatCode>0.0</c:formatCode>
                <c:ptCount val="1"/>
                <c:pt idx="0">
                  <c:v>0</c:v>
                </c:pt>
              </c:numCache>
            </c:numRef>
          </c:xVal>
          <c:yVal>
            <c:numRef>
              <c:f>MATRICE!$B$47</c:f>
              <c:numCache>
                <c:formatCode>0.0</c:formatCode>
                <c:ptCount val="1"/>
                <c:pt idx="0">
                  <c:v>26.023732182613763</c:v>
                </c:pt>
              </c:numCache>
            </c:numRef>
          </c:yVal>
          <c:smooth val="0"/>
        </c:ser>
        <c:ser>
          <c:idx val="46"/>
          <c:order val="45"/>
          <c:tx>
            <c:strRef>
              <c:f>MATRICE!$A$48</c:f>
              <c:strCache>
                <c:ptCount val="1"/>
                <c:pt idx="0">
                  <c:v>La Spezia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3.9401390496788657E-3"/>
                  <c:y val="1.681681522623582E-3"/>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MATRICE!$C$48</c:f>
              <c:numCache>
                <c:formatCode>0.0</c:formatCode>
                <c:ptCount val="1"/>
                <c:pt idx="0">
                  <c:v>52.754528935459767</c:v>
                </c:pt>
              </c:numCache>
            </c:numRef>
          </c:xVal>
          <c:yVal>
            <c:numRef>
              <c:f>MATRICE!$B$48</c:f>
              <c:numCache>
                <c:formatCode>0.0</c:formatCode>
                <c:ptCount val="1"/>
                <c:pt idx="0">
                  <c:v>29.422683358174034</c:v>
                </c:pt>
              </c:numCache>
            </c:numRef>
          </c:yVal>
          <c:smooth val="0"/>
        </c:ser>
        <c:ser>
          <c:idx val="47"/>
          <c:order val="46"/>
          <c:tx>
            <c:strRef>
              <c:f>MATRICE!$A$49</c:f>
              <c:strCache>
                <c:ptCount val="1"/>
                <c:pt idx="0">
                  <c:v>Lanusei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MATRICE!$C$49</c:f>
              <c:numCache>
                <c:formatCode>0.0</c:formatCode>
                <c:ptCount val="1"/>
                <c:pt idx="0">
                  <c:v>15.914981174691178</c:v>
                </c:pt>
              </c:numCache>
            </c:numRef>
          </c:xVal>
          <c:yVal>
            <c:numRef>
              <c:f>MATRICE!$B$49</c:f>
              <c:numCache>
                <c:formatCode>0.0</c:formatCode>
                <c:ptCount val="1"/>
                <c:pt idx="0">
                  <c:v>21.236832453194555</c:v>
                </c:pt>
              </c:numCache>
            </c:numRef>
          </c:yVal>
          <c:smooth val="0"/>
        </c:ser>
        <c:ser>
          <c:idx val="48"/>
          <c:order val="47"/>
          <c:tx>
            <c:strRef>
              <c:f>MATRICE!$A$50</c:f>
              <c:strCache>
                <c:ptCount val="1"/>
                <c:pt idx="0">
                  <c:v>L'Aquila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5.4430967363116964E-2"/>
                  <c:y val="0"/>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MATRICE!$C$50</c:f>
              <c:numCache>
                <c:formatCode>0.0</c:formatCode>
                <c:ptCount val="1"/>
                <c:pt idx="0">
                  <c:v>25.569470944296548</c:v>
                </c:pt>
              </c:numCache>
            </c:numRef>
          </c:xVal>
          <c:yVal>
            <c:numRef>
              <c:f>MATRICE!$B$50</c:f>
              <c:numCache>
                <c:formatCode>0.0</c:formatCode>
                <c:ptCount val="1"/>
                <c:pt idx="0">
                  <c:v>39.571637745221814</c:v>
                </c:pt>
              </c:numCache>
            </c:numRef>
          </c:yVal>
          <c:smooth val="0"/>
        </c:ser>
        <c:ser>
          <c:idx val="49"/>
          <c:order val="48"/>
          <c:tx>
            <c:strRef>
              <c:f>MATRICE!$A$51</c:f>
              <c:strCache>
                <c:ptCount val="1"/>
                <c:pt idx="0">
                  <c:v>Latina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5.1369950669148852E-3"/>
                  <c:y val="1.0090089135741493E-2"/>
                </c:manualLayout>
              </c:layout>
              <c:dLblPos val="r"/>
              <c:showLegendKey val="0"/>
              <c:showVal val="0"/>
              <c:showCatName val="0"/>
              <c:showSerName val="1"/>
              <c:showPercent val="0"/>
              <c:showBubbleSize val="0"/>
            </c:dLbl>
            <c:dLblPos val="l"/>
            <c:showLegendKey val="0"/>
            <c:showVal val="0"/>
            <c:showCatName val="0"/>
            <c:showSerName val="1"/>
            <c:showPercent val="0"/>
            <c:showBubbleSize val="0"/>
            <c:showLeaderLines val="0"/>
          </c:dLbls>
          <c:xVal>
            <c:numRef>
              <c:f>MATRICE!$C$51</c:f>
              <c:numCache>
                <c:formatCode>0.0</c:formatCode>
                <c:ptCount val="1"/>
                <c:pt idx="0">
                  <c:v>24.797332500718458</c:v>
                </c:pt>
              </c:numCache>
            </c:numRef>
          </c:xVal>
          <c:yVal>
            <c:numRef>
              <c:f>MATRICE!$B$51</c:f>
              <c:numCache>
                <c:formatCode>0.0</c:formatCode>
                <c:ptCount val="1"/>
                <c:pt idx="0">
                  <c:v>19.470525725444908</c:v>
                </c:pt>
              </c:numCache>
            </c:numRef>
          </c:yVal>
          <c:smooth val="0"/>
        </c:ser>
        <c:ser>
          <c:idx val="50"/>
          <c:order val="49"/>
          <c:tx>
            <c:strRef>
              <c:f>MATRICE!$A$52</c:f>
              <c:strCache>
                <c:ptCount val="1"/>
                <c:pt idx="0">
                  <c:v>Lecce</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1.0589311251661354E-2"/>
                  <c:y val="-1.5356720288222665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MATRICE!$C$52</c:f>
              <c:numCache>
                <c:formatCode>0.0</c:formatCode>
                <c:ptCount val="1"/>
                <c:pt idx="0">
                  <c:v>33.125668224812678</c:v>
                </c:pt>
              </c:numCache>
            </c:numRef>
          </c:xVal>
          <c:yVal>
            <c:numRef>
              <c:f>MATRICE!$B$52</c:f>
              <c:numCache>
                <c:formatCode>0.0</c:formatCode>
                <c:ptCount val="1"/>
                <c:pt idx="0">
                  <c:v>61.626782530929191</c:v>
                </c:pt>
              </c:numCache>
            </c:numRef>
          </c:yVal>
          <c:smooth val="0"/>
        </c:ser>
        <c:ser>
          <c:idx val="51"/>
          <c:order val="50"/>
          <c:tx>
            <c:strRef>
              <c:f>MATRICE!$A$53</c:f>
              <c:strCache>
                <c:ptCount val="1"/>
                <c:pt idx="0">
                  <c:v>Lecco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7.5637937511866815E-3"/>
                  <c:y val="0"/>
                </c:manualLayout>
              </c:layout>
              <c:dLblPos val="r"/>
              <c:showLegendKey val="0"/>
              <c:showVal val="0"/>
              <c:showCatName val="0"/>
              <c:showSerName val="1"/>
              <c:showPercent val="0"/>
              <c:showBubbleSize val="0"/>
            </c:dLbl>
            <c:dLblPos val="r"/>
            <c:showLegendKey val="0"/>
            <c:showVal val="0"/>
            <c:showCatName val="0"/>
            <c:showSerName val="1"/>
            <c:showPercent val="0"/>
            <c:showBubbleSize val="0"/>
            <c:showLeaderLines val="0"/>
          </c:dLbls>
          <c:xVal>
            <c:numRef>
              <c:f>MATRICE!$C$53</c:f>
              <c:numCache>
                <c:formatCode>0.0</c:formatCode>
                <c:ptCount val="1"/>
                <c:pt idx="0">
                  <c:v>42.067918284337757</c:v>
                </c:pt>
              </c:numCache>
            </c:numRef>
          </c:xVal>
          <c:yVal>
            <c:numRef>
              <c:f>MATRICE!$B$53</c:f>
              <c:numCache>
                <c:formatCode>0.0</c:formatCode>
                <c:ptCount val="1"/>
                <c:pt idx="0">
                  <c:v>14.641931623122204</c:v>
                </c:pt>
              </c:numCache>
            </c:numRef>
          </c:yVal>
          <c:smooth val="0"/>
        </c:ser>
        <c:ser>
          <c:idx val="52"/>
          <c:order val="51"/>
          <c:tx>
            <c:strRef>
              <c:f>MATRICE!$A$54</c:f>
              <c:strCache>
                <c:ptCount val="1"/>
                <c:pt idx="0">
                  <c:v>Livorno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MATRICE!$C$54</c:f>
              <c:numCache>
                <c:formatCode>0.0</c:formatCode>
                <c:ptCount val="1"/>
                <c:pt idx="0">
                  <c:v>65.484953336942183</c:v>
                </c:pt>
              </c:numCache>
            </c:numRef>
          </c:xVal>
          <c:yVal>
            <c:numRef>
              <c:f>MATRICE!$B$54</c:f>
              <c:numCache>
                <c:formatCode>0.0</c:formatCode>
                <c:ptCount val="1"/>
                <c:pt idx="0">
                  <c:v>50.40373999422625</c:v>
                </c:pt>
              </c:numCache>
            </c:numRef>
          </c:yVal>
          <c:smooth val="0"/>
        </c:ser>
        <c:ser>
          <c:idx val="53"/>
          <c:order val="52"/>
          <c:tx>
            <c:strRef>
              <c:f>MATRICE!$A$55</c:f>
              <c:strCache>
                <c:ptCount val="1"/>
                <c:pt idx="0">
                  <c:v>Lodi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r"/>
            <c:showLegendKey val="0"/>
            <c:showVal val="0"/>
            <c:showCatName val="0"/>
            <c:showSerName val="1"/>
            <c:showPercent val="0"/>
            <c:showBubbleSize val="0"/>
            <c:showLeaderLines val="0"/>
          </c:dLbls>
          <c:xVal>
            <c:numRef>
              <c:f>MATRICE!$C$55</c:f>
              <c:numCache>
                <c:formatCode>0.0</c:formatCode>
                <c:ptCount val="1"/>
                <c:pt idx="0">
                  <c:v>55.510581295595472</c:v>
                </c:pt>
              </c:numCache>
            </c:numRef>
          </c:xVal>
          <c:yVal>
            <c:numRef>
              <c:f>MATRICE!$B$55</c:f>
              <c:numCache>
                <c:formatCode>0.0</c:formatCode>
                <c:ptCount val="1"/>
                <c:pt idx="0">
                  <c:v>56.124140024317541</c:v>
                </c:pt>
              </c:numCache>
            </c:numRef>
          </c:yVal>
          <c:smooth val="0"/>
        </c:ser>
        <c:ser>
          <c:idx val="54"/>
          <c:order val="53"/>
          <c:tx>
            <c:strRef>
              <c:f>MATRICE!$A$56</c:f>
              <c:strCache>
                <c:ptCount val="1"/>
                <c:pt idx="0">
                  <c:v>Lucca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MATRICE!$C$56</c:f>
              <c:numCache>
                <c:formatCode>0.0</c:formatCode>
                <c:ptCount val="1"/>
                <c:pt idx="0">
                  <c:v>37.410600156352722</c:v>
                </c:pt>
              </c:numCache>
            </c:numRef>
          </c:xVal>
          <c:yVal>
            <c:numRef>
              <c:f>MATRICE!$B$56</c:f>
              <c:numCache>
                <c:formatCode>0.0</c:formatCode>
                <c:ptCount val="1"/>
                <c:pt idx="0">
                  <c:v>37.958679704308302</c:v>
                </c:pt>
              </c:numCache>
            </c:numRef>
          </c:yVal>
          <c:smooth val="0"/>
        </c:ser>
        <c:ser>
          <c:idx val="55"/>
          <c:order val="54"/>
          <c:tx>
            <c:strRef>
              <c:f>MATRICE!$A$57</c:f>
              <c:strCache>
                <c:ptCount val="1"/>
                <c:pt idx="0">
                  <c:v>Macerata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MATRICE!$C$57</c:f>
              <c:numCache>
                <c:formatCode>0.0</c:formatCode>
                <c:ptCount val="1"/>
                <c:pt idx="0">
                  <c:v>34.436242116035515</c:v>
                </c:pt>
              </c:numCache>
            </c:numRef>
          </c:xVal>
          <c:yVal>
            <c:numRef>
              <c:f>MATRICE!$B$57</c:f>
              <c:numCache>
                <c:formatCode>0.0</c:formatCode>
                <c:ptCount val="1"/>
                <c:pt idx="0">
                  <c:v>44.022867225341592</c:v>
                </c:pt>
              </c:numCache>
            </c:numRef>
          </c:yVal>
          <c:smooth val="0"/>
        </c:ser>
        <c:ser>
          <c:idx val="56"/>
          <c:order val="55"/>
          <c:tx>
            <c:strRef>
              <c:f>MATRICE!$A$58</c:f>
              <c:strCache>
                <c:ptCount val="1"/>
                <c:pt idx="0">
                  <c:v>Mantova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4.5382762507120093E-3"/>
                  <c:y val="0"/>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MATRICE!$C$58</c:f>
              <c:numCache>
                <c:formatCode>0.0</c:formatCode>
                <c:ptCount val="1"/>
                <c:pt idx="0">
                  <c:v>56.862111972173622</c:v>
                </c:pt>
              </c:numCache>
            </c:numRef>
          </c:xVal>
          <c:yVal>
            <c:numRef>
              <c:f>MATRICE!$B$58</c:f>
              <c:numCache>
                <c:formatCode>0.0</c:formatCode>
                <c:ptCount val="1"/>
                <c:pt idx="0">
                  <c:v>25.181295285094418</c:v>
                </c:pt>
              </c:numCache>
            </c:numRef>
          </c:yVal>
          <c:smooth val="0"/>
        </c:ser>
        <c:ser>
          <c:idx val="57"/>
          <c:order val="56"/>
          <c:tx>
            <c:strRef>
              <c:f>MATRICE!$A$59</c:f>
              <c:strCache>
                <c:ptCount val="1"/>
                <c:pt idx="0">
                  <c:v>Massa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MATRICE!$C$59</c:f>
              <c:numCache>
                <c:formatCode>0.0</c:formatCode>
                <c:ptCount val="1"/>
                <c:pt idx="0">
                  <c:v>36.828816932306495</c:v>
                </c:pt>
              </c:numCache>
            </c:numRef>
          </c:xVal>
          <c:yVal>
            <c:numRef>
              <c:f>MATRICE!$B$59</c:f>
              <c:numCache>
                <c:formatCode>0.0</c:formatCode>
                <c:ptCount val="1"/>
                <c:pt idx="0">
                  <c:v>17.930315343159027</c:v>
                </c:pt>
              </c:numCache>
            </c:numRef>
          </c:yVal>
          <c:smooth val="0"/>
        </c:ser>
        <c:ser>
          <c:idx val="58"/>
          <c:order val="57"/>
          <c:tx>
            <c:strRef>
              <c:f>MATRICE!$A$60</c:f>
              <c:strCache>
                <c:ptCount val="1"/>
                <c:pt idx="0">
                  <c:v>Matera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MATRICE!$C$60</c:f>
              <c:numCache>
                <c:formatCode>0.0</c:formatCode>
                <c:ptCount val="1"/>
                <c:pt idx="0">
                  <c:v>33.249300936780443</c:v>
                </c:pt>
              </c:numCache>
            </c:numRef>
          </c:xVal>
          <c:yVal>
            <c:numRef>
              <c:f>MATRICE!$B$60</c:f>
              <c:numCache>
                <c:formatCode>0.0</c:formatCode>
                <c:ptCount val="1"/>
                <c:pt idx="0">
                  <c:v>30.864831590278598</c:v>
                </c:pt>
              </c:numCache>
            </c:numRef>
          </c:yVal>
          <c:smooth val="0"/>
        </c:ser>
        <c:ser>
          <c:idx val="59"/>
          <c:order val="58"/>
          <c:tx>
            <c:strRef>
              <c:f>MATRICE!$A$61</c:f>
              <c:strCache>
                <c:ptCount val="1"/>
                <c:pt idx="0">
                  <c:v>Messina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4.1686671145601636E-2"/>
                  <c:y val="0"/>
                </c:manualLayout>
              </c:layout>
              <c:dLblPos val="r"/>
              <c:showLegendKey val="0"/>
              <c:showVal val="0"/>
              <c:showCatName val="0"/>
              <c:showSerName val="1"/>
              <c:showPercent val="0"/>
              <c:showBubbleSize val="0"/>
            </c:dLbl>
            <c:dLblPos val="l"/>
            <c:showLegendKey val="0"/>
            <c:showVal val="0"/>
            <c:showCatName val="0"/>
            <c:showSerName val="1"/>
            <c:showPercent val="0"/>
            <c:showBubbleSize val="0"/>
            <c:showLeaderLines val="0"/>
          </c:dLbls>
          <c:xVal>
            <c:numRef>
              <c:f>MATRICE!$C$61</c:f>
              <c:numCache>
                <c:formatCode>0.0</c:formatCode>
                <c:ptCount val="1"/>
                <c:pt idx="0">
                  <c:v>17.292950589251607</c:v>
                </c:pt>
              </c:numCache>
            </c:numRef>
          </c:xVal>
          <c:yVal>
            <c:numRef>
              <c:f>MATRICE!$B$61</c:f>
              <c:numCache>
                <c:formatCode>0.0</c:formatCode>
                <c:ptCount val="1"/>
                <c:pt idx="0">
                  <c:v>24.094059430318644</c:v>
                </c:pt>
              </c:numCache>
            </c:numRef>
          </c:yVal>
          <c:smooth val="0"/>
        </c:ser>
        <c:ser>
          <c:idx val="60"/>
          <c:order val="59"/>
          <c:tx>
            <c:strRef>
              <c:f>MATRICE!$A$62</c:f>
              <c:strCache>
                <c:ptCount val="1"/>
                <c:pt idx="0">
                  <c:v>Milano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r"/>
            <c:showLegendKey val="0"/>
            <c:showVal val="0"/>
            <c:showCatName val="0"/>
            <c:showSerName val="1"/>
            <c:showPercent val="0"/>
            <c:showBubbleSize val="0"/>
            <c:showLeaderLines val="0"/>
          </c:dLbls>
          <c:xVal>
            <c:numRef>
              <c:f>MATRICE!$C$62</c:f>
              <c:numCache>
                <c:formatCode>0.0</c:formatCode>
                <c:ptCount val="1"/>
                <c:pt idx="0">
                  <c:v>88.365237643051657</c:v>
                </c:pt>
              </c:numCache>
            </c:numRef>
          </c:xVal>
          <c:yVal>
            <c:numRef>
              <c:f>MATRICE!$B$62</c:f>
              <c:numCache>
                <c:formatCode>0.0</c:formatCode>
                <c:ptCount val="1"/>
                <c:pt idx="0">
                  <c:v>61.944363620384969</c:v>
                </c:pt>
              </c:numCache>
            </c:numRef>
          </c:yVal>
          <c:smooth val="0"/>
        </c:ser>
        <c:ser>
          <c:idx val="61"/>
          <c:order val="60"/>
          <c:tx>
            <c:strRef>
              <c:f>MATRICE!$A$63</c:f>
              <c:strCache>
                <c:ptCount val="1"/>
                <c:pt idx="0">
                  <c:v>Modena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MATRICE!$C$63</c:f>
              <c:numCache>
                <c:formatCode>0.0</c:formatCode>
                <c:ptCount val="1"/>
                <c:pt idx="0">
                  <c:v>58.754554937324613</c:v>
                </c:pt>
              </c:numCache>
            </c:numRef>
          </c:xVal>
          <c:yVal>
            <c:numRef>
              <c:f>MATRICE!$B$63</c:f>
              <c:numCache>
                <c:formatCode>0.0</c:formatCode>
                <c:ptCount val="1"/>
                <c:pt idx="0">
                  <c:v>56.005006999267103</c:v>
                </c:pt>
              </c:numCache>
            </c:numRef>
          </c:yVal>
          <c:smooth val="0"/>
        </c:ser>
        <c:ser>
          <c:idx val="62"/>
          <c:order val="61"/>
          <c:tx>
            <c:strRef>
              <c:f>MATRICE!$A$64</c:f>
              <c:strCache>
                <c:ptCount val="1"/>
                <c:pt idx="0">
                  <c:v>Monza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MATRICE!$C$64</c:f>
              <c:numCache>
                <c:formatCode>0.0</c:formatCode>
                <c:ptCount val="1"/>
                <c:pt idx="0">
                  <c:v>65.715903413894665</c:v>
                </c:pt>
              </c:numCache>
            </c:numRef>
          </c:xVal>
          <c:yVal>
            <c:numRef>
              <c:f>MATRICE!$B$64</c:f>
              <c:numCache>
                <c:formatCode>0.0</c:formatCode>
                <c:ptCount val="1"/>
                <c:pt idx="0">
                  <c:v>29.565622658595075</c:v>
                </c:pt>
              </c:numCache>
            </c:numRef>
          </c:yVal>
          <c:smooth val="0"/>
        </c:ser>
        <c:ser>
          <c:idx val="63"/>
          <c:order val="62"/>
          <c:tx>
            <c:strRef>
              <c:f>MATRICE!$A$65</c:f>
              <c:strCache>
                <c:ptCount val="1"/>
                <c:pt idx="0">
                  <c:v>Napoli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r"/>
            <c:showLegendKey val="0"/>
            <c:showVal val="0"/>
            <c:showCatName val="0"/>
            <c:showSerName val="1"/>
            <c:showPercent val="0"/>
            <c:showBubbleSize val="0"/>
            <c:showLeaderLines val="0"/>
          </c:dLbls>
          <c:xVal>
            <c:numRef>
              <c:f>MATRICE!$C$65</c:f>
              <c:numCache>
                <c:formatCode>0.0</c:formatCode>
                <c:ptCount val="1"/>
                <c:pt idx="0">
                  <c:v>53.211126591498392</c:v>
                </c:pt>
              </c:numCache>
            </c:numRef>
          </c:xVal>
          <c:yVal>
            <c:numRef>
              <c:f>MATRICE!$B$65</c:f>
              <c:numCache>
                <c:formatCode>0.0</c:formatCode>
                <c:ptCount val="1"/>
                <c:pt idx="0">
                  <c:v>36.388260360210282</c:v>
                </c:pt>
              </c:numCache>
            </c:numRef>
          </c:yVal>
          <c:smooth val="0"/>
        </c:ser>
        <c:ser>
          <c:idx val="64"/>
          <c:order val="63"/>
          <c:tx>
            <c:strRef>
              <c:f>MATRICE!$A$66</c:f>
              <c:strCache>
                <c:ptCount val="1"/>
                <c:pt idx="0">
                  <c:v>Novara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MATRICE!$C$66</c:f>
              <c:numCache>
                <c:formatCode>0.0</c:formatCode>
                <c:ptCount val="1"/>
                <c:pt idx="0">
                  <c:v>34.563964782318486</c:v>
                </c:pt>
              </c:numCache>
            </c:numRef>
          </c:xVal>
          <c:yVal>
            <c:numRef>
              <c:f>MATRICE!$B$66</c:f>
              <c:numCache>
                <c:formatCode>0.0</c:formatCode>
                <c:ptCount val="1"/>
                <c:pt idx="0">
                  <c:v>32.337238885689516</c:v>
                </c:pt>
              </c:numCache>
            </c:numRef>
          </c:yVal>
          <c:smooth val="0"/>
        </c:ser>
        <c:ser>
          <c:idx val="65"/>
          <c:order val="64"/>
          <c:tx>
            <c:strRef>
              <c:f>MATRICE!$A$67</c:f>
              <c:strCache>
                <c:ptCount val="1"/>
                <c:pt idx="0">
                  <c:v>Nuoro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3.0388710229609277E-3"/>
                  <c:y val="-9.2366688669770058E-3"/>
                </c:manualLayout>
              </c:layout>
              <c:dLblPos val="r"/>
              <c:showLegendKey val="0"/>
              <c:showVal val="0"/>
              <c:showCatName val="0"/>
              <c:showSerName val="1"/>
              <c:showPercent val="0"/>
              <c:showBubbleSize val="0"/>
            </c:dLbl>
            <c:dLblPos val="t"/>
            <c:showLegendKey val="0"/>
            <c:showVal val="0"/>
            <c:showCatName val="0"/>
            <c:showSerName val="1"/>
            <c:showPercent val="0"/>
            <c:showBubbleSize val="0"/>
            <c:showLeaderLines val="0"/>
          </c:dLbls>
          <c:xVal>
            <c:numRef>
              <c:f>MATRICE!$C$67</c:f>
              <c:numCache>
                <c:formatCode>0.0</c:formatCode>
                <c:ptCount val="1"/>
                <c:pt idx="0">
                  <c:v>30.393975217639362</c:v>
                </c:pt>
              </c:numCache>
            </c:numRef>
          </c:xVal>
          <c:yVal>
            <c:numRef>
              <c:f>MATRICE!$B$67</c:f>
              <c:numCache>
                <c:formatCode>0.0</c:formatCode>
                <c:ptCount val="1"/>
                <c:pt idx="0">
                  <c:v>14.816864037277789</c:v>
                </c:pt>
              </c:numCache>
            </c:numRef>
          </c:yVal>
          <c:smooth val="0"/>
        </c:ser>
        <c:ser>
          <c:idx val="66"/>
          <c:order val="65"/>
          <c:tx>
            <c:strRef>
              <c:f>MATRICE!$A$68</c:f>
              <c:strCache>
                <c:ptCount val="1"/>
                <c:pt idx="0">
                  <c:v>Olbia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xVal>
            <c:numRef>
              <c:f>MATRICE!$C$68</c:f>
              <c:numCache>
                <c:formatCode>0.0</c:formatCode>
                <c:ptCount val="1"/>
                <c:pt idx="0">
                  <c:v>24.939177763939416</c:v>
                </c:pt>
              </c:numCache>
            </c:numRef>
          </c:xVal>
          <c:yVal>
            <c:numRef>
              <c:f>MATRICE!$B$68</c:f>
              <c:numCache>
                <c:formatCode>0.0</c:formatCode>
                <c:ptCount val="1"/>
                <c:pt idx="0">
                  <c:v>22.498643760485884</c:v>
                </c:pt>
              </c:numCache>
            </c:numRef>
          </c:yVal>
          <c:smooth val="0"/>
        </c:ser>
        <c:ser>
          <c:idx val="67"/>
          <c:order val="66"/>
          <c:tx>
            <c:strRef>
              <c:f>MATRICE!$A$69</c:f>
              <c:strCache>
                <c:ptCount val="1"/>
                <c:pt idx="0">
                  <c:v>Oristano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xVal>
            <c:numRef>
              <c:f>MATRICE!$C$69</c:f>
              <c:numCache>
                <c:formatCode>0.0</c:formatCode>
                <c:ptCount val="1"/>
                <c:pt idx="0">
                  <c:v>28.874720242734814</c:v>
                </c:pt>
              </c:numCache>
            </c:numRef>
          </c:xVal>
          <c:yVal>
            <c:numRef>
              <c:f>MATRICE!$B$69</c:f>
              <c:numCache>
                <c:formatCode>0.0</c:formatCode>
                <c:ptCount val="1"/>
                <c:pt idx="0">
                  <c:v>32.56375923416946</c:v>
                </c:pt>
              </c:numCache>
            </c:numRef>
          </c:yVal>
          <c:smooth val="0"/>
        </c:ser>
        <c:ser>
          <c:idx val="68"/>
          <c:order val="67"/>
          <c:tx>
            <c:strRef>
              <c:f>MATRICE!$A$70</c:f>
              <c:strCache>
                <c:ptCount val="1"/>
                <c:pt idx="0">
                  <c:v>Padova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MATRICE!$C$70</c:f>
              <c:numCache>
                <c:formatCode>0.0</c:formatCode>
                <c:ptCount val="1"/>
                <c:pt idx="0">
                  <c:v>60.359454869690154</c:v>
                </c:pt>
              </c:numCache>
            </c:numRef>
          </c:xVal>
          <c:yVal>
            <c:numRef>
              <c:f>MATRICE!$B$70</c:f>
              <c:numCache>
                <c:formatCode>0.0</c:formatCode>
                <c:ptCount val="1"/>
                <c:pt idx="0">
                  <c:v>46.414465623804482</c:v>
                </c:pt>
              </c:numCache>
            </c:numRef>
          </c:yVal>
          <c:smooth val="0"/>
        </c:ser>
        <c:ser>
          <c:idx val="69"/>
          <c:order val="68"/>
          <c:tx>
            <c:strRef>
              <c:f>MATRICE!$A$71</c:f>
              <c:strCache>
                <c:ptCount val="1"/>
                <c:pt idx="0">
                  <c:v>Palermo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MATRICE!$C$71</c:f>
              <c:numCache>
                <c:formatCode>0.0</c:formatCode>
                <c:ptCount val="1"/>
                <c:pt idx="0">
                  <c:v>42.388807133960547</c:v>
                </c:pt>
              </c:numCache>
            </c:numRef>
          </c:xVal>
          <c:yVal>
            <c:numRef>
              <c:f>MATRICE!$B$71</c:f>
              <c:numCache>
                <c:formatCode>0.0</c:formatCode>
                <c:ptCount val="1"/>
                <c:pt idx="0">
                  <c:v>37.129387739891513</c:v>
                </c:pt>
              </c:numCache>
            </c:numRef>
          </c:yVal>
          <c:smooth val="0"/>
        </c:ser>
        <c:ser>
          <c:idx val="70"/>
          <c:order val="69"/>
          <c:tx>
            <c:strRef>
              <c:f>MATRICE!$A$72</c:f>
              <c:strCache>
                <c:ptCount val="1"/>
                <c:pt idx="0">
                  <c:v>Parma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MATRICE!$C$72</c:f>
              <c:numCache>
                <c:formatCode>0.0</c:formatCode>
                <c:ptCount val="1"/>
                <c:pt idx="0">
                  <c:v>69.312130687726651</c:v>
                </c:pt>
              </c:numCache>
            </c:numRef>
          </c:xVal>
          <c:yVal>
            <c:numRef>
              <c:f>MATRICE!$B$72</c:f>
              <c:numCache>
                <c:formatCode>0.0</c:formatCode>
                <c:ptCount val="1"/>
                <c:pt idx="0">
                  <c:v>54.029200694422308</c:v>
                </c:pt>
              </c:numCache>
            </c:numRef>
          </c:yVal>
          <c:smooth val="0"/>
        </c:ser>
        <c:ser>
          <c:idx val="71"/>
          <c:order val="70"/>
          <c:tx>
            <c:strRef>
              <c:f>MATRICE!$A$73</c:f>
              <c:strCache>
                <c:ptCount val="1"/>
                <c:pt idx="0">
                  <c:v>Pavia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MATRICE!$C$73</c:f>
              <c:numCache>
                <c:formatCode>0.0</c:formatCode>
                <c:ptCount val="1"/>
                <c:pt idx="0">
                  <c:v>49.18828076161418</c:v>
                </c:pt>
              </c:numCache>
            </c:numRef>
          </c:xVal>
          <c:yVal>
            <c:numRef>
              <c:f>MATRICE!$B$73</c:f>
              <c:numCache>
                <c:formatCode>0.0</c:formatCode>
                <c:ptCount val="1"/>
                <c:pt idx="0">
                  <c:v>41.949643412071509</c:v>
                </c:pt>
              </c:numCache>
            </c:numRef>
          </c:yVal>
          <c:smooth val="0"/>
        </c:ser>
        <c:ser>
          <c:idx val="72"/>
          <c:order val="71"/>
          <c:tx>
            <c:strRef>
              <c:f>MATRICE!$A$74</c:f>
              <c:strCache>
                <c:ptCount val="1"/>
                <c:pt idx="0">
                  <c:v>Perugia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5.5260450171745077E-3"/>
                  <c:y val="1.6816815226235204E-3"/>
                </c:manualLayout>
              </c:layout>
              <c:dLblPos val="r"/>
              <c:showLegendKey val="0"/>
              <c:showVal val="0"/>
              <c:showCatName val="0"/>
              <c:showSerName val="1"/>
              <c:showPercent val="0"/>
              <c:showBubbleSize val="0"/>
            </c:dLbl>
            <c:dLblPos val="l"/>
            <c:showLegendKey val="0"/>
            <c:showVal val="0"/>
            <c:showCatName val="0"/>
            <c:showSerName val="1"/>
            <c:showPercent val="0"/>
            <c:showBubbleSize val="0"/>
            <c:showLeaderLines val="0"/>
          </c:dLbls>
          <c:xVal>
            <c:numRef>
              <c:f>MATRICE!$C$74</c:f>
              <c:numCache>
                <c:formatCode>0.0</c:formatCode>
                <c:ptCount val="1"/>
                <c:pt idx="0">
                  <c:v>39.925262193410525</c:v>
                </c:pt>
              </c:numCache>
            </c:numRef>
          </c:xVal>
          <c:yVal>
            <c:numRef>
              <c:f>MATRICE!$B$74</c:f>
              <c:numCache>
                <c:formatCode>0.0</c:formatCode>
                <c:ptCount val="1"/>
                <c:pt idx="0">
                  <c:v>54.532262718003523</c:v>
                </c:pt>
              </c:numCache>
            </c:numRef>
          </c:yVal>
          <c:smooth val="0"/>
        </c:ser>
        <c:ser>
          <c:idx val="73"/>
          <c:order val="72"/>
          <c:tx>
            <c:strRef>
              <c:f>MATRICE!$A$75</c:f>
              <c:strCache>
                <c:ptCount val="1"/>
                <c:pt idx="0">
                  <c:v>Pesaro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MATRICE!$C$75</c:f>
              <c:numCache>
                <c:formatCode>0.0</c:formatCode>
                <c:ptCount val="1"/>
                <c:pt idx="0">
                  <c:v>35.304655074034109</c:v>
                </c:pt>
              </c:numCache>
            </c:numRef>
          </c:xVal>
          <c:yVal>
            <c:numRef>
              <c:f>MATRICE!$B$75</c:f>
              <c:numCache>
                <c:formatCode>0.0</c:formatCode>
                <c:ptCount val="1"/>
                <c:pt idx="0">
                  <c:v>25.688274844658913</c:v>
                </c:pt>
              </c:numCache>
            </c:numRef>
          </c:yVal>
          <c:smooth val="0"/>
        </c:ser>
        <c:ser>
          <c:idx val="74"/>
          <c:order val="73"/>
          <c:tx>
            <c:strRef>
              <c:f>MATRICE!$A$76</c:f>
              <c:strCache>
                <c:ptCount val="1"/>
                <c:pt idx="0">
                  <c:v>Pescara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MATRICE!$C$76</c:f>
              <c:numCache>
                <c:formatCode>0.0</c:formatCode>
                <c:ptCount val="1"/>
                <c:pt idx="0">
                  <c:v>30.244647702067063</c:v>
                </c:pt>
              </c:numCache>
            </c:numRef>
          </c:xVal>
          <c:yVal>
            <c:numRef>
              <c:f>MATRICE!$B$76</c:f>
              <c:numCache>
                <c:formatCode>0.0</c:formatCode>
                <c:ptCount val="1"/>
                <c:pt idx="0">
                  <c:v>29.360072431796951</c:v>
                </c:pt>
              </c:numCache>
            </c:numRef>
          </c:yVal>
          <c:smooth val="0"/>
        </c:ser>
        <c:ser>
          <c:idx val="75"/>
          <c:order val="74"/>
          <c:tx>
            <c:strRef>
              <c:f>MATRICE!$A$77</c:f>
              <c:strCache>
                <c:ptCount val="1"/>
                <c:pt idx="0">
                  <c:v>Piacenza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r"/>
            <c:showLegendKey val="0"/>
            <c:showVal val="0"/>
            <c:showCatName val="0"/>
            <c:showSerName val="1"/>
            <c:showPercent val="0"/>
            <c:showBubbleSize val="0"/>
            <c:showLeaderLines val="0"/>
          </c:dLbls>
          <c:trendline>
            <c:trendlineType val="linear"/>
            <c:dispRSqr val="0"/>
            <c:dispEq val="0"/>
          </c:trendline>
          <c:xVal>
            <c:numRef>
              <c:f>MATRICE!$C$77</c:f>
              <c:numCache>
                <c:formatCode>0.0</c:formatCode>
                <c:ptCount val="1"/>
                <c:pt idx="0">
                  <c:v>54.480061863139198</c:v>
                </c:pt>
              </c:numCache>
            </c:numRef>
          </c:xVal>
          <c:yVal>
            <c:numRef>
              <c:f>MATRICE!$B$77</c:f>
              <c:numCache>
                <c:formatCode>0.0</c:formatCode>
                <c:ptCount val="1"/>
                <c:pt idx="0">
                  <c:v>51.315480149626516</c:v>
                </c:pt>
              </c:numCache>
            </c:numRef>
          </c:yVal>
          <c:smooth val="0"/>
        </c:ser>
        <c:ser>
          <c:idx val="76"/>
          <c:order val="75"/>
          <c:tx>
            <c:strRef>
              <c:f>MATRICE!$A$78</c:f>
              <c:strCache>
                <c:ptCount val="1"/>
                <c:pt idx="0">
                  <c:v>Pisa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MATRICE!$C$78</c:f>
              <c:numCache>
                <c:formatCode>0.0</c:formatCode>
                <c:ptCount val="1"/>
                <c:pt idx="0">
                  <c:v>71.136008534520172</c:v>
                </c:pt>
              </c:numCache>
            </c:numRef>
          </c:xVal>
          <c:yVal>
            <c:numRef>
              <c:f>MATRICE!$B$78</c:f>
              <c:numCache>
                <c:formatCode>0.0</c:formatCode>
                <c:ptCount val="1"/>
                <c:pt idx="0">
                  <c:v>61.544950620136618</c:v>
                </c:pt>
              </c:numCache>
            </c:numRef>
          </c:yVal>
          <c:smooth val="0"/>
        </c:ser>
        <c:ser>
          <c:idx val="77"/>
          <c:order val="76"/>
          <c:tx>
            <c:strRef>
              <c:f>MATRICE!$A$79</c:f>
              <c:strCache>
                <c:ptCount val="1"/>
                <c:pt idx="0">
                  <c:v>Pistoia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xVal>
            <c:numRef>
              <c:f>MATRICE!$C$79</c:f>
              <c:numCache>
                <c:formatCode>0.0</c:formatCode>
                <c:ptCount val="1"/>
                <c:pt idx="0">
                  <c:v>29.100248604315045</c:v>
                </c:pt>
              </c:numCache>
            </c:numRef>
          </c:xVal>
          <c:yVal>
            <c:numRef>
              <c:f>MATRICE!$B$79</c:f>
              <c:numCache>
                <c:formatCode>0.0</c:formatCode>
                <c:ptCount val="1"/>
                <c:pt idx="0">
                  <c:v>28.714624938652534</c:v>
                </c:pt>
              </c:numCache>
            </c:numRef>
          </c:yVal>
          <c:smooth val="0"/>
        </c:ser>
        <c:ser>
          <c:idx val="78"/>
          <c:order val="77"/>
          <c:tx>
            <c:strRef>
              <c:f>MATRICE!$A$80</c:f>
              <c:strCache>
                <c:ptCount val="1"/>
                <c:pt idx="0">
                  <c:v>Pordenone</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MATRICE!$C$80</c:f>
              <c:numCache>
                <c:formatCode>0.0</c:formatCode>
                <c:ptCount val="1"/>
                <c:pt idx="0">
                  <c:v>30.381501858310479</c:v>
                </c:pt>
              </c:numCache>
            </c:numRef>
          </c:xVal>
          <c:yVal>
            <c:numRef>
              <c:f>MATRICE!$B$80</c:f>
              <c:numCache>
                <c:formatCode>0.0</c:formatCode>
                <c:ptCount val="1"/>
                <c:pt idx="0">
                  <c:v>45.295310499296079</c:v>
                </c:pt>
              </c:numCache>
            </c:numRef>
          </c:yVal>
          <c:smooth val="0"/>
        </c:ser>
        <c:ser>
          <c:idx val="79"/>
          <c:order val="78"/>
          <c:tx>
            <c:strRef>
              <c:f>MATRICE!$A$81</c:f>
              <c:strCache>
                <c:ptCount val="1"/>
                <c:pt idx="0">
                  <c:v>Potenza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xVal>
            <c:numRef>
              <c:f>MATRICE!$C$81</c:f>
              <c:numCache>
                <c:formatCode>0.0</c:formatCode>
                <c:ptCount val="1"/>
                <c:pt idx="0">
                  <c:v>31.299064425950469</c:v>
                </c:pt>
              </c:numCache>
            </c:numRef>
          </c:xVal>
          <c:yVal>
            <c:numRef>
              <c:f>MATRICE!$B$81</c:f>
              <c:numCache>
                <c:formatCode>0.0</c:formatCode>
                <c:ptCount val="1"/>
                <c:pt idx="0">
                  <c:v>38.075558507230973</c:v>
                </c:pt>
              </c:numCache>
            </c:numRef>
          </c:yVal>
          <c:smooth val="0"/>
        </c:ser>
        <c:ser>
          <c:idx val="80"/>
          <c:order val="79"/>
          <c:tx>
            <c:strRef>
              <c:f>MATRICE!$A$82</c:f>
              <c:strCache>
                <c:ptCount val="1"/>
                <c:pt idx="0">
                  <c:v>Prato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MATRICE!$C$82</c:f>
              <c:numCache>
                <c:formatCode>0.0</c:formatCode>
                <c:ptCount val="1"/>
                <c:pt idx="0">
                  <c:v>66.149206005505604</c:v>
                </c:pt>
              </c:numCache>
            </c:numRef>
          </c:xVal>
          <c:yVal>
            <c:numRef>
              <c:f>MATRICE!$B$82</c:f>
              <c:numCache>
                <c:formatCode>0.0</c:formatCode>
                <c:ptCount val="1"/>
                <c:pt idx="0">
                  <c:v>36.723761110438261</c:v>
                </c:pt>
              </c:numCache>
            </c:numRef>
          </c:yVal>
          <c:smooth val="0"/>
        </c:ser>
        <c:ser>
          <c:idx val="81"/>
          <c:order val="80"/>
          <c:tx>
            <c:strRef>
              <c:f>MATRICE!$A$83</c:f>
              <c:strCache>
                <c:ptCount val="1"/>
                <c:pt idx="0">
                  <c:v>Ragusa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MATRICE!$C$83</c:f>
              <c:numCache>
                <c:formatCode>0.0</c:formatCode>
                <c:ptCount val="1"/>
                <c:pt idx="0">
                  <c:v>34.398336872730653</c:v>
                </c:pt>
              </c:numCache>
            </c:numRef>
          </c:xVal>
          <c:yVal>
            <c:numRef>
              <c:f>MATRICE!$B$83</c:f>
              <c:numCache>
                <c:formatCode>0.0</c:formatCode>
                <c:ptCount val="1"/>
                <c:pt idx="0">
                  <c:v>23.591470865651594</c:v>
                </c:pt>
              </c:numCache>
            </c:numRef>
          </c:yVal>
          <c:smooth val="0"/>
        </c:ser>
        <c:ser>
          <c:idx val="82"/>
          <c:order val="81"/>
          <c:tx>
            <c:strRef>
              <c:f>MATRICE!$A$84</c:f>
              <c:strCache>
                <c:ptCount val="1"/>
                <c:pt idx="0">
                  <c:v>Ravenna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MATRICE!$C$84</c:f>
              <c:numCache>
                <c:formatCode>0.0</c:formatCode>
                <c:ptCount val="1"/>
                <c:pt idx="0">
                  <c:v>61.025567202317923</c:v>
                </c:pt>
              </c:numCache>
            </c:numRef>
          </c:xVal>
          <c:yVal>
            <c:numRef>
              <c:f>MATRICE!$B$84</c:f>
              <c:numCache>
                <c:formatCode>0.0</c:formatCode>
                <c:ptCount val="1"/>
                <c:pt idx="0">
                  <c:v>45.231780044285038</c:v>
                </c:pt>
              </c:numCache>
            </c:numRef>
          </c:yVal>
          <c:smooth val="0"/>
        </c:ser>
        <c:ser>
          <c:idx val="83"/>
          <c:order val="82"/>
          <c:tx>
            <c:strRef>
              <c:f>MATRICE!$A$85</c:f>
              <c:strCache>
                <c:ptCount val="1"/>
                <c:pt idx="0">
                  <c:v>Reggio Calabria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MATRICE!$C$85</c:f>
              <c:numCache>
                <c:formatCode>0.0</c:formatCode>
                <c:ptCount val="1"/>
                <c:pt idx="0">
                  <c:v>32.62366539088891</c:v>
                </c:pt>
              </c:numCache>
            </c:numRef>
          </c:xVal>
          <c:yVal>
            <c:numRef>
              <c:f>MATRICE!$B$85</c:f>
              <c:numCache>
                <c:formatCode>0.0</c:formatCode>
                <c:ptCount val="1"/>
                <c:pt idx="0">
                  <c:v>13.635119595734846</c:v>
                </c:pt>
              </c:numCache>
            </c:numRef>
          </c:yVal>
          <c:smooth val="0"/>
        </c:ser>
        <c:ser>
          <c:idx val="84"/>
          <c:order val="83"/>
          <c:tx>
            <c:strRef>
              <c:f>MATRICE!$A$86</c:f>
              <c:strCache>
                <c:ptCount val="1"/>
                <c:pt idx="0">
                  <c:v>Reggio Emilia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MATRICE!$C$86</c:f>
              <c:numCache>
                <c:formatCode>0.0</c:formatCode>
                <c:ptCount val="1"/>
                <c:pt idx="0">
                  <c:v>65.244349606771095</c:v>
                </c:pt>
              </c:numCache>
            </c:numRef>
          </c:xVal>
          <c:yVal>
            <c:numRef>
              <c:f>MATRICE!$B$86</c:f>
              <c:numCache>
                <c:formatCode>0.0</c:formatCode>
                <c:ptCount val="1"/>
                <c:pt idx="0">
                  <c:v>50.454036995860086</c:v>
                </c:pt>
              </c:numCache>
            </c:numRef>
          </c:yVal>
          <c:smooth val="0"/>
        </c:ser>
        <c:ser>
          <c:idx val="85"/>
          <c:order val="84"/>
          <c:tx>
            <c:strRef>
              <c:f>MATRICE!$A$87</c:f>
              <c:strCache>
                <c:ptCount val="1"/>
                <c:pt idx="0">
                  <c:v>Rieti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t"/>
            <c:showLegendKey val="0"/>
            <c:showVal val="0"/>
            <c:showCatName val="0"/>
            <c:showSerName val="1"/>
            <c:showPercent val="0"/>
            <c:showBubbleSize val="0"/>
            <c:showLeaderLines val="0"/>
          </c:dLbls>
          <c:xVal>
            <c:numRef>
              <c:f>MATRICE!$C$87</c:f>
              <c:numCache>
                <c:formatCode>0.0</c:formatCode>
                <c:ptCount val="1"/>
                <c:pt idx="0">
                  <c:v>13.17224762649295</c:v>
                </c:pt>
              </c:numCache>
            </c:numRef>
          </c:xVal>
          <c:yVal>
            <c:numRef>
              <c:f>MATRICE!$B$87</c:f>
              <c:numCache>
                <c:formatCode>0.0</c:formatCode>
                <c:ptCount val="1"/>
                <c:pt idx="0">
                  <c:v>13.93777191261478</c:v>
                </c:pt>
              </c:numCache>
            </c:numRef>
          </c:yVal>
          <c:smooth val="0"/>
        </c:ser>
        <c:ser>
          <c:idx val="86"/>
          <c:order val="85"/>
          <c:tx>
            <c:strRef>
              <c:f>MATRICE!$A$88</c:f>
              <c:strCache>
                <c:ptCount val="1"/>
                <c:pt idx="0">
                  <c:v>Rimini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MATRICE!$C$88</c:f>
              <c:numCache>
                <c:formatCode>0.0</c:formatCode>
                <c:ptCount val="1"/>
                <c:pt idx="0">
                  <c:v>58.333417527495804</c:v>
                </c:pt>
              </c:numCache>
            </c:numRef>
          </c:xVal>
          <c:yVal>
            <c:numRef>
              <c:f>MATRICE!$B$88</c:f>
              <c:numCache>
                <c:formatCode>0.0</c:formatCode>
                <c:ptCount val="1"/>
                <c:pt idx="0">
                  <c:v>36.297793797920114</c:v>
                </c:pt>
              </c:numCache>
            </c:numRef>
          </c:yVal>
          <c:smooth val="0"/>
        </c:ser>
        <c:ser>
          <c:idx val="87"/>
          <c:order val="86"/>
          <c:tx>
            <c:strRef>
              <c:f>MATRICE!$A$89</c:f>
              <c:strCache>
                <c:ptCount val="1"/>
                <c:pt idx="0">
                  <c:v>Roma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MATRICE!$C$89</c:f>
              <c:numCache>
                <c:formatCode>0.0</c:formatCode>
                <c:ptCount val="1"/>
                <c:pt idx="0">
                  <c:v>79.228393540635466</c:v>
                </c:pt>
              </c:numCache>
            </c:numRef>
          </c:xVal>
          <c:yVal>
            <c:numRef>
              <c:f>MATRICE!$B$89</c:f>
              <c:numCache>
                <c:formatCode>0.0</c:formatCode>
                <c:ptCount val="1"/>
                <c:pt idx="0">
                  <c:v>74.351626602813951</c:v>
                </c:pt>
              </c:numCache>
            </c:numRef>
          </c:yVal>
          <c:smooth val="0"/>
        </c:ser>
        <c:ser>
          <c:idx val="88"/>
          <c:order val="87"/>
          <c:tx>
            <c:strRef>
              <c:f>MATRICE!$A$90</c:f>
              <c:strCache>
                <c:ptCount val="1"/>
                <c:pt idx="0">
                  <c:v>Rovigo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xVal>
            <c:numRef>
              <c:f>MATRICE!$C$90</c:f>
              <c:numCache>
                <c:formatCode>0.0</c:formatCode>
                <c:ptCount val="1"/>
                <c:pt idx="0">
                  <c:v>22.392148050234855</c:v>
                </c:pt>
              </c:numCache>
            </c:numRef>
          </c:xVal>
          <c:yVal>
            <c:numRef>
              <c:f>MATRICE!$B$90</c:f>
              <c:numCache>
                <c:formatCode>0.0</c:formatCode>
                <c:ptCount val="1"/>
                <c:pt idx="0">
                  <c:v>26.366443702893172</c:v>
                </c:pt>
              </c:numCache>
            </c:numRef>
          </c:yVal>
          <c:smooth val="0"/>
        </c:ser>
        <c:ser>
          <c:idx val="89"/>
          <c:order val="88"/>
          <c:tx>
            <c:strRef>
              <c:f>MATRICE!$A$91</c:f>
              <c:strCache>
                <c:ptCount val="1"/>
                <c:pt idx="0">
                  <c:v>Salerno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1.9719697695482329E-3"/>
                  <c:y val="-1.3453452180988661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MATRICE!$C$91</c:f>
              <c:numCache>
                <c:formatCode>0.0</c:formatCode>
                <c:ptCount val="1"/>
                <c:pt idx="0">
                  <c:v>12.349455273665219</c:v>
                </c:pt>
              </c:numCache>
            </c:numRef>
          </c:xVal>
          <c:yVal>
            <c:numRef>
              <c:f>MATRICE!$B$91</c:f>
              <c:numCache>
                <c:formatCode>0.0</c:formatCode>
                <c:ptCount val="1"/>
                <c:pt idx="0">
                  <c:v>47.866332656509535</c:v>
                </c:pt>
              </c:numCache>
            </c:numRef>
          </c:yVal>
          <c:smooth val="0"/>
        </c:ser>
        <c:ser>
          <c:idx val="90"/>
          <c:order val="89"/>
          <c:tx>
            <c:strRef>
              <c:f>MATRICE!$A$92</c:f>
              <c:strCache>
                <c:ptCount val="1"/>
                <c:pt idx="0">
                  <c:v>Sanluri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MATRICE!$C$92</c:f>
              <c:numCache>
                <c:formatCode>0.0</c:formatCode>
                <c:ptCount val="1"/>
                <c:pt idx="0">
                  <c:v>6.085323548786822</c:v>
                </c:pt>
              </c:numCache>
            </c:numRef>
          </c:xVal>
          <c:yVal>
            <c:numRef>
              <c:f>MATRICE!$B$92</c:f>
              <c:numCache>
                <c:formatCode>0.0</c:formatCode>
                <c:ptCount val="1"/>
                <c:pt idx="0">
                  <c:v>0</c:v>
                </c:pt>
              </c:numCache>
            </c:numRef>
          </c:yVal>
          <c:smooth val="0"/>
        </c:ser>
        <c:ser>
          <c:idx val="91"/>
          <c:order val="90"/>
          <c:tx>
            <c:strRef>
              <c:f>MATRICE!$A$93</c:f>
              <c:strCache>
                <c:ptCount val="1"/>
                <c:pt idx="0">
                  <c:v>Sassari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xVal>
            <c:numRef>
              <c:f>MATRICE!$C$93</c:f>
              <c:numCache>
                <c:formatCode>0.0</c:formatCode>
                <c:ptCount val="1"/>
                <c:pt idx="0">
                  <c:v>32.350782134451386</c:v>
                </c:pt>
              </c:numCache>
            </c:numRef>
          </c:xVal>
          <c:yVal>
            <c:numRef>
              <c:f>MATRICE!$B$93</c:f>
              <c:numCache>
                <c:formatCode>0.0</c:formatCode>
                <c:ptCount val="1"/>
                <c:pt idx="0">
                  <c:v>40.210373517710501</c:v>
                </c:pt>
              </c:numCache>
            </c:numRef>
          </c:yVal>
          <c:smooth val="0"/>
        </c:ser>
        <c:ser>
          <c:idx val="92"/>
          <c:order val="91"/>
          <c:tx>
            <c:strRef>
              <c:f>MATRICE!$A$94</c:f>
              <c:strCache>
                <c:ptCount val="1"/>
                <c:pt idx="0">
                  <c:v>Savona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MATRICE!$C$94</c:f>
              <c:numCache>
                <c:formatCode>0.0</c:formatCode>
                <c:ptCount val="1"/>
                <c:pt idx="0">
                  <c:v>34.726225005933642</c:v>
                </c:pt>
              </c:numCache>
            </c:numRef>
          </c:xVal>
          <c:yVal>
            <c:numRef>
              <c:f>MATRICE!$B$94</c:f>
              <c:numCache>
                <c:formatCode>0.0</c:formatCode>
                <c:ptCount val="1"/>
                <c:pt idx="0">
                  <c:v>41.799929430065554</c:v>
                </c:pt>
              </c:numCache>
            </c:numRef>
          </c:yVal>
          <c:smooth val="0"/>
        </c:ser>
        <c:ser>
          <c:idx val="93"/>
          <c:order val="92"/>
          <c:tx>
            <c:strRef>
              <c:f>MATRICE!$A$95</c:f>
              <c:strCache>
                <c:ptCount val="1"/>
                <c:pt idx="0">
                  <c:v>Siena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MATRICE!$C$95</c:f>
              <c:numCache>
                <c:formatCode>0.0</c:formatCode>
                <c:ptCount val="1"/>
                <c:pt idx="0">
                  <c:v>56.78224005763677</c:v>
                </c:pt>
              </c:numCache>
            </c:numRef>
          </c:xVal>
          <c:yVal>
            <c:numRef>
              <c:f>MATRICE!$B$95</c:f>
              <c:numCache>
                <c:formatCode>0.0</c:formatCode>
                <c:ptCount val="1"/>
                <c:pt idx="0">
                  <c:v>44.938848966489978</c:v>
                </c:pt>
              </c:numCache>
            </c:numRef>
          </c:yVal>
          <c:smooth val="0"/>
        </c:ser>
        <c:ser>
          <c:idx val="94"/>
          <c:order val="93"/>
          <c:tx>
            <c:strRef>
              <c:f>MATRICE!$A$96</c:f>
              <c:strCache>
                <c:ptCount val="1"/>
                <c:pt idx="0">
                  <c:v>Siracusa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2.955104287259095E-3"/>
                  <c:y val="-1.681681522623582E-3"/>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MATRICE!$C$96</c:f>
              <c:numCache>
                <c:formatCode>0.0</c:formatCode>
                <c:ptCount val="1"/>
                <c:pt idx="0">
                  <c:v>24.656274049851703</c:v>
                </c:pt>
              </c:numCache>
            </c:numRef>
          </c:xVal>
          <c:yVal>
            <c:numRef>
              <c:f>MATRICE!$B$96</c:f>
              <c:numCache>
                <c:formatCode>0.0</c:formatCode>
                <c:ptCount val="1"/>
                <c:pt idx="0">
                  <c:v>14.039332565875556</c:v>
                </c:pt>
              </c:numCache>
            </c:numRef>
          </c:yVal>
          <c:smooth val="0"/>
        </c:ser>
        <c:ser>
          <c:idx val="95"/>
          <c:order val="94"/>
          <c:tx>
            <c:strRef>
              <c:f>MATRICE!$A$97</c:f>
              <c:strCache>
                <c:ptCount val="1"/>
                <c:pt idx="0">
                  <c:v>Sondrio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7.4124464072456139E-2"/>
                  <c:y val="3.3633635812355387E-3"/>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MATRICE!$C$97</c:f>
              <c:numCache>
                <c:formatCode>0.0</c:formatCode>
                <c:ptCount val="1"/>
                <c:pt idx="0">
                  <c:v>35.2261822690187</c:v>
                </c:pt>
              </c:numCache>
            </c:numRef>
          </c:xVal>
          <c:yVal>
            <c:numRef>
              <c:f>MATRICE!$B$97</c:f>
              <c:numCache>
                <c:formatCode>0.0</c:formatCode>
                <c:ptCount val="1"/>
                <c:pt idx="0">
                  <c:v>58.756969464037581</c:v>
                </c:pt>
              </c:numCache>
            </c:numRef>
          </c:yVal>
          <c:smooth val="0"/>
        </c:ser>
        <c:ser>
          <c:idx val="96"/>
          <c:order val="95"/>
          <c:tx>
            <c:strRef>
              <c:f>MATRICE!$A$98</c:f>
              <c:strCache>
                <c:ptCount val="1"/>
                <c:pt idx="0">
                  <c:v>Taranto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2.1545591247900467E-2"/>
                  <c:y val="-2.3035080432333998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MATRICE!$C$98</c:f>
              <c:numCache>
                <c:formatCode>0.0</c:formatCode>
                <c:ptCount val="1"/>
                <c:pt idx="0">
                  <c:v>26.548652587215742</c:v>
                </c:pt>
              </c:numCache>
            </c:numRef>
          </c:xVal>
          <c:yVal>
            <c:numRef>
              <c:f>MATRICE!$B$98</c:f>
              <c:numCache>
                <c:formatCode>0.0</c:formatCode>
                <c:ptCount val="1"/>
                <c:pt idx="0">
                  <c:v>22.885623095743632</c:v>
                </c:pt>
              </c:numCache>
            </c:numRef>
          </c:yVal>
          <c:smooth val="0"/>
        </c:ser>
        <c:ser>
          <c:idx val="97"/>
          <c:order val="96"/>
          <c:tx>
            <c:strRef>
              <c:f>MATRICE!$A$99</c:f>
              <c:strCache>
                <c:ptCount val="1"/>
                <c:pt idx="0">
                  <c:v>Tempio Pausania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3.9034523219130833E-2"/>
                  <c:y val="1.5963394957471334E-2"/>
                </c:manualLayout>
              </c:layout>
              <c:dLblPos val="r"/>
              <c:showLegendKey val="0"/>
              <c:showVal val="0"/>
              <c:showCatName val="0"/>
              <c:showSerName val="1"/>
              <c:showPercent val="0"/>
              <c:showBubbleSize val="0"/>
            </c:dLbl>
            <c:dLblPos val="b"/>
            <c:showLegendKey val="0"/>
            <c:showVal val="0"/>
            <c:showCatName val="0"/>
            <c:showSerName val="1"/>
            <c:showPercent val="0"/>
            <c:showBubbleSize val="0"/>
            <c:showLeaderLines val="0"/>
          </c:dLbls>
          <c:xVal>
            <c:numRef>
              <c:f>MATRICE!$C$99</c:f>
              <c:numCache>
                <c:formatCode>0.0</c:formatCode>
                <c:ptCount val="1"/>
                <c:pt idx="0">
                  <c:v>23.813243685333958</c:v>
                </c:pt>
              </c:numCache>
            </c:numRef>
          </c:xVal>
          <c:yVal>
            <c:numRef>
              <c:f>MATRICE!$B$99</c:f>
              <c:numCache>
                <c:formatCode>0.0</c:formatCode>
                <c:ptCount val="1"/>
                <c:pt idx="0">
                  <c:v>7.7069924591066599</c:v>
                </c:pt>
              </c:numCache>
            </c:numRef>
          </c:yVal>
          <c:smooth val="0"/>
        </c:ser>
        <c:ser>
          <c:idx val="98"/>
          <c:order val="97"/>
          <c:tx>
            <c:strRef>
              <c:f>MATRICE!$A$100</c:f>
              <c:strCache>
                <c:ptCount val="1"/>
                <c:pt idx="0">
                  <c:v>Teramo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xVal>
            <c:numRef>
              <c:f>MATRICE!$C$100</c:f>
              <c:numCache>
                <c:formatCode>0.0</c:formatCode>
                <c:ptCount val="1"/>
                <c:pt idx="0">
                  <c:v>37.944374824801905</c:v>
                </c:pt>
              </c:numCache>
            </c:numRef>
          </c:xVal>
          <c:yVal>
            <c:numRef>
              <c:f>MATRICE!$B$100</c:f>
              <c:numCache>
                <c:formatCode>0.0</c:formatCode>
                <c:ptCount val="1"/>
                <c:pt idx="0">
                  <c:v>37.327910293974995</c:v>
                </c:pt>
              </c:numCache>
            </c:numRef>
          </c:yVal>
          <c:smooth val="0"/>
        </c:ser>
        <c:ser>
          <c:idx val="99"/>
          <c:order val="98"/>
          <c:tx>
            <c:strRef>
              <c:f>MATRICE!$A$101</c:f>
              <c:strCache>
                <c:ptCount val="1"/>
                <c:pt idx="0">
                  <c:v>Terni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MATRICE!$C$101</c:f>
              <c:numCache>
                <c:formatCode>0.0</c:formatCode>
                <c:ptCount val="1"/>
                <c:pt idx="0">
                  <c:v>25.569203533649059</c:v>
                </c:pt>
              </c:numCache>
            </c:numRef>
          </c:xVal>
          <c:yVal>
            <c:numRef>
              <c:f>MATRICE!$B$101</c:f>
              <c:numCache>
                <c:formatCode>0.0</c:formatCode>
                <c:ptCount val="1"/>
                <c:pt idx="0">
                  <c:v>34.63085669043604</c:v>
                </c:pt>
              </c:numCache>
            </c:numRef>
          </c:yVal>
          <c:smooth val="0"/>
        </c:ser>
        <c:ser>
          <c:idx val="100"/>
          <c:order val="99"/>
          <c:tx>
            <c:strRef>
              <c:f>MATRICE!$A$102</c:f>
              <c:strCache>
                <c:ptCount val="1"/>
                <c:pt idx="0">
                  <c:v>Torino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dLblPos val="r"/>
              <c:showLegendKey val="0"/>
              <c:showVal val="0"/>
              <c:showCatName val="0"/>
              <c:showSerName val="1"/>
              <c:showPercent val="0"/>
              <c:showBubbleSize val="0"/>
            </c:dLbl>
            <c:dLblPos val="r"/>
            <c:showLegendKey val="0"/>
            <c:showVal val="1"/>
            <c:showCatName val="0"/>
            <c:showSerName val="0"/>
            <c:showPercent val="0"/>
            <c:showBubbleSize val="0"/>
            <c:showLeaderLines val="0"/>
          </c:dLbls>
          <c:xVal>
            <c:numRef>
              <c:f>MATRICE!$C$102</c:f>
              <c:numCache>
                <c:formatCode>0.0</c:formatCode>
                <c:ptCount val="1"/>
                <c:pt idx="0">
                  <c:v>90.856034886283325</c:v>
                </c:pt>
              </c:numCache>
            </c:numRef>
          </c:xVal>
          <c:yVal>
            <c:numRef>
              <c:f>MATRICE!$B$102</c:f>
              <c:numCache>
                <c:formatCode>0.0</c:formatCode>
                <c:ptCount val="1"/>
                <c:pt idx="0">
                  <c:v>65.6785442642623</c:v>
                </c:pt>
              </c:numCache>
            </c:numRef>
          </c:yVal>
          <c:smooth val="0"/>
        </c:ser>
        <c:ser>
          <c:idx val="101"/>
          <c:order val="100"/>
          <c:tx>
            <c:strRef>
              <c:f>MATRICE!$A$103</c:f>
              <c:strCache>
                <c:ptCount val="1"/>
                <c:pt idx="0">
                  <c:v>Tortolì</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MATRICE!$C$103</c:f>
              <c:numCache>
                <c:formatCode>0.0</c:formatCode>
                <c:ptCount val="1"/>
                <c:pt idx="0">
                  <c:v>15.871464959048648</c:v>
                </c:pt>
              </c:numCache>
            </c:numRef>
          </c:xVal>
          <c:yVal>
            <c:numRef>
              <c:f>MATRICE!$B$103</c:f>
              <c:numCache>
                <c:formatCode>0.0</c:formatCode>
                <c:ptCount val="1"/>
                <c:pt idx="0">
                  <c:v>26.561478150412327</c:v>
                </c:pt>
              </c:numCache>
            </c:numRef>
          </c:yVal>
          <c:smooth val="0"/>
        </c:ser>
        <c:ser>
          <c:idx val="102"/>
          <c:order val="101"/>
          <c:tx>
            <c:strRef>
              <c:f>MATRICE!$A$104</c:f>
              <c:strCache>
                <c:ptCount val="1"/>
                <c:pt idx="0">
                  <c:v>Trani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3.6652774090859534E-2"/>
                  <c:y val="1.4519355815813674E-3"/>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MATRICE!$C$104</c:f>
              <c:numCache>
                <c:formatCode>0.0</c:formatCode>
                <c:ptCount val="1"/>
                <c:pt idx="0">
                  <c:v>22.603291426071948</c:v>
                </c:pt>
              </c:numCache>
            </c:numRef>
          </c:xVal>
          <c:yVal>
            <c:numRef>
              <c:f>MATRICE!$B$104</c:f>
              <c:numCache>
                <c:formatCode>0.0</c:formatCode>
                <c:ptCount val="1"/>
                <c:pt idx="0">
                  <c:v>23.739525278597036</c:v>
                </c:pt>
              </c:numCache>
            </c:numRef>
          </c:yVal>
          <c:smooth val="0"/>
        </c:ser>
        <c:ser>
          <c:idx val="103"/>
          <c:order val="102"/>
          <c:tx>
            <c:strRef>
              <c:f>MATRICE!$A$105</c:f>
              <c:strCache>
                <c:ptCount val="1"/>
                <c:pt idx="0">
                  <c:v>Trapani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4.7149797189896495E-2"/>
                  <c:y val="-8.4084076131179103E-3"/>
                </c:manualLayout>
              </c:layout>
              <c:dLblPos val="r"/>
              <c:showLegendKey val="0"/>
              <c:showVal val="0"/>
              <c:showCatName val="0"/>
              <c:showSerName val="1"/>
              <c:showPercent val="0"/>
              <c:showBubbleSize val="0"/>
            </c:dLbl>
            <c:dLblPos val="l"/>
            <c:showLegendKey val="0"/>
            <c:showVal val="0"/>
            <c:showCatName val="0"/>
            <c:showSerName val="1"/>
            <c:showPercent val="0"/>
            <c:showBubbleSize val="0"/>
            <c:showLeaderLines val="0"/>
          </c:dLbls>
          <c:xVal>
            <c:numRef>
              <c:f>MATRICE!$C$105</c:f>
              <c:numCache>
                <c:formatCode>0.0</c:formatCode>
                <c:ptCount val="1"/>
                <c:pt idx="0">
                  <c:v>9.0418286220995814</c:v>
                </c:pt>
              </c:numCache>
            </c:numRef>
          </c:xVal>
          <c:yVal>
            <c:numRef>
              <c:f>MATRICE!$B$105</c:f>
              <c:numCache>
                <c:formatCode>0.0</c:formatCode>
                <c:ptCount val="1"/>
                <c:pt idx="0">
                  <c:v>12.408511205870177</c:v>
                </c:pt>
              </c:numCache>
            </c:numRef>
          </c:yVal>
          <c:smooth val="0"/>
        </c:ser>
        <c:ser>
          <c:idx val="104"/>
          <c:order val="103"/>
          <c:tx>
            <c:strRef>
              <c:f>MATRICE!$A$106</c:f>
              <c:strCache>
                <c:ptCount val="1"/>
                <c:pt idx="0">
                  <c:v>Trento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MATRICE!$C$106</c:f>
              <c:numCache>
                <c:formatCode>0.0</c:formatCode>
                <c:ptCount val="1"/>
                <c:pt idx="0">
                  <c:v>72.42529494156058</c:v>
                </c:pt>
              </c:numCache>
            </c:numRef>
          </c:xVal>
          <c:yVal>
            <c:numRef>
              <c:f>MATRICE!$B$106</c:f>
              <c:numCache>
                <c:formatCode>0.0</c:formatCode>
                <c:ptCount val="1"/>
                <c:pt idx="0">
                  <c:v>72.176787171553997</c:v>
                </c:pt>
              </c:numCache>
            </c:numRef>
          </c:yVal>
          <c:smooth val="0"/>
        </c:ser>
        <c:ser>
          <c:idx val="105"/>
          <c:order val="104"/>
          <c:tx>
            <c:strRef>
              <c:f>MATRICE!$A$107</c:f>
              <c:strCache>
                <c:ptCount val="1"/>
                <c:pt idx="0">
                  <c:v>Treviso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2.955104287259095E-3"/>
                  <c:y val="1.681681522623582E-3"/>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MATRICE!$C$107</c:f>
              <c:numCache>
                <c:formatCode>0.0</c:formatCode>
                <c:ptCount val="1"/>
                <c:pt idx="0">
                  <c:v>52.60616310476378</c:v>
                </c:pt>
              </c:numCache>
            </c:numRef>
          </c:xVal>
          <c:yVal>
            <c:numRef>
              <c:f>MATRICE!$B$107</c:f>
              <c:numCache>
                <c:formatCode>0.0</c:formatCode>
                <c:ptCount val="1"/>
                <c:pt idx="0">
                  <c:v>32.628950545875831</c:v>
                </c:pt>
              </c:numCache>
            </c:numRef>
          </c:yVal>
          <c:smooth val="0"/>
        </c:ser>
        <c:ser>
          <c:idx val="106"/>
          <c:order val="105"/>
          <c:tx>
            <c:strRef>
              <c:f>MATRICE!$A$108</c:f>
              <c:strCache>
                <c:ptCount val="1"/>
                <c:pt idx="0">
                  <c:v>Trieste</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7.9221614672085033E-3"/>
                  <c:y val="1.2600031912224169E-2"/>
                </c:manualLayout>
              </c:layout>
              <c:dLblPos val="r"/>
              <c:showLegendKey val="0"/>
              <c:showVal val="0"/>
              <c:showCatName val="0"/>
              <c:showSerName val="1"/>
              <c:showPercent val="0"/>
              <c:showBubbleSize val="0"/>
            </c:dLbl>
            <c:dLblPos val="b"/>
            <c:showLegendKey val="0"/>
            <c:showVal val="0"/>
            <c:showCatName val="0"/>
            <c:showSerName val="1"/>
            <c:showPercent val="0"/>
            <c:showBubbleSize val="0"/>
            <c:showLeaderLines val="0"/>
          </c:dLbls>
          <c:xVal>
            <c:numRef>
              <c:f>MATRICE!$C$108</c:f>
              <c:numCache>
                <c:formatCode>0.0</c:formatCode>
                <c:ptCount val="1"/>
                <c:pt idx="0">
                  <c:v>39.471707794299725</c:v>
                </c:pt>
              </c:numCache>
            </c:numRef>
          </c:xVal>
          <c:yVal>
            <c:numRef>
              <c:f>MATRICE!$B$108</c:f>
              <c:numCache>
                <c:formatCode>0.0</c:formatCode>
                <c:ptCount val="1"/>
                <c:pt idx="0">
                  <c:v>30.571947904531914</c:v>
                </c:pt>
              </c:numCache>
            </c:numRef>
          </c:yVal>
          <c:smooth val="0"/>
        </c:ser>
        <c:ser>
          <c:idx val="107"/>
          <c:order val="106"/>
          <c:tx>
            <c:strRef>
              <c:f>MATRICE!$A$109</c:f>
              <c:strCache>
                <c:ptCount val="1"/>
                <c:pt idx="0">
                  <c:v>Udine</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MATRICE!$C$109</c:f>
              <c:numCache>
                <c:formatCode>0.0</c:formatCode>
                <c:ptCount val="1"/>
                <c:pt idx="0">
                  <c:v>43.319105924713924</c:v>
                </c:pt>
              </c:numCache>
            </c:numRef>
          </c:xVal>
          <c:yVal>
            <c:numRef>
              <c:f>MATRICE!$B$109</c:f>
              <c:numCache>
                <c:formatCode>0.0</c:formatCode>
                <c:ptCount val="1"/>
                <c:pt idx="0">
                  <c:v>57.213918296657241</c:v>
                </c:pt>
              </c:numCache>
            </c:numRef>
          </c:yVal>
          <c:smooth val="0"/>
        </c:ser>
        <c:ser>
          <c:idx val="108"/>
          <c:order val="107"/>
          <c:tx>
            <c:strRef>
              <c:f>MATRICE!$A$110</c:f>
              <c:strCache>
                <c:ptCount val="1"/>
                <c:pt idx="0">
                  <c:v>Varese</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xVal>
            <c:numRef>
              <c:f>MATRICE!$C$110</c:f>
              <c:numCache>
                <c:formatCode>0.0</c:formatCode>
                <c:ptCount val="1"/>
                <c:pt idx="0">
                  <c:v>51.154094342075631</c:v>
                </c:pt>
              </c:numCache>
            </c:numRef>
          </c:xVal>
          <c:yVal>
            <c:numRef>
              <c:f>MATRICE!$B$110</c:f>
              <c:numCache>
                <c:formatCode>0.0</c:formatCode>
                <c:ptCount val="1"/>
                <c:pt idx="0">
                  <c:v>25.902678812342106</c:v>
                </c:pt>
              </c:numCache>
            </c:numRef>
          </c:yVal>
          <c:smooth val="0"/>
        </c:ser>
        <c:ser>
          <c:idx val="109"/>
          <c:order val="108"/>
          <c:tx>
            <c:strRef>
              <c:f>MATRICE!$A$111</c:f>
              <c:strCache>
                <c:ptCount val="1"/>
                <c:pt idx="0">
                  <c:v>Venezia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2.955104287259095E-3"/>
                  <c:y val="5.0450445678707464E-3"/>
                </c:manualLayout>
              </c:layout>
              <c:dLblPos val="r"/>
              <c:showLegendKey val="0"/>
              <c:showVal val="0"/>
              <c:showCatName val="0"/>
              <c:showSerName val="1"/>
              <c:showPercent val="0"/>
              <c:showBubbleSize val="0"/>
            </c:dLbl>
            <c:dLblPos val="r"/>
            <c:showLegendKey val="0"/>
            <c:showVal val="0"/>
            <c:showCatName val="0"/>
            <c:showSerName val="1"/>
            <c:showPercent val="0"/>
            <c:showBubbleSize val="0"/>
            <c:showLeaderLines val="0"/>
          </c:dLbls>
          <c:xVal>
            <c:numRef>
              <c:f>MATRICE!$C$111</c:f>
              <c:numCache>
                <c:formatCode>0.0</c:formatCode>
                <c:ptCount val="1"/>
                <c:pt idx="0">
                  <c:v>55.324584636158903</c:v>
                </c:pt>
              </c:numCache>
            </c:numRef>
          </c:xVal>
          <c:yVal>
            <c:numRef>
              <c:f>MATRICE!$B$111</c:f>
              <c:numCache>
                <c:formatCode>0.0</c:formatCode>
                <c:ptCount val="1"/>
                <c:pt idx="0">
                  <c:v>40.901255576368229</c:v>
                </c:pt>
              </c:numCache>
            </c:numRef>
          </c:yVal>
          <c:smooth val="0"/>
        </c:ser>
        <c:ser>
          <c:idx val="110"/>
          <c:order val="109"/>
          <c:tx>
            <c:strRef>
              <c:f>MATRICE!$A$112</c:f>
              <c:strCache>
                <c:ptCount val="1"/>
                <c:pt idx="0">
                  <c:v>Verbania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xVal>
            <c:numRef>
              <c:f>MATRICE!$C$112</c:f>
              <c:numCache>
                <c:formatCode>0.0</c:formatCode>
                <c:ptCount val="1"/>
                <c:pt idx="0">
                  <c:v>35.796045382729424</c:v>
                </c:pt>
              </c:numCache>
            </c:numRef>
          </c:xVal>
          <c:yVal>
            <c:numRef>
              <c:f>MATRICE!$B$112</c:f>
              <c:numCache>
                <c:formatCode>0.0</c:formatCode>
                <c:ptCount val="1"/>
                <c:pt idx="0">
                  <c:v>36.06132427171147</c:v>
                </c:pt>
              </c:numCache>
            </c:numRef>
          </c:yVal>
          <c:smooth val="0"/>
        </c:ser>
        <c:ser>
          <c:idx val="111"/>
          <c:order val="110"/>
          <c:tx>
            <c:strRef>
              <c:f>MATRICE!$A$113</c:f>
              <c:strCache>
                <c:ptCount val="1"/>
                <c:pt idx="0">
                  <c:v>Vercelli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MATRICE!$C$113</c:f>
              <c:numCache>
                <c:formatCode>0.0</c:formatCode>
                <c:ptCount val="1"/>
                <c:pt idx="0">
                  <c:v>37.647046886456145</c:v>
                </c:pt>
              </c:numCache>
            </c:numRef>
          </c:xVal>
          <c:yVal>
            <c:numRef>
              <c:f>MATRICE!$B$113</c:f>
              <c:numCache>
                <c:formatCode>0.0</c:formatCode>
                <c:ptCount val="1"/>
                <c:pt idx="0">
                  <c:v>19.453569506704387</c:v>
                </c:pt>
              </c:numCache>
            </c:numRef>
          </c:yVal>
          <c:smooth val="0"/>
        </c:ser>
        <c:ser>
          <c:idx val="112"/>
          <c:order val="111"/>
          <c:tx>
            <c:strRef>
              <c:f>MATRICE!$A$114</c:f>
              <c:strCache>
                <c:ptCount val="1"/>
                <c:pt idx="0">
                  <c:v>Verona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MATRICE!$C$114</c:f>
              <c:numCache>
                <c:formatCode>0.0</c:formatCode>
                <c:ptCount val="1"/>
                <c:pt idx="0">
                  <c:v>69.500586207391677</c:v>
                </c:pt>
              </c:numCache>
            </c:numRef>
          </c:xVal>
          <c:yVal>
            <c:numRef>
              <c:f>MATRICE!$B$114</c:f>
              <c:numCache>
                <c:formatCode>0.0</c:formatCode>
                <c:ptCount val="1"/>
                <c:pt idx="0">
                  <c:v>55.83804082178122</c:v>
                </c:pt>
              </c:numCache>
            </c:numRef>
          </c:yVal>
          <c:smooth val="0"/>
        </c:ser>
        <c:ser>
          <c:idx val="113"/>
          <c:order val="112"/>
          <c:tx>
            <c:strRef>
              <c:f>MATRICE!$A$115</c:f>
              <c:strCache>
                <c:ptCount val="1"/>
                <c:pt idx="0">
                  <c:v>Vibo Valentia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MATRICE!$C$115</c:f>
              <c:numCache>
                <c:formatCode>0.0</c:formatCode>
                <c:ptCount val="1"/>
                <c:pt idx="0">
                  <c:v>8.2024463532094227</c:v>
                </c:pt>
              </c:numCache>
            </c:numRef>
          </c:xVal>
          <c:yVal>
            <c:numRef>
              <c:f>MATRICE!$B$115</c:f>
              <c:numCache>
                <c:formatCode>0.0</c:formatCode>
                <c:ptCount val="1"/>
                <c:pt idx="0">
                  <c:v>4.9536373632799462</c:v>
                </c:pt>
              </c:numCache>
            </c:numRef>
          </c:yVal>
          <c:smooth val="0"/>
        </c:ser>
        <c:ser>
          <c:idx val="114"/>
          <c:order val="113"/>
          <c:tx>
            <c:strRef>
              <c:f>MATRICE!$A$116</c:f>
              <c:strCache>
                <c:ptCount val="1"/>
                <c:pt idx="0">
                  <c:v>Vicenza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1.7027231325112344E-2"/>
                  <c:y val="1.7038402078840435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MATRICE!$C$116</c:f>
              <c:numCache>
                <c:formatCode>0.0</c:formatCode>
                <c:ptCount val="1"/>
                <c:pt idx="0">
                  <c:v>64.641129429874042</c:v>
                </c:pt>
              </c:numCache>
            </c:numRef>
          </c:xVal>
          <c:yVal>
            <c:numRef>
              <c:f>MATRICE!$B$116</c:f>
              <c:numCache>
                <c:formatCode>0.0</c:formatCode>
                <c:ptCount val="1"/>
                <c:pt idx="0">
                  <c:v>28.326061788430586</c:v>
                </c:pt>
              </c:numCache>
            </c:numRef>
          </c:yVal>
          <c:smooth val="0"/>
        </c:ser>
        <c:ser>
          <c:idx val="115"/>
          <c:order val="114"/>
          <c:tx>
            <c:strRef>
              <c:f>MATRICE!$A$117</c:f>
              <c:strCache>
                <c:ptCount val="1"/>
                <c:pt idx="0">
                  <c:v>Villacidro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MATRICE!$C$117</c:f>
              <c:numCache>
                <c:formatCode>0.0</c:formatCode>
                <c:ptCount val="1"/>
                <c:pt idx="0">
                  <c:v>17.245652576971498</c:v>
                </c:pt>
              </c:numCache>
            </c:numRef>
          </c:xVal>
          <c:yVal>
            <c:numRef>
              <c:f>MATRICE!$B$117</c:f>
              <c:numCache>
                <c:formatCode>0.0</c:formatCode>
                <c:ptCount val="1"/>
                <c:pt idx="0">
                  <c:v>9.2565151181532332</c:v>
                </c:pt>
              </c:numCache>
            </c:numRef>
          </c:yVal>
          <c:smooth val="0"/>
        </c:ser>
        <c:ser>
          <c:idx val="116"/>
          <c:order val="115"/>
          <c:tx>
            <c:strRef>
              <c:f>MATRICE!$A$118</c:f>
              <c:strCache>
                <c:ptCount val="1"/>
                <c:pt idx="0">
                  <c:v>Viterbo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MATRICE!$C$118</c:f>
              <c:numCache>
                <c:formatCode>0.0</c:formatCode>
                <c:ptCount val="1"/>
                <c:pt idx="0">
                  <c:v>12.01060414234918</c:v>
                </c:pt>
              </c:numCache>
            </c:numRef>
          </c:xVal>
          <c:yVal>
            <c:numRef>
              <c:f>MATRICE!$B$118</c:f>
              <c:numCache>
                <c:formatCode>0.0</c:formatCode>
                <c:ptCount val="1"/>
                <c:pt idx="0">
                  <c:v>40.357839962143892</c:v>
                </c:pt>
              </c:numCache>
            </c:numRef>
          </c:yVal>
          <c:smooth val="0"/>
        </c:ser>
        <c:dLbls>
          <c:showLegendKey val="0"/>
          <c:showVal val="0"/>
          <c:showCatName val="0"/>
          <c:showSerName val="0"/>
          <c:showPercent val="0"/>
          <c:showBubbleSize val="0"/>
        </c:dLbls>
        <c:axId val="154939776"/>
        <c:axId val="154941312"/>
      </c:scatterChart>
      <c:valAx>
        <c:axId val="154939776"/>
        <c:scaling>
          <c:orientation val="minMax"/>
          <c:max val="100"/>
          <c:min val="-1"/>
        </c:scaling>
        <c:delete val="1"/>
        <c:axPos val="b"/>
        <c:numFmt formatCode="0.0" sourceLinked="1"/>
        <c:majorTickMark val="none"/>
        <c:minorTickMark val="none"/>
        <c:tickLblPos val="none"/>
        <c:crossAx val="154941312"/>
        <c:crossesAt val="35.4"/>
        <c:crossBetween val="midCat"/>
        <c:majorUnit val="10"/>
      </c:valAx>
      <c:valAx>
        <c:axId val="154941312"/>
        <c:scaling>
          <c:orientation val="minMax"/>
          <c:max val="100"/>
          <c:min val="0"/>
        </c:scaling>
        <c:delete val="1"/>
        <c:axPos val="l"/>
        <c:numFmt formatCode="0.0" sourceLinked="1"/>
        <c:majorTickMark val="none"/>
        <c:minorTickMark val="none"/>
        <c:tickLblPos val="none"/>
        <c:crossAx val="154939776"/>
        <c:crossesAt val="38"/>
        <c:crossBetween val="midCat"/>
        <c:majorUnit val="10"/>
      </c:valAx>
    </c:plotArea>
    <c:plotVisOnly val="1"/>
    <c:dispBlanksAs val="gap"/>
    <c:showDLblsOverMax val="0"/>
  </c:chart>
  <c:spPr>
    <a:ln>
      <a:noFill/>
    </a:ln>
  </c:spPr>
  <c:txPr>
    <a:bodyPr/>
    <a:lstStyle/>
    <a:p>
      <a:pPr>
        <a:defRPr sz="900"/>
      </a:pPr>
      <a:endParaRPr lang="it-I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738700526629057E-3"/>
          <c:y val="1.8498496748859401E-2"/>
          <c:w val="0.97830833253497074"/>
          <c:h val="0.96300300650228143"/>
        </c:manualLayout>
      </c:layout>
      <c:scatterChart>
        <c:scatterStyle val="lineMarker"/>
        <c:varyColors val="0"/>
        <c:ser>
          <c:idx val="0"/>
          <c:order val="0"/>
          <c:tx>
            <c:strRef>
              <c:f>MATRICE!$A$3</c:f>
              <c:strCache>
                <c:ptCount val="1"/>
                <c:pt idx="0">
                  <c:v>Agrigento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b"/>
            <c:showLegendKey val="0"/>
            <c:showVal val="0"/>
            <c:showCatName val="0"/>
            <c:showSerName val="1"/>
            <c:showPercent val="0"/>
            <c:showBubbleSize val="0"/>
            <c:showLeaderLines val="0"/>
          </c:dLbls>
          <c:xVal>
            <c:numRef>
              <c:f>MATRICE!$C$3</c:f>
              <c:numCache>
                <c:formatCode>0.0</c:formatCode>
                <c:ptCount val="1"/>
                <c:pt idx="0">
                  <c:v>13.3293803512527</c:v>
                </c:pt>
              </c:numCache>
            </c:numRef>
          </c:xVal>
          <c:yVal>
            <c:numRef>
              <c:f>MATRICE!$B$3</c:f>
              <c:numCache>
                <c:formatCode>0.0</c:formatCode>
                <c:ptCount val="1"/>
                <c:pt idx="0">
                  <c:v>14.404059897815349</c:v>
                </c:pt>
              </c:numCache>
            </c:numRef>
          </c:yVal>
          <c:smooth val="0"/>
        </c:ser>
        <c:ser>
          <c:idx val="1"/>
          <c:order val="1"/>
          <c:tx>
            <c:strRef>
              <c:f>MATRICE!$A$4</c:f>
              <c:strCache>
                <c:ptCount val="1"/>
                <c:pt idx="0">
                  <c:v>Alessandria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6.8952433369378887E-3"/>
                  <c:y val="-3.3633630452471639E-3"/>
                </c:manualLayout>
              </c:layout>
              <c:dLblPos val="r"/>
              <c:showLegendKey val="0"/>
              <c:showVal val="0"/>
              <c:showCatName val="0"/>
              <c:showSerName val="1"/>
              <c:showPercent val="0"/>
              <c:showBubbleSize val="0"/>
            </c:dLbl>
            <c:dLblPos val="r"/>
            <c:showLegendKey val="0"/>
            <c:showVal val="0"/>
            <c:showCatName val="0"/>
            <c:showSerName val="1"/>
            <c:showPercent val="0"/>
            <c:showBubbleSize val="0"/>
            <c:showLeaderLines val="0"/>
          </c:dLbls>
          <c:xVal>
            <c:numRef>
              <c:f>MATRICE!$C$4</c:f>
              <c:numCache>
                <c:formatCode>0.0</c:formatCode>
                <c:ptCount val="1"/>
                <c:pt idx="0">
                  <c:v>18.881394559277716</c:v>
                </c:pt>
              </c:numCache>
            </c:numRef>
          </c:xVal>
          <c:yVal>
            <c:numRef>
              <c:f>MATRICE!$B$4</c:f>
              <c:numCache>
                <c:formatCode>0.0</c:formatCode>
                <c:ptCount val="1"/>
                <c:pt idx="0">
                  <c:v>24.342337218779807</c:v>
                </c:pt>
              </c:numCache>
            </c:numRef>
          </c:yVal>
          <c:smooth val="0"/>
        </c:ser>
        <c:ser>
          <c:idx val="2"/>
          <c:order val="2"/>
          <c:tx>
            <c:strRef>
              <c:f>MATRICE!$A$5</c:f>
              <c:strCache>
                <c:ptCount val="1"/>
                <c:pt idx="0">
                  <c:v>Ancona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MATRICE!$C$5</c:f>
              <c:numCache>
                <c:formatCode>0.0</c:formatCode>
                <c:ptCount val="1"/>
                <c:pt idx="0">
                  <c:v>52.267858676028503</c:v>
                </c:pt>
              </c:numCache>
            </c:numRef>
          </c:xVal>
          <c:yVal>
            <c:numRef>
              <c:f>MATRICE!$B$5</c:f>
              <c:numCache>
                <c:formatCode>0.0</c:formatCode>
                <c:ptCount val="1"/>
                <c:pt idx="0">
                  <c:v>49.047570784300035</c:v>
                </c:pt>
              </c:numCache>
            </c:numRef>
          </c:yVal>
          <c:smooth val="0"/>
        </c:ser>
        <c:ser>
          <c:idx val="3"/>
          <c:order val="3"/>
          <c:tx>
            <c:strRef>
              <c:f>MATRICE!$A$6</c:f>
              <c:strCache>
                <c:ptCount val="1"/>
                <c:pt idx="0">
                  <c:v>Andria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MATRICE!$C$6</c:f>
              <c:numCache>
                <c:formatCode>0.0</c:formatCode>
                <c:ptCount val="1"/>
                <c:pt idx="0">
                  <c:v>27.262729834297865</c:v>
                </c:pt>
              </c:numCache>
            </c:numRef>
          </c:xVal>
          <c:yVal>
            <c:numRef>
              <c:f>MATRICE!$B$6</c:f>
              <c:numCache>
                <c:formatCode>0.0</c:formatCode>
                <c:ptCount val="1"/>
                <c:pt idx="0">
                  <c:v>20.35479640021051</c:v>
                </c:pt>
              </c:numCache>
            </c:numRef>
          </c:yVal>
          <c:smooth val="0"/>
        </c:ser>
        <c:ser>
          <c:idx val="4"/>
          <c:order val="4"/>
          <c:tx>
            <c:strRef>
              <c:f>MATRICE!$A$7</c:f>
              <c:strCache>
                <c:ptCount val="1"/>
                <c:pt idx="0">
                  <c:v>Aosta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5.2636023812490308E-2"/>
                  <c:y val="3.8391800720556663E-3"/>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MATRICE!$C$7</c:f>
              <c:numCache>
                <c:formatCode>0.0</c:formatCode>
                <c:ptCount val="1"/>
                <c:pt idx="0">
                  <c:v>29.034396198868595</c:v>
                </c:pt>
              </c:numCache>
            </c:numRef>
          </c:xVal>
          <c:yVal>
            <c:numRef>
              <c:f>MATRICE!$B$7</c:f>
              <c:numCache>
                <c:formatCode>0.0</c:formatCode>
                <c:ptCount val="1"/>
                <c:pt idx="0">
                  <c:v>60.855401514609589</c:v>
                </c:pt>
              </c:numCache>
            </c:numRef>
          </c:yVal>
          <c:smooth val="0"/>
        </c:ser>
        <c:ser>
          <c:idx val="5"/>
          <c:order val="5"/>
          <c:tx>
            <c:strRef>
              <c:f>MATRICE!$A$8</c:f>
              <c:strCache>
                <c:ptCount val="1"/>
                <c:pt idx="0">
                  <c:v>Arezzo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MATRICE!$C$8</c:f>
              <c:numCache>
                <c:formatCode>0.0</c:formatCode>
                <c:ptCount val="1"/>
                <c:pt idx="0">
                  <c:v>34.844538310827538</c:v>
                </c:pt>
              </c:numCache>
            </c:numRef>
          </c:xVal>
          <c:yVal>
            <c:numRef>
              <c:f>MATRICE!$B$8</c:f>
              <c:numCache>
                <c:formatCode>0.0</c:formatCode>
                <c:ptCount val="1"/>
                <c:pt idx="0">
                  <c:v>36.304696706820408</c:v>
                </c:pt>
              </c:numCache>
            </c:numRef>
          </c:yVal>
          <c:smooth val="0"/>
        </c:ser>
        <c:ser>
          <c:idx val="6"/>
          <c:order val="6"/>
          <c:tx>
            <c:strRef>
              <c:f>MATRICE!$A$9</c:f>
              <c:strCache>
                <c:ptCount val="1"/>
                <c:pt idx="0">
                  <c:v>Ascoli Piceno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MATRICE!$C$9</c:f>
              <c:numCache>
                <c:formatCode>0.0</c:formatCode>
                <c:ptCount val="1"/>
                <c:pt idx="0">
                  <c:v>27.708955154075092</c:v>
                </c:pt>
              </c:numCache>
            </c:numRef>
          </c:xVal>
          <c:yVal>
            <c:numRef>
              <c:f>MATRICE!$B$9</c:f>
              <c:numCache>
                <c:formatCode>0.0</c:formatCode>
                <c:ptCount val="1"/>
                <c:pt idx="0">
                  <c:v>35.207903351302122</c:v>
                </c:pt>
              </c:numCache>
            </c:numRef>
          </c:yVal>
          <c:smooth val="0"/>
        </c:ser>
        <c:ser>
          <c:idx val="7"/>
          <c:order val="7"/>
          <c:tx>
            <c:strRef>
              <c:f>MATRICE!$A$10</c:f>
              <c:strCache>
                <c:ptCount val="1"/>
                <c:pt idx="0">
                  <c:v>Asti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MATRICE!$C$10</c:f>
              <c:numCache>
                <c:formatCode>0.0</c:formatCode>
                <c:ptCount val="1"/>
                <c:pt idx="0">
                  <c:v>41.055705478003844</c:v>
                </c:pt>
              </c:numCache>
            </c:numRef>
          </c:xVal>
          <c:yVal>
            <c:numRef>
              <c:f>MATRICE!$B$10</c:f>
              <c:numCache>
                <c:formatCode>0.0</c:formatCode>
                <c:ptCount val="1"/>
                <c:pt idx="0">
                  <c:v>33.777797902649681</c:v>
                </c:pt>
              </c:numCache>
            </c:numRef>
          </c:yVal>
          <c:smooth val="0"/>
        </c:ser>
        <c:ser>
          <c:idx val="8"/>
          <c:order val="8"/>
          <c:tx>
            <c:strRef>
              <c:f>MATRICE!$A$11</c:f>
              <c:strCache>
                <c:ptCount val="1"/>
                <c:pt idx="0">
                  <c:v>Avellino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MATRICE!$C$11</c:f>
              <c:numCache>
                <c:formatCode>0.0</c:formatCode>
                <c:ptCount val="1"/>
                <c:pt idx="0">
                  <c:v>0.39242572785822877</c:v>
                </c:pt>
              </c:numCache>
            </c:numRef>
          </c:xVal>
          <c:yVal>
            <c:numRef>
              <c:f>MATRICE!$B$11</c:f>
              <c:numCache>
                <c:formatCode>0.0</c:formatCode>
                <c:ptCount val="1"/>
                <c:pt idx="0">
                  <c:v>42.878457892535891</c:v>
                </c:pt>
              </c:numCache>
            </c:numRef>
          </c:yVal>
          <c:smooth val="0"/>
        </c:ser>
        <c:ser>
          <c:idx val="9"/>
          <c:order val="9"/>
          <c:tx>
            <c:strRef>
              <c:f>MATRICE!$A$12</c:f>
              <c:strCache>
                <c:ptCount val="1"/>
                <c:pt idx="0">
                  <c:v>Bari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MATRICE!$C$12</c:f>
              <c:numCache>
                <c:formatCode>0.0</c:formatCode>
                <c:ptCount val="1"/>
                <c:pt idx="0">
                  <c:v>49.594497069460772</c:v>
                </c:pt>
              </c:numCache>
            </c:numRef>
          </c:xVal>
          <c:yVal>
            <c:numRef>
              <c:f>MATRICE!$B$12</c:f>
              <c:numCache>
                <c:formatCode>0.0</c:formatCode>
                <c:ptCount val="1"/>
                <c:pt idx="0">
                  <c:v>66.586348879095439</c:v>
                </c:pt>
              </c:numCache>
            </c:numRef>
          </c:yVal>
          <c:smooth val="0"/>
        </c:ser>
        <c:ser>
          <c:idx val="10"/>
          <c:order val="10"/>
          <c:tx>
            <c:strRef>
              <c:f>MATRICE!$A$13</c:f>
              <c:strCache>
                <c:ptCount val="1"/>
                <c:pt idx="0">
                  <c:v>Barletta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4.1598018016983859E-2"/>
                  <c:y val="0"/>
                </c:manualLayout>
              </c:layout>
              <c:dLblPos val="r"/>
              <c:showLegendKey val="0"/>
              <c:showVal val="0"/>
              <c:showCatName val="0"/>
              <c:showSerName val="1"/>
              <c:showPercent val="0"/>
              <c:showBubbleSize val="0"/>
            </c:dLbl>
            <c:dLblPos val="l"/>
            <c:showLegendKey val="0"/>
            <c:showVal val="0"/>
            <c:showCatName val="0"/>
            <c:showSerName val="1"/>
            <c:showPercent val="0"/>
            <c:showBubbleSize val="0"/>
            <c:showLeaderLines val="0"/>
          </c:dLbls>
          <c:xVal>
            <c:numRef>
              <c:f>MATRICE!$C$13</c:f>
              <c:numCache>
                <c:formatCode>0.0</c:formatCode>
                <c:ptCount val="1"/>
                <c:pt idx="0">
                  <c:v>28.926297479417347</c:v>
                </c:pt>
              </c:numCache>
            </c:numRef>
          </c:xVal>
          <c:yVal>
            <c:numRef>
              <c:f>MATRICE!$B$13</c:f>
              <c:numCache>
                <c:formatCode>0.0</c:formatCode>
                <c:ptCount val="1"/>
                <c:pt idx="0">
                  <c:v>37.414132860357235</c:v>
                </c:pt>
              </c:numCache>
            </c:numRef>
          </c:yVal>
          <c:smooth val="0"/>
        </c:ser>
        <c:ser>
          <c:idx val="11"/>
          <c:order val="11"/>
          <c:tx>
            <c:strRef>
              <c:f>MATRICE!$A$14</c:f>
              <c:strCache>
                <c:ptCount val="1"/>
                <c:pt idx="0">
                  <c:v>Belluno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MATRICE!$C$14</c:f>
              <c:numCache>
                <c:formatCode>0.0</c:formatCode>
                <c:ptCount val="1"/>
                <c:pt idx="0">
                  <c:v>27.069149979066111</c:v>
                </c:pt>
              </c:numCache>
            </c:numRef>
          </c:xVal>
          <c:yVal>
            <c:numRef>
              <c:f>MATRICE!$B$14</c:f>
              <c:numCache>
                <c:formatCode>0.0</c:formatCode>
                <c:ptCount val="1"/>
                <c:pt idx="0">
                  <c:v>29.298890451690202</c:v>
                </c:pt>
              </c:numCache>
            </c:numRef>
          </c:yVal>
          <c:smooth val="0"/>
        </c:ser>
        <c:ser>
          <c:idx val="12"/>
          <c:order val="12"/>
          <c:tx>
            <c:strRef>
              <c:f>MATRICE!$A$15</c:f>
              <c:strCache>
                <c:ptCount val="1"/>
                <c:pt idx="0">
                  <c:v>Benevento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MATRICE!$C$15</c:f>
              <c:numCache>
                <c:formatCode>0.0</c:formatCode>
                <c:ptCount val="1"/>
                <c:pt idx="0">
                  <c:v>18.599722555884238</c:v>
                </c:pt>
              </c:numCache>
            </c:numRef>
          </c:xVal>
          <c:yVal>
            <c:numRef>
              <c:f>MATRICE!$B$15</c:f>
              <c:numCache>
                <c:formatCode>0.0</c:formatCode>
                <c:ptCount val="1"/>
                <c:pt idx="0">
                  <c:v>35.161647129986449</c:v>
                </c:pt>
              </c:numCache>
            </c:numRef>
          </c:yVal>
          <c:smooth val="0"/>
        </c:ser>
        <c:ser>
          <c:idx val="13"/>
          <c:order val="13"/>
          <c:tx>
            <c:strRef>
              <c:f>MATRICE!$A$16</c:f>
              <c:strCache>
                <c:ptCount val="1"/>
                <c:pt idx="0">
                  <c:v>Bergamo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MATRICE!$C$16</c:f>
              <c:numCache>
                <c:formatCode>0.0</c:formatCode>
                <c:ptCount val="1"/>
                <c:pt idx="0">
                  <c:v>54.775582709199988</c:v>
                </c:pt>
              </c:numCache>
            </c:numRef>
          </c:xVal>
          <c:yVal>
            <c:numRef>
              <c:f>MATRICE!$B$16</c:f>
              <c:numCache>
                <c:formatCode>0.0</c:formatCode>
                <c:ptCount val="1"/>
                <c:pt idx="0">
                  <c:v>48.704514844223453</c:v>
                </c:pt>
              </c:numCache>
            </c:numRef>
          </c:yVal>
          <c:smooth val="0"/>
        </c:ser>
        <c:ser>
          <c:idx val="14"/>
          <c:order val="14"/>
          <c:tx>
            <c:strRef>
              <c:f>MATRICE!$A$17</c:f>
              <c:strCache>
                <c:ptCount val="1"/>
                <c:pt idx="0">
                  <c:v>Biella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MATRICE!$C$17</c:f>
              <c:numCache>
                <c:formatCode>0.0</c:formatCode>
                <c:ptCount val="1"/>
                <c:pt idx="0">
                  <c:v>41.73365750305102</c:v>
                </c:pt>
              </c:numCache>
            </c:numRef>
          </c:xVal>
          <c:yVal>
            <c:numRef>
              <c:f>MATRICE!$B$17</c:f>
              <c:numCache>
                <c:formatCode>0.0</c:formatCode>
                <c:ptCount val="1"/>
                <c:pt idx="0">
                  <c:v>31.183552899435725</c:v>
                </c:pt>
              </c:numCache>
            </c:numRef>
          </c:yVal>
          <c:smooth val="0"/>
        </c:ser>
        <c:ser>
          <c:idx val="15"/>
          <c:order val="15"/>
          <c:tx>
            <c:strRef>
              <c:f>MATRICE!$A$18</c:f>
              <c:strCache>
                <c:ptCount val="1"/>
                <c:pt idx="0">
                  <c:v>Bologna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MATRICE!$C$18</c:f>
              <c:numCache>
                <c:formatCode>0.0</c:formatCode>
                <c:ptCount val="1"/>
                <c:pt idx="0">
                  <c:v>100</c:v>
                </c:pt>
              </c:numCache>
            </c:numRef>
          </c:xVal>
          <c:yVal>
            <c:numRef>
              <c:f>MATRICE!$B$18</c:f>
              <c:numCache>
                <c:formatCode>0.0</c:formatCode>
                <c:ptCount val="1"/>
                <c:pt idx="0">
                  <c:v>68.56207322220466</c:v>
                </c:pt>
              </c:numCache>
            </c:numRef>
          </c:yVal>
          <c:smooth val="0"/>
        </c:ser>
        <c:ser>
          <c:idx val="16"/>
          <c:order val="16"/>
          <c:tx>
            <c:strRef>
              <c:f>MATRICE!$A$19</c:f>
              <c:strCache>
                <c:ptCount val="1"/>
                <c:pt idx="0">
                  <c:v>Bolzano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MATRICE!$C$19</c:f>
              <c:numCache>
                <c:formatCode>0.0</c:formatCode>
                <c:ptCount val="1"/>
                <c:pt idx="0">
                  <c:v>27.072059883893644</c:v>
                </c:pt>
              </c:numCache>
            </c:numRef>
          </c:xVal>
          <c:yVal>
            <c:numRef>
              <c:f>MATRICE!$B$19</c:f>
              <c:numCache>
                <c:formatCode>0.0</c:formatCode>
                <c:ptCount val="1"/>
                <c:pt idx="0">
                  <c:v>100</c:v>
                </c:pt>
              </c:numCache>
            </c:numRef>
          </c:yVal>
          <c:smooth val="0"/>
        </c:ser>
        <c:ser>
          <c:idx val="17"/>
          <c:order val="17"/>
          <c:tx>
            <c:strRef>
              <c:f>MATRICE!$A$20</c:f>
              <c:strCache>
                <c:ptCount val="1"/>
                <c:pt idx="0">
                  <c:v>Brescia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MATRICE!$C$20</c:f>
              <c:numCache>
                <c:formatCode>0.0</c:formatCode>
                <c:ptCount val="1"/>
                <c:pt idx="0">
                  <c:v>64.049723251493745</c:v>
                </c:pt>
              </c:numCache>
            </c:numRef>
          </c:xVal>
          <c:yVal>
            <c:numRef>
              <c:f>MATRICE!$B$20</c:f>
              <c:numCache>
                <c:formatCode>0.0</c:formatCode>
                <c:ptCount val="1"/>
                <c:pt idx="0">
                  <c:v>63.560348884384595</c:v>
                </c:pt>
              </c:numCache>
            </c:numRef>
          </c:yVal>
          <c:smooth val="0"/>
        </c:ser>
        <c:ser>
          <c:idx val="18"/>
          <c:order val="18"/>
          <c:tx>
            <c:strRef>
              <c:f>MATRICE!$A$21</c:f>
              <c:strCache>
                <c:ptCount val="1"/>
                <c:pt idx="0">
                  <c:v>Brindisi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2.9579546543222405E-3"/>
                  <c:y val="1.6816815226235828E-3"/>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MATRICE!$C$21</c:f>
              <c:numCache>
                <c:formatCode>0.0</c:formatCode>
                <c:ptCount val="1"/>
                <c:pt idx="0">
                  <c:v>24.04875284550776</c:v>
                </c:pt>
              </c:numCache>
            </c:numRef>
          </c:xVal>
          <c:yVal>
            <c:numRef>
              <c:f>MATRICE!$B$21</c:f>
              <c:numCache>
                <c:formatCode>0.0</c:formatCode>
                <c:ptCount val="1"/>
                <c:pt idx="0">
                  <c:v>46.446901228435586</c:v>
                </c:pt>
              </c:numCache>
            </c:numRef>
          </c:yVal>
          <c:smooth val="0"/>
        </c:ser>
        <c:ser>
          <c:idx val="19"/>
          <c:order val="19"/>
          <c:tx>
            <c:strRef>
              <c:f>MATRICE!$A$22</c:f>
              <c:strCache>
                <c:ptCount val="1"/>
                <c:pt idx="0">
                  <c:v>Cagliari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MATRICE!$C$22</c:f>
              <c:numCache>
                <c:formatCode>0.0</c:formatCode>
                <c:ptCount val="1"/>
                <c:pt idx="0">
                  <c:v>48.875803595650396</c:v>
                </c:pt>
              </c:numCache>
            </c:numRef>
          </c:xVal>
          <c:yVal>
            <c:numRef>
              <c:f>MATRICE!$B$22</c:f>
              <c:numCache>
                <c:formatCode>0.0</c:formatCode>
                <c:ptCount val="1"/>
                <c:pt idx="0">
                  <c:v>25.626865937982927</c:v>
                </c:pt>
              </c:numCache>
            </c:numRef>
          </c:yVal>
          <c:smooth val="0"/>
        </c:ser>
        <c:ser>
          <c:idx val="20"/>
          <c:order val="20"/>
          <c:tx>
            <c:strRef>
              <c:f>MATRICE!$A$23</c:f>
              <c:strCache>
                <c:ptCount val="1"/>
                <c:pt idx="0">
                  <c:v>Caltanissetta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xVal>
            <c:numRef>
              <c:f>MATRICE!$C$23</c:f>
              <c:numCache>
                <c:formatCode>0.0</c:formatCode>
                <c:ptCount val="1"/>
                <c:pt idx="0">
                  <c:v>27.889986417361339</c:v>
                </c:pt>
              </c:numCache>
            </c:numRef>
          </c:xVal>
          <c:yVal>
            <c:numRef>
              <c:f>MATRICE!$B$23</c:f>
              <c:numCache>
                <c:formatCode>0.0</c:formatCode>
                <c:ptCount val="1"/>
                <c:pt idx="0">
                  <c:v>13.535364956819118</c:v>
                </c:pt>
              </c:numCache>
            </c:numRef>
          </c:yVal>
          <c:smooth val="0"/>
        </c:ser>
        <c:ser>
          <c:idx val="21"/>
          <c:order val="21"/>
          <c:tx>
            <c:strRef>
              <c:f>MATRICE!$A$24</c:f>
              <c:strCache>
                <c:ptCount val="1"/>
                <c:pt idx="0">
                  <c:v>Campobasso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MATRICE!$C$24</c:f>
              <c:numCache>
                <c:formatCode>0.0</c:formatCode>
                <c:ptCount val="1"/>
                <c:pt idx="0">
                  <c:v>16.953029362085669</c:v>
                </c:pt>
              </c:numCache>
            </c:numRef>
          </c:xVal>
          <c:yVal>
            <c:numRef>
              <c:f>MATRICE!$B$24</c:f>
              <c:numCache>
                <c:formatCode>0.0</c:formatCode>
                <c:ptCount val="1"/>
                <c:pt idx="0">
                  <c:v>14.634710979906632</c:v>
                </c:pt>
              </c:numCache>
            </c:numRef>
          </c:yVal>
          <c:smooth val="0"/>
        </c:ser>
        <c:ser>
          <c:idx val="22"/>
          <c:order val="22"/>
          <c:tx>
            <c:strRef>
              <c:f>MATRICE!$A$25</c:f>
              <c:strCache>
                <c:ptCount val="1"/>
                <c:pt idx="0">
                  <c:v>Carbonia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MATRICE!$C$25</c:f>
              <c:numCache>
                <c:formatCode>0.0</c:formatCode>
                <c:ptCount val="1"/>
                <c:pt idx="0">
                  <c:v>16.954571109323709</c:v>
                </c:pt>
              </c:numCache>
            </c:numRef>
          </c:xVal>
          <c:yVal>
            <c:numRef>
              <c:f>MATRICE!$B$25</c:f>
              <c:numCache>
                <c:formatCode>0.0</c:formatCode>
                <c:ptCount val="1"/>
                <c:pt idx="0">
                  <c:v>43.224724704809283</c:v>
                </c:pt>
              </c:numCache>
            </c:numRef>
          </c:yVal>
          <c:smooth val="0"/>
        </c:ser>
        <c:ser>
          <c:idx val="23"/>
          <c:order val="23"/>
          <c:tx>
            <c:strRef>
              <c:f>MATRICE!$A$26</c:f>
              <c:strCache>
                <c:ptCount val="1"/>
                <c:pt idx="0">
                  <c:v>Caserta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7.9378494071212242E-3"/>
                  <c:y val="1.1517540216166999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MATRICE!$C$26</c:f>
              <c:numCache>
                <c:formatCode>0.0</c:formatCode>
                <c:ptCount val="1"/>
                <c:pt idx="0">
                  <c:v>16.809968711486</c:v>
                </c:pt>
              </c:numCache>
            </c:numRef>
          </c:xVal>
          <c:yVal>
            <c:numRef>
              <c:f>MATRICE!$B$26</c:f>
              <c:numCache>
                <c:formatCode>0.0</c:formatCode>
                <c:ptCount val="1"/>
                <c:pt idx="0">
                  <c:v>33.85196558692256</c:v>
                </c:pt>
              </c:numCache>
            </c:numRef>
          </c:yVal>
          <c:smooth val="0"/>
        </c:ser>
        <c:ser>
          <c:idx val="24"/>
          <c:order val="24"/>
          <c:tx>
            <c:strRef>
              <c:f>MATRICE!$A$27</c:f>
              <c:strCache>
                <c:ptCount val="1"/>
                <c:pt idx="0">
                  <c:v>Catania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xVal>
            <c:numRef>
              <c:f>MATRICE!$C$27</c:f>
              <c:numCache>
                <c:formatCode>0.0</c:formatCode>
                <c:ptCount val="1"/>
                <c:pt idx="0">
                  <c:v>50.992287077949207</c:v>
                </c:pt>
              </c:numCache>
            </c:numRef>
          </c:xVal>
          <c:yVal>
            <c:numRef>
              <c:f>MATRICE!$B$27</c:f>
              <c:numCache>
                <c:formatCode>0.0</c:formatCode>
                <c:ptCount val="1"/>
                <c:pt idx="0">
                  <c:v>24.005528006174025</c:v>
                </c:pt>
              </c:numCache>
            </c:numRef>
          </c:yVal>
          <c:smooth val="0"/>
        </c:ser>
        <c:ser>
          <c:idx val="25"/>
          <c:order val="25"/>
          <c:tx>
            <c:strRef>
              <c:f>MATRICE!$A$28</c:f>
              <c:strCache>
                <c:ptCount val="1"/>
                <c:pt idx="0">
                  <c:v>Catanzaro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MATRICE!$C$28</c:f>
              <c:numCache>
                <c:formatCode>0.0</c:formatCode>
                <c:ptCount val="1"/>
                <c:pt idx="0">
                  <c:v>11.612013968101563</c:v>
                </c:pt>
              </c:numCache>
            </c:numRef>
          </c:xVal>
          <c:yVal>
            <c:numRef>
              <c:f>MATRICE!$B$28</c:f>
              <c:numCache>
                <c:formatCode>0.0</c:formatCode>
                <c:ptCount val="1"/>
                <c:pt idx="0">
                  <c:v>8.3845212260937974</c:v>
                </c:pt>
              </c:numCache>
            </c:numRef>
          </c:yVal>
          <c:smooth val="0"/>
        </c:ser>
        <c:ser>
          <c:idx val="26"/>
          <c:order val="26"/>
          <c:tx>
            <c:strRef>
              <c:f>MATRICE!$A$29</c:f>
              <c:strCache>
                <c:ptCount val="1"/>
                <c:pt idx="0">
                  <c:v>Chieti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3.5461251447109141E-2"/>
                  <c:y val="0"/>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MATRICE!$C$29</c:f>
              <c:numCache>
                <c:formatCode>0.0</c:formatCode>
                <c:ptCount val="1"/>
                <c:pt idx="0">
                  <c:v>23.478195874027367</c:v>
                </c:pt>
              </c:numCache>
            </c:numRef>
          </c:xVal>
          <c:yVal>
            <c:numRef>
              <c:f>MATRICE!$B$29</c:f>
              <c:numCache>
                <c:formatCode>0.0</c:formatCode>
                <c:ptCount val="1"/>
                <c:pt idx="0">
                  <c:v>19.191030696840482</c:v>
                </c:pt>
              </c:numCache>
            </c:numRef>
          </c:yVal>
          <c:smooth val="0"/>
        </c:ser>
        <c:ser>
          <c:idx val="27"/>
          <c:order val="27"/>
          <c:tx>
            <c:strRef>
              <c:f>MATRICE!$A$30</c:f>
              <c:strCache>
                <c:ptCount val="1"/>
                <c:pt idx="0">
                  <c:v>Como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2.7215483681558482E-2"/>
                  <c:y val="2.0155695378292249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MATRICE!$C$30</c:f>
              <c:numCache>
                <c:formatCode>0.0</c:formatCode>
                <c:ptCount val="1"/>
                <c:pt idx="0">
                  <c:v>55.637835463214557</c:v>
                </c:pt>
              </c:numCache>
            </c:numRef>
          </c:xVal>
          <c:yVal>
            <c:numRef>
              <c:f>MATRICE!$B$30</c:f>
              <c:numCache>
                <c:formatCode>0.0</c:formatCode>
                <c:ptCount val="1"/>
                <c:pt idx="0">
                  <c:v>25.446042624153186</c:v>
                </c:pt>
              </c:numCache>
            </c:numRef>
          </c:yVal>
          <c:smooth val="0"/>
        </c:ser>
        <c:ser>
          <c:idx val="28"/>
          <c:order val="28"/>
          <c:tx>
            <c:strRef>
              <c:f>MATRICE!$A$31</c:f>
              <c:strCache>
                <c:ptCount val="1"/>
                <c:pt idx="0">
                  <c:v>Cosenza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4.2360295311870536E-2"/>
                  <c:y val="-5.0450445678707464E-3"/>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MATRICE!$C$31</c:f>
              <c:numCache>
                <c:formatCode>0.0</c:formatCode>
                <c:ptCount val="1"/>
                <c:pt idx="0">
                  <c:v>15.151725174027886</c:v>
                </c:pt>
              </c:numCache>
            </c:numRef>
          </c:xVal>
          <c:yVal>
            <c:numRef>
              <c:f>MATRICE!$B$31</c:f>
              <c:numCache>
                <c:formatCode>0.0</c:formatCode>
                <c:ptCount val="1"/>
                <c:pt idx="0">
                  <c:v>32.941679046534318</c:v>
                </c:pt>
              </c:numCache>
            </c:numRef>
          </c:yVal>
          <c:smooth val="0"/>
        </c:ser>
        <c:ser>
          <c:idx val="29"/>
          <c:order val="29"/>
          <c:tx>
            <c:strRef>
              <c:f>MATRICE!$A$32</c:f>
              <c:strCache>
                <c:ptCount val="1"/>
                <c:pt idx="0">
                  <c:v>Cremona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MATRICE!$C$32</c:f>
              <c:numCache>
                <c:formatCode>0.0</c:formatCode>
                <c:ptCount val="1"/>
                <c:pt idx="0">
                  <c:v>46.910704702458318</c:v>
                </c:pt>
              </c:numCache>
            </c:numRef>
          </c:xVal>
          <c:yVal>
            <c:numRef>
              <c:f>MATRICE!$B$32</c:f>
              <c:numCache>
                <c:formatCode>0.0</c:formatCode>
                <c:ptCount val="1"/>
                <c:pt idx="0">
                  <c:v>57.861533333376528</c:v>
                </c:pt>
              </c:numCache>
            </c:numRef>
          </c:yVal>
          <c:smooth val="0"/>
        </c:ser>
        <c:ser>
          <c:idx val="30"/>
          <c:order val="30"/>
          <c:tx>
            <c:strRef>
              <c:f>MATRICE!$A$33</c:f>
              <c:strCache>
                <c:ptCount val="1"/>
                <c:pt idx="0">
                  <c:v>Crotone</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MATRICE!$C$33</c:f>
              <c:numCache>
                <c:formatCode>0.0</c:formatCode>
                <c:ptCount val="1"/>
                <c:pt idx="0">
                  <c:v>6.7549617489576361</c:v>
                </c:pt>
              </c:numCache>
            </c:numRef>
          </c:xVal>
          <c:yVal>
            <c:numRef>
              <c:f>MATRICE!$B$33</c:f>
              <c:numCache>
                <c:formatCode>0.0</c:formatCode>
                <c:ptCount val="1"/>
                <c:pt idx="0">
                  <c:v>11.095074870684206</c:v>
                </c:pt>
              </c:numCache>
            </c:numRef>
          </c:yVal>
          <c:smooth val="0"/>
        </c:ser>
        <c:ser>
          <c:idx val="31"/>
          <c:order val="31"/>
          <c:tx>
            <c:strRef>
              <c:f>MATRICE!$A$34</c:f>
              <c:strCache>
                <c:ptCount val="1"/>
                <c:pt idx="0">
                  <c:v>Cuneo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2.955104287259095E-2"/>
                  <c:y val="-2.0180178271482985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MATRICE!$C$34</c:f>
              <c:numCache>
                <c:formatCode>0.0</c:formatCode>
                <c:ptCount val="1"/>
                <c:pt idx="0">
                  <c:v>30.705859428421117</c:v>
                </c:pt>
              </c:numCache>
            </c:numRef>
          </c:xVal>
          <c:yVal>
            <c:numRef>
              <c:f>MATRICE!$B$34</c:f>
              <c:numCache>
                <c:formatCode>0.0</c:formatCode>
                <c:ptCount val="1"/>
                <c:pt idx="0">
                  <c:v>39.679837861080742</c:v>
                </c:pt>
              </c:numCache>
            </c:numRef>
          </c:yVal>
          <c:smooth val="0"/>
        </c:ser>
        <c:ser>
          <c:idx val="32"/>
          <c:order val="32"/>
          <c:tx>
            <c:strRef>
              <c:f>MATRICE!$A$35</c:f>
              <c:strCache>
                <c:ptCount val="1"/>
                <c:pt idx="0">
                  <c:v>Enna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MATRICE!$C$35</c:f>
              <c:numCache>
                <c:formatCode>0.0</c:formatCode>
                <c:ptCount val="1"/>
                <c:pt idx="0">
                  <c:v>0.92900549735764237</c:v>
                </c:pt>
              </c:numCache>
            </c:numRef>
          </c:xVal>
          <c:yVal>
            <c:numRef>
              <c:f>MATRICE!$B$35</c:f>
              <c:numCache>
                <c:formatCode>0.0</c:formatCode>
                <c:ptCount val="1"/>
                <c:pt idx="0">
                  <c:v>7.6590979756849293</c:v>
                </c:pt>
              </c:numCache>
            </c:numRef>
          </c:yVal>
          <c:smooth val="0"/>
        </c:ser>
        <c:ser>
          <c:idx val="33"/>
          <c:order val="33"/>
          <c:tx>
            <c:strRef>
              <c:f>MATRICE!$A$36</c:f>
              <c:strCache>
                <c:ptCount val="1"/>
                <c:pt idx="0">
                  <c:v>Fermo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r"/>
            <c:showLegendKey val="0"/>
            <c:showVal val="0"/>
            <c:showCatName val="0"/>
            <c:showSerName val="1"/>
            <c:showPercent val="0"/>
            <c:showBubbleSize val="0"/>
            <c:showLeaderLines val="0"/>
          </c:dLbls>
          <c:xVal>
            <c:numRef>
              <c:f>MATRICE!$C$36</c:f>
              <c:numCache>
                <c:formatCode>0.0</c:formatCode>
                <c:ptCount val="1"/>
                <c:pt idx="0">
                  <c:v>25.178463341596718</c:v>
                </c:pt>
              </c:numCache>
            </c:numRef>
          </c:xVal>
          <c:yVal>
            <c:numRef>
              <c:f>MATRICE!$B$36</c:f>
              <c:numCache>
                <c:formatCode>0.0</c:formatCode>
                <c:ptCount val="1"/>
                <c:pt idx="0">
                  <c:v>9.6666787565381984</c:v>
                </c:pt>
              </c:numCache>
            </c:numRef>
          </c:yVal>
          <c:smooth val="0"/>
        </c:ser>
        <c:ser>
          <c:idx val="34"/>
          <c:order val="34"/>
          <c:tx>
            <c:strRef>
              <c:f>MATRICE!$A$37</c:f>
              <c:strCache>
                <c:ptCount val="1"/>
                <c:pt idx="0">
                  <c:v>Ferrara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MATRICE!$C$37</c:f>
              <c:numCache>
                <c:formatCode>0.0</c:formatCode>
                <c:ptCount val="1"/>
                <c:pt idx="0">
                  <c:v>57.453604487158117</c:v>
                </c:pt>
              </c:numCache>
            </c:numRef>
          </c:xVal>
          <c:yVal>
            <c:numRef>
              <c:f>MATRICE!$B$37</c:f>
              <c:numCache>
                <c:formatCode>0.0</c:formatCode>
                <c:ptCount val="1"/>
                <c:pt idx="0">
                  <c:v>41.701254621589726</c:v>
                </c:pt>
              </c:numCache>
            </c:numRef>
          </c:yVal>
          <c:smooth val="0"/>
        </c:ser>
        <c:ser>
          <c:idx val="35"/>
          <c:order val="35"/>
          <c:tx>
            <c:strRef>
              <c:f>MATRICE!$A$38</c:f>
              <c:strCache>
                <c:ptCount val="1"/>
                <c:pt idx="0">
                  <c:v>Firenze</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MATRICE!$C$38</c:f>
              <c:numCache>
                <c:formatCode>0.0</c:formatCode>
                <c:ptCount val="1"/>
                <c:pt idx="0">
                  <c:v>79.84483966574372</c:v>
                </c:pt>
              </c:numCache>
            </c:numRef>
          </c:xVal>
          <c:yVal>
            <c:numRef>
              <c:f>MATRICE!$B$38</c:f>
              <c:numCache>
                <c:formatCode>0.0</c:formatCode>
                <c:ptCount val="1"/>
                <c:pt idx="0">
                  <c:v>53.707960197433572</c:v>
                </c:pt>
              </c:numCache>
            </c:numRef>
          </c:yVal>
          <c:smooth val="0"/>
        </c:ser>
        <c:ser>
          <c:idx val="36"/>
          <c:order val="36"/>
          <c:tx>
            <c:strRef>
              <c:f>MATRICE!$A$39</c:f>
              <c:strCache>
                <c:ptCount val="1"/>
                <c:pt idx="0">
                  <c:v>Foggia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MATRICE!$C$39</c:f>
              <c:numCache>
                <c:formatCode>0.0</c:formatCode>
                <c:ptCount val="1"/>
                <c:pt idx="0">
                  <c:v>33.892527235809958</c:v>
                </c:pt>
              </c:numCache>
            </c:numRef>
          </c:xVal>
          <c:yVal>
            <c:numRef>
              <c:f>MATRICE!$B$39</c:f>
              <c:numCache>
                <c:formatCode>0.0</c:formatCode>
                <c:ptCount val="1"/>
                <c:pt idx="0">
                  <c:v>38.155700709951297</c:v>
                </c:pt>
              </c:numCache>
            </c:numRef>
          </c:yVal>
          <c:smooth val="0"/>
        </c:ser>
        <c:ser>
          <c:idx val="37"/>
          <c:order val="37"/>
          <c:tx>
            <c:strRef>
              <c:f>MATRICE!$A$40</c:f>
              <c:strCache>
                <c:ptCount val="1"/>
                <c:pt idx="0">
                  <c:v>Forlì</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MATRICE!$C$40</c:f>
              <c:numCache>
                <c:formatCode>0.0</c:formatCode>
                <c:ptCount val="1"/>
                <c:pt idx="0">
                  <c:v>64.709290868130211</c:v>
                </c:pt>
              </c:numCache>
            </c:numRef>
          </c:xVal>
          <c:yVal>
            <c:numRef>
              <c:f>MATRICE!$B$40</c:f>
              <c:numCache>
                <c:formatCode>0.0</c:formatCode>
                <c:ptCount val="1"/>
                <c:pt idx="0">
                  <c:v>52.32368689704964</c:v>
                </c:pt>
              </c:numCache>
            </c:numRef>
          </c:yVal>
          <c:smooth val="0"/>
        </c:ser>
        <c:ser>
          <c:idx val="38"/>
          <c:order val="38"/>
          <c:tx>
            <c:strRef>
              <c:f>MATRICE!$A$41</c:f>
              <c:strCache>
                <c:ptCount val="1"/>
                <c:pt idx="0">
                  <c:v>Frosinone</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4.7281668596145521E-2"/>
                  <c:y val="0"/>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MATRICE!$C$41</c:f>
              <c:numCache>
                <c:formatCode>0.0</c:formatCode>
                <c:ptCount val="1"/>
                <c:pt idx="0">
                  <c:v>20.941373092291393</c:v>
                </c:pt>
              </c:numCache>
            </c:numRef>
          </c:xVal>
          <c:yVal>
            <c:numRef>
              <c:f>MATRICE!$B$41</c:f>
              <c:numCache>
                <c:formatCode>0.0</c:formatCode>
                <c:ptCount val="1"/>
                <c:pt idx="0">
                  <c:v>20.90377415007849</c:v>
                </c:pt>
              </c:numCache>
            </c:numRef>
          </c:yVal>
          <c:smooth val="0"/>
        </c:ser>
        <c:ser>
          <c:idx val="40"/>
          <c:order val="39"/>
          <c:tx>
            <c:strRef>
              <c:f>MATRICE!$A$42</c:f>
              <c:strCache>
                <c:ptCount val="1"/>
                <c:pt idx="0">
                  <c:v>Genova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MATRICE!$C$42</c:f>
              <c:numCache>
                <c:formatCode>0.0</c:formatCode>
                <c:ptCount val="1"/>
                <c:pt idx="0">
                  <c:v>63.819945085860972</c:v>
                </c:pt>
              </c:numCache>
            </c:numRef>
          </c:xVal>
          <c:yVal>
            <c:numRef>
              <c:f>MATRICE!$B$42</c:f>
              <c:numCache>
                <c:formatCode>0.0</c:formatCode>
                <c:ptCount val="1"/>
                <c:pt idx="0">
                  <c:v>63.666794514874368</c:v>
                </c:pt>
              </c:numCache>
            </c:numRef>
          </c:yVal>
          <c:smooth val="0"/>
        </c:ser>
        <c:ser>
          <c:idx val="41"/>
          <c:order val="40"/>
          <c:tx>
            <c:strRef>
              <c:f>MATRICE!$A$43</c:f>
              <c:strCache>
                <c:ptCount val="1"/>
                <c:pt idx="0">
                  <c:v>Gorizia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MATRICE!$C$43</c:f>
              <c:numCache>
                <c:formatCode>0.0</c:formatCode>
                <c:ptCount val="1"/>
                <c:pt idx="0">
                  <c:v>16.36186192978656</c:v>
                </c:pt>
              </c:numCache>
            </c:numRef>
          </c:xVal>
          <c:yVal>
            <c:numRef>
              <c:f>MATRICE!$B$43</c:f>
              <c:numCache>
                <c:formatCode>0.0</c:formatCode>
                <c:ptCount val="1"/>
                <c:pt idx="0">
                  <c:v>22.081396062135696</c:v>
                </c:pt>
              </c:numCache>
            </c:numRef>
          </c:yVal>
          <c:smooth val="0"/>
        </c:ser>
        <c:ser>
          <c:idx val="42"/>
          <c:order val="41"/>
          <c:tx>
            <c:strRef>
              <c:f>MATRICE!$A$44</c:f>
              <c:strCache>
                <c:ptCount val="1"/>
                <c:pt idx="0">
                  <c:v>Grosseto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MATRICE!$C$44</c:f>
              <c:numCache>
                <c:formatCode>0.0</c:formatCode>
                <c:ptCount val="1"/>
                <c:pt idx="0">
                  <c:v>32.917609937919494</c:v>
                </c:pt>
              </c:numCache>
            </c:numRef>
          </c:xVal>
          <c:yVal>
            <c:numRef>
              <c:f>MATRICE!$B$44</c:f>
              <c:numCache>
                <c:formatCode>0.0</c:formatCode>
                <c:ptCount val="1"/>
                <c:pt idx="0">
                  <c:v>18.973663158091512</c:v>
                </c:pt>
              </c:numCache>
            </c:numRef>
          </c:yVal>
          <c:smooth val="0"/>
        </c:ser>
        <c:ser>
          <c:idx val="43"/>
          <c:order val="42"/>
          <c:tx>
            <c:strRef>
              <c:f>MATRICE!$A$45</c:f>
              <c:strCache>
                <c:ptCount val="1"/>
                <c:pt idx="0">
                  <c:v>Iglesias</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MATRICE!$C$45</c:f>
              <c:numCache>
                <c:formatCode>0.0</c:formatCode>
                <c:ptCount val="1"/>
                <c:pt idx="0">
                  <c:v>22.250072886196577</c:v>
                </c:pt>
              </c:numCache>
            </c:numRef>
          </c:xVal>
          <c:yVal>
            <c:numRef>
              <c:f>MATRICE!$B$45</c:f>
              <c:numCache>
                <c:formatCode>0.0</c:formatCode>
                <c:ptCount val="1"/>
                <c:pt idx="0">
                  <c:v>15.96246066994221</c:v>
                </c:pt>
              </c:numCache>
            </c:numRef>
          </c:yVal>
          <c:smooth val="0"/>
        </c:ser>
        <c:ser>
          <c:idx val="44"/>
          <c:order val="43"/>
          <c:tx>
            <c:strRef>
              <c:f>MATRICE!$A$46</c:f>
              <c:strCache>
                <c:ptCount val="1"/>
                <c:pt idx="0">
                  <c:v>Imperia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2.3239452022834811E-2"/>
                  <c:y val="1.0918350389600588E-2"/>
                </c:manualLayout>
              </c:layout>
              <c:dLblPos val="r"/>
              <c:showLegendKey val="0"/>
              <c:showVal val="0"/>
              <c:showCatName val="0"/>
              <c:showSerName val="1"/>
              <c:showPercent val="0"/>
              <c:showBubbleSize val="0"/>
            </c:dLbl>
            <c:dLblPos val="b"/>
            <c:showLegendKey val="0"/>
            <c:showVal val="0"/>
            <c:showCatName val="0"/>
            <c:showSerName val="1"/>
            <c:showPercent val="0"/>
            <c:showBubbleSize val="0"/>
            <c:showLeaderLines val="0"/>
          </c:dLbls>
          <c:xVal>
            <c:numRef>
              <c:f>MATRICE!$C$46</c:f>
              <c:numCache>
                <c:formatCode>0.0</c:formatCode>
                <c:ptCount val="1"/>
                <c:pt idx="0">
                  <c:v>30.615330545636887</c:v>
                </c:pt>
              </c:numCache>
            </c:numRef>
          </c:xVal>
          <c:yVal>
            <c:numRef>
              <c:f>MATRICE!$B$46</c:f>
              <c:numCache>
                <c:formatCode>0.0</c:formatCode>
                <c:ptCount val="1"/>
                <c:pt idx="0">
                  <c:v>8.3551749369388819</c:v>
                </c:pt>
              </c:numCache>
            </c:numRef>
          </c:yVal>
          <c:smooth val="0"/>
        </c:ser>
        <c:ser>
          <c:idx val="45"/>
          <c:order val="44"/>
          <c:tx>
            <c:strRef>
              <c:f>MATRICE!$A$47</c:f>
              <c:strCache>
                <c:ptCount val="1"/>
                <c:pt idx="0">
                  <c:v>Isernia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MATRICE!$C$47</c:f>
              <c:numCache>
                <c:formatCode>0.0</c:formatCode>
                <c:ptCount val="1"/>
                <c:pt idx="0">
                  <c:v>0</c:v>
                </c:pt>
              </c:numCache>
            </c:numRef>
          </c:xVal>
          <c:yVal>
            <c:numRef>
              <c:f>MATRICE!$B$47</c:f>
              <c:numCache>
                <c:formatCode>0.0</c:formatCode>
                <c:ptCount val="1"/>
                <c:pt idx="0">
                  <c:v>26.023732182613763</c:v>
                </c:pt>
              </c:numCache>
            </c:numRef>
          </c:yVal>
          <c:smooth val="0"/>
        </c:ser>
        <c:ser>
          <c:idx val="46"/>
          <c:order val="45"/>
          <c:tx>
            <c:strRef>
              <c:f>MATRICE!$A$48</c:f>
              <c:strCache>
                <c:ptCount val="1"/>
                <c:pt idx="0">
                  <c:v>La Spezia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3.9401390496788657E-3"/>
                  <c:y val="1.681681522623582E-3"/>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MATRICE!$C$48</c:f>
              <c:numCache>
                <c:formatCode>0.0</c:formatCode>
                <c:ptCount val="1"/>
                <c:pt idx="0">
                  <c:v>52.754528935459767</c:v>
                </c:pt>
              </c:numCache>
            </c:numRef>
          </c:xVal>
          <c:yVal>
            <c:numRef>
              <c:f>MATRICE!$B$48</c:f>
              <c:numCache>
                <c:formatCode>0.0</c:formatCode>
                <c:ptCount val="1"/>
                <c:pt idx="0">
                  <c:v>29.422683358174034</c:v>
                </c:pt>
              </c:numCache>
            </c:numRef>
          </c:yVal>
          <c:smooth val="0"/>
        </c:ser>
        <c:ser>
          <c:idx val="47"/>
          <c:order val="46"/>
          <c:tx>
            <c:strRef>
              <c:f>MATRICE!$A$49</c:f>
              <c:strCache>
                <c:ptCount val="1"/>
                <c:pt idx="0">
                  <c:v>Lanusei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MATRICE!$C$49</c:f>
              <c:numCache>
                <c:formatCode>0.0</c:formatCode>
                <c:ptCount val="1"/>
                <c:pt idx="0">
                  <c:v>15.914981174691178</c:v>
                </c:pt>
              </c:numCache>
            </c:numRef>
          </c:xVal>
          <c:yVal>
            <c:numRef>
              <c:f>MATRICE!$B$49</c:f>
              <c:numCache>
                <c:formatCode>0.0</c:formatCode>
                <c:ptCount val="1"/>
                <c:pt idx="0">
                  <c:v>21.236832453194555</c:v>
                </c:pt>
              </c:numCache>
            </c:numRef>
          </c:yVal>
          <c:smooth val="0"/>
        </c:ser>
        <c:ser>
          <c:idx val="48"/>
          <c:order val="47"/>
          <c:tx>
            <c:strRef>
              <c:f>MATRICE!$A$50</c:f>
              <c:strCache>
                <c:ptCount val="1"/>
                <c:pt idx="0">
                  <c:v>L'Aquila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MATRICE!$C$50</c:f>
              <c:numCache>
                <c:formatCode>0.0</c:formatCode>
                <c:ptCount val="1"/>
                <c:pt idx="0">
                  <c:v>25.569470944296548</c:v>
                </c:pt>
              </c:numCache>
            </c:numRef>
          </c:xVal>
          <c:yVal>
            <c:numRef>
              <c:f>MATRICE!$B$50</c:f>
              <c:numCache>
                <c:formatCode>0.0</c:formatCode>
                <c:ptCount val="1"/>
                <c:pt idx="0">
                  <c:v>39.571637745221814</c:v>
                </c:pt>
              </c:numCache>
            </c:numRef>
          </c:yVal>
          <c:smooth val="0"/>
        </c:ser>
        <c:ser>
          <c:idx val="49"/>
          <c:order val="48"/>
          <c:tx>
            <c:strRef>
              <c:f>MATRICE!$A$51</c:f>
              <c:strCache>
                <c:ptCount val="1"/>
                <c:pt idx="0">
                  <c:v>Latina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5.1369950669148852E-3"/>
                  <c:y val="1.0090089135741493E-2"/>
                </c:manualLayout>
              </c:layout>
              <c:dLblPos val="r"/>
              <c:showLegendKey val="0"/>
              <c:showVal val="0"/>
              <c:showCatName val="0"/>
              <c:showSerName val="1"/>
              <c:showPercent val="0"/>
              <c:showBubbleSize val="0"/>
            </c:dLbl>
            <c:dLblPos val="l"/>
            <c:showLegendKey val="0"/>
            <c:showVal val="0"/>
            <c:showCatName val="0"/>
            <c:showSerName val="1"/>
            <c:showPercent val="0"/>
            <c:showBubbleSize val="0"/>
            <c:showLeaderLines val="0"/>
          </c:dLbls>
          <c:xVal>
            <c:numRef>
              <c:f>MATRICE!$C$51</c:f>
              <c:numCache>
                <c:formatCode>0.0</c:formatCode>
                <c:ptCount val="1"/>
                <c:pt idx="0">
                  <c:v>24.797332500718458</c:v>
                </c:pt>
              </c:numCache>
            </c:numRef>
          </c:xVal>
          <c:yVal>
            <c:numRef>
              <c:f>MATRICE!$B$51</c:f>
              <c:numCache>
                <c:formatCode>0.0</c:formatCode>
                <c:ptCount val="1"/>
                <c:pt idx="0">
                  <c:v>19.470525725444908</c:v>
                </c:pt>
              </c:numCache>
            </c:numRef>
          </c:yVal>
          <c:smooth val="0"/>
        </c:ser>
        <c:ser>
          <c:idx val="50"/>
          <c:order val="49"/>
          <c:tx>
            <c:strRef>
              <c:f>MATRICE!$A$52</c:f>
              <c:strCache>
                <c:ptCount val="1"/>
                <c:pt idx="0">
                  <c:v>Lecce</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1.0589311251661354E-2"/>
                  <c:y val="-1.5356720288222665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MATRICE!$C$52</c:f>
              <c:numCache>
                <c:formatCode>0.0</c:formatCode>
                <c:ptCount val="1"/>
                <c:pt idx="0">
                  <c:v>33.125668224812678</c:v>
                </c:pt>
              </c:numCache>
            </c:numRef>
          </c:xVal>
          <c:yVal>
            <c:numRef>
              <c:f>MATRICE!$B$52</c:f>
              <c:numCache>
                <c:formatCode>0.0</c:formatCode>
                <c:ptCount val="1"/>
                <c:pt idx="0">
                  <c:v>61.626782530929191</c:v>
                </c:pt>
              </c:numCache>
            </c:numRef>
          </c:yVal>
          <c:smooth val="0"/>
        </c:ser>
        <c:ser>
          <c:idx val="51"/>
          <c:order val="50"/>
          <c:tx>
            <c:strRef>
              <c:f>MATRICE!$A$53</c:f>
              <c:strCache>
                <c:ptCount val="1"/>
                <c:pt idx="0">
                  <c:v>Lecco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7.5637937511866815E-3"/>
                  <c:y val="0"/>
                </c:manualLayout>
              </c:layout>
              <c:dLblPos val="r"/>
              <c:showLegendKey val="0"/>
              <c:showVal val="0"/>
              <c:showCatName val="0"/>
              <c:showSerName val="1"/>
              <c:showPercent val="0"/>
              <c:showBubbleSize val="0"/>
            </c:dLbl>
            <c:dLblPos val="r"/>
            <c:showLegendKey val="0"/>
            <c:showVal val="0"/>
            <c:showCatName val="0"/>
            <c:showSerName val="1"/>
            <c:showPercent val="0"/>
            <c:showBubbleSize val="0"/>
            <c:showLeaderLines val="0"/>
          </c:dLbls>
          <c:xVal>
            <c:numRef>
              <c:f>MATRICE!$C$53</c:f>
              <c:numCache>
                <c:formatCode>0.0</c:formatCode>
                <c:ptCount val="1"/>
                <c:pt idx="0">
                  <c:v>42.067918284337757</c:v>
                </c:pt>
              </c:numCache>
            </c:numRef>
          </c:xVal>
          <c:yVal>
            <c:numRef>
              <c:f>MATRICE!$B$53</c:f>
              <c:numCache>
                <c:formatCode>0.0</c:formatCode>
                <c:ptCount val="1"/>
                <c:pt idx="0">
                  <c:v>14.641931623122204</c:v>
                </c:pt>
              </c:numCache>
            </c:numRef>
          </c:yVal>
          <c:smooth val="0"/>
        </c:ser>
        <c:ser>
          <c:idx val="52"/>
          <c:order val="51"/>
          <c:tx>
            <c:strRef>
              <c:f>MATRICE!$A$54</c:f>
              <c:strCache>
                <c:ptCount val="1"/>
                <c:pt idx="0">
                  <c:v>Livorno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MATRICE!$C$54</c:f>
              <c:numCache>
                <c:formatCode>0.0</c:formatCode>
                <c:ptCount val="1"/>
                <c:pt idx="0">
                  <c:v>65.484953336942183</c:v>
                </c:pt>
              </c:numCache>
            </c:numRef>
          </c:xVal>
          <c:yVal>
            <c:numRef>
              <c:f>MATRICE!$B$54</c:f>
              <c:numCache>
                <c:formatCode>0.0</c:formatCode>
                <c:ptCount val="1"/>
                <c:pt idx="0">
                  <c:v>50.40373999422625</c:v>
                </c:pt>
              </c:numCache>
            </c:numRef>
          </c:yVal>
          <c:smooth val="0"/>
        </c:ser>
        <c:ser>
          <c:idx val="53"/>
          <c:order val="52"/>
          <c:tx>
            <c:strRef>
              <c:f>MATRICE!$A$55</c:f>
              <c:strCache>
                <c:ptCount val="1"/>
                <c:pt idx="0">
                  <c:v>Lodi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r"/>
            <c:showLegendKey val="0"/>
            <c:showVal val="0"/>
            <c:showCatName val="0"/>
            <c:showSerName val="1"/>
            <c:showPercent val="0"/>
            <c:showBubbleSize val="0"/>
            <c:showLeaderLines val="0"/>
          </c:dLbls>
          <c:xVal>
            <c:numRef>
              <c:f>MATRICE!$C$55</c:f>
              <c:numCache>
                <c:formatCode>0.0</c:formatCode>
                <c:ptCount val="1"/>
                <c:pt idx="0">
                  <c:v>55.510581295595472</c:v>
                </c:pt>
              </c:numCache>
            </c:numRef>
          </c:xVal>
          <c:yVal>
            <c:numRef>
              <c:f>MATRICE!$B$55</c:f>
              <c:numCache>
                <c:formatCode>0.0</c:formatCode>
                <c:ptCount val="1"/>
                <c:pt idx="0">
                  <c:v>56.124140024317541</c:v>
                </c:pt>
              </c:numCache>
            </c:numRef>
          </c:yVal>
          <c:smooth val="0"/>
        </c:ser>
        <c:ser>
          <c:idx val="54"/>
          <c:order val="53"/>
          <c:tx>
            <c:strRef>
              <c:f>MATRICE!$A$56</c:f>
              <c:strCache>
                <c:ptCount val="1"/>
                <c:pt idx="0">
                  <c:v>Lucca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MATRICE!$C$56</c:f>
              <c:numCache>
                <c:formatCode>0.0</c:formatCode>
                <c:ptCount val="1"/>
                <c:pt idx="0">
                  <c:v>37.410600156352722</c:v>
                </c:pt>
              </c:numCache>
            </c:numRef>
          </c:xVal>
          <c:yVal>
            <c:numRef>
              <c:f>MATRICE!$B$56</c:f>
              <c:numCache>
                <c:formatCode>0.0</c:formatCode>
                <c:ptCount val="1"/>
                <c:pt idx="0">
                  <c:v>37.958679704308302</c:v>
                </c:pt>
              </c:numCache>
            </c:numRef>
          </c:yVal>
          <c:smooth val="0"/>
        </c:ser>
        <c:ser>
          <c:idx val="55"/>
          <c:order val="54"/>
          <c:tx>
            <c:strRef>
              <c:f>MATRICE!$A$57</c:f>
              <c:strCache>
                <c:ptCount val="1"/>
                <c:pt idx="0">
                  <c:v>Macerata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MATRICE!$C$57</c:f>
              <c:numCache>
                <c:formatCode>0.0</c:formatCode>
                <c:ptCount val="1"/>
                <c:pt idx="0">
                  <c:v>34.436242116035515</c:v>
                </c:pt>
              </c:numCache>
            </c:numRef>
          </c:xVal>
          <c:yVal>
            <c:numRef>
              <c:f>MATRICE!$B$57</c:f>
              <c:numCache>
                <c:formatCode>0.0</c:formatCode>
                <c:ptCount val="1"/>
                <c:pt idx="0">
                  <c:v>44.022867225341592</c:v>
                </c:pt>
              </c:numCache>
            </c:numRef>
          </c:yVal>
          <c:smooth val="0"/>
        </c:ser>
        <c:ser>
          <c:idx val="56"/>
          <c:order val="55"/>
          <c:tx>
            <c:strRef>
              <c:f>MATRICE!$A$58</c:f>
              <c:strCache>
                <c:ptCount val="1"/>
                <c:pt idx="0">
                  <c:v>Mantova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4.5382762507120093E-3"/>
                  <c:y val="0"/>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MATRICE!$C$58</c:f>
              <c:numCache>
                <c:formatCode>0.0</c:formatCode>
                <c:ptCount val="1"/>
                <c:pt idx="0">
                  <c:v>56.862111972173622</c:v>
                </c:pt>
              </c:numCache>
            </c:numRef>
          </c:xVal>
          <c:yVal>
            <c:numRef>
              <c:f>MATRICE!$B$58</c:f>
              <c:numCache>
                <c:formatCode>0.0</c:formatCode>
                <c:ptCount val="1"/>
                <c:pt idx="0">
                  <c:v>25.181295285094418</c:v>
                </c:pt>
              </c:numCache>
            </c:numRef>
          </c:yVal>
          <c:smooth val="0"/>
        </c:ser>
        <c:ser>
          <c:idx val="57"/>
          <c:order val="56"/>
          <c:tx>
            <c:strRef>
              <c:f>MATRICE!$A$59</c:f>
              <c:strCache>
                <c:ptCount val="1"/>
                <c:pt idx="0">
                  <c:v>Massa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MATRICE!$C$59</c:f>
              <c:numCache>
                <c:formatCode>0.0</c:formatCode>
                <c:ptCount val="1"/>
                <c:pt idx="0">
                  <c:v>36.828816932306495</c:v>
                </c:pt>
              </c:numCache>
            </c:numRef>
          </c:xVal>
          <c:yVal>
            <c:numRef>
              <c:f>MATRICE!$B$59</c:f>
              <c:numCache>
                <c:formatCode>0.0</c:formatCode>
                <c:ptCount val="1"/>
                <c:pt idx="0">
                  <c:v>17.930315343159027</c:v>
                </c:pt>
              </c:numCache>
            </c:numRef>
          </c:yVal>
          <c:smooth val="0"/>
        </c:ser>
        <c:ser>
          <c:idx val="58"/>
          <c:order val="57"/>
          <c:tx>
            <c:strRef>
              <c:f>MATRICE!$A$60</c:f>
              <c:strCache>
                <c:ptCount val="1"/>
                <c:pt idx="0">
                  <c:v>Matera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MATRICE!$C$60</c:f>
              <c:numCache>
                <c:formatCode>0.0</c:formatCode>
                <c:ptCount val="1"/>
                <c:pt idx="0">
                  <c:v>33.249300936780443</c:v>
                </c:pt>
              </c:numCache>
            </c:numRef>
          </c:xVal>
          <c:yVal>
            <c:numRef>
              <c:f>MATRICE!$B$60</c:f>
              <c:numCache>
                <c:formatCode>0.0</c:formatCode>
                <c:ptCount val="1"/>
                <c:pt idx="0">
                  <c:v>30.864831590278598</c:v>
                </c:pt>
              </c:numCache>
            </c:numRef>
          </c:yVal>
          <c:smooth val="0"/>
        </c:ser>
        <c:ser>
          <c:idx val="59"/>
          <c:order val="58"/>
          <c:tx>
            <c:strRef>
              <c:f>MATRICE!$A$61</c:f>
              <c:strCache>
                <c:ptCount val="1"/>
                <c:pt idx="0">
                  <c:v>Messina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4.1686671145601636E-2"/>
                  <c:y val="0"/>
                </c:manualLayout>
              </c:layout>
              <c:dLblPos val="r"/>
              <c:showLegendKey val="0"/>
              <c:showVal val="0"/>
              <c:showCatName val="0"/>
              <c:showSerName val="1"/>
              <c:showPercent val="0"/>
              <c:showBubbleSize val="0"/>
            </c:dLbl>
            <c:dLblPos val="l"/>
            <c:showLegendKey val="0"/>
            <c:showVal val="0"/>
            <c:showCatName val="0"/>
            <c:showSerName val="1"/>
            <c:showPercent val="0"/>
            <c:showBubbleSize val="0"/>
            <c:showLeaderLines val="0"/>
          </c:dLbls>
          <c:xVal>
            <c:numRef>
              <c:f>MATRICE!$C$61</c:f>
              <c:numCache>
                <c:formatCode>0.0</c:formatCode>
                <c:ptCount val="1"/>
                <c:pt idx="0">
                  <c:v>17.292950589251607</c:v>
                </c:pt>
              </c:numCache>
            </c:numRef>
          </c:xVal>
          <c:yVal>
            <c:numRef>
              <c:f>MATRICE!$B$61</c:f>
              <c:numCache>
                <c:formatCode>0.0</c:formatCode>
                <c:ptCount val="1"/>
                <c:pt idx="0">
                  <c:v>24.094059430318644</c:v>
                </c:pt>
              </c:numCache>
            </c:numRef>
          </c:yVal>
          <c:smooth val="0"/>
        </c:ser>
        <c:ser>
          <c:idx val="60"/>
          <c:order val="59"/>
          <c:tx>
            <c:strRef>
              <c:f>MATRICE!$A$62</c:f>
              <c:strCache>
                <c:ptCount val="1"/>
                <c:pt idx="0">
                  <c:v>Milano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r"/>
            <c:showLegendKey val="0"/>
            <c:showVal val="0"/>
            <c:showCatName val="0"/>
            <c:showSerName val="1"/>
            <c:showPercent val="0"/>
            <c:showBubbleSize val="0"/>
            <c:showLeaderLines val="0"/>
          </c:dLbls>
          <c:xVal>
            <c:numRef>
              <c:f>MATRICE!$C$62</c:f>
              <c:numCache>
                <c:formatCode>0.0</c:formatCode>
                <c:ptCount val="1"/>
                <c:pt idx="0">
                  <c:v>88.365237643051657</c:v>
                </c:pt>
              </c:numCache>
            </c:numRef>
          </c:xVal>
          <c:yVal>
            <c:numRef>
              <c:f>MATRICE!$B$62</c:f>
              <c:numCache>
                <c:formatCode>0.0</c:formatCode>
                <c:ptCount val="1"/>
                <c:pt idx="0">
                  <c:v>61.944363620384969</c:v>
                </c:pt>
              </c:numCache>
            </c:numRef>
          </c:yVal>
          <c:smooth val="0"/>
        </c:ser>
        <c:ser>
          <c:idx val="61"/>
          <c:order val="60"/>
          <c:tx>
            <c:strRef>
              <c:f>MATRICE!$A$63</c:f>
              <c:strCache>
                <c:ptCount val="1"/>
                <c:pt idx="0">
                  <c:v>Modena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MATRICE!$C$63</c:f>
              <c:numCache>
                <c:formatCode>0.0</c:formatCode>
                <c:ptCount val="1"/>
                <c:pt idx="0">
                  <c:v>58.754554937324613</c:v>
                </c:pt>
              </c:numCache>
            </c:numRef>
          </c:xVal>
          <c:yVal>
            <c:numRef>
              <c:f>MATRICE!$B$63</c:f>
              <c:numCache>
                <c:formatCode>0.0</c:formatCode>
                <c:ptCount val="1"/>
                <c:pt idx="0">
                  <c:v>56.005006999267103</c:v>
                </c:pt>
              </c:numCache>
            </c:numRef>
          </c:yVal>
          <c:smooth val="0"/>
        </c:ser>
        <c:ser>
          <c:idx val="62"/>
          <c:order val="61"/>
          <c:tx>
            <c:strRef>
              <c:f>MATRICE!$A$64</c:f>
              <c:strCache>
                <c:ptCount val="1"/>
                <c:pt idx="0">
                  <c:v>Monza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1.9277634274437259E-2"/>
                  <c:y val="-2.3035080432333998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MATRICE!$C$64</c:f>
              <c:numCache>
                <c:formatCode>0.0</c:formatCode>
                <c:ptCount val="1"/>
                <c:pt idx="0">
                  <c:v>65.715903413894665</c:v>
                </c:pt>
              </c:numCache>
            </c:numRef>
          </c:xVal>
          <c:yVal>
            <c:numRef>
              <c:f>MATRICE!$B$64</c:f>
              <c:numCache>
                <c:formatCode>0.0</c:formatCode>
                <c:ptCount val="1"/>
                <c:pt idx="0">
                  <c:v>29.565622658595075</c:v>
                </c:pt>
              </c:numCache>
            </c:numRef>
          </c:yVal>
          <c:smooth val="0"/>
        </c:ser>
        <c:ser>
          <c:idx val="63"/>
          <c:order val="62"/>
          <c:tx>
            <c:strRef>
              <c:f>MATRICE!$A$65</c:f>
              <c:strCache>
                <c:ptCount val="1"/>
                <c:pt idx="0">
                  <c:v>Napoli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r"/>
            <c:showLegendKey val="0"/>
            <c:showVal val="0"/>
            <c:showCatName val="0"/>
            <c:showSerName val="1"/>
            <c:showPercent val="0"/>
            <c:showBubbleSize val="0"/>
            <c:showLeaderLines val="0"/>
          </c:dLbls>
          <c:xVal>
            <c:numRef>
              <c:f>MATRICE!$C$65</c:f>
              <c:numCache>
                <c:formatCode>0.0</c:formatCode>
                <c:ptCount val="1"/>
                <c:pt idx="0">
                  <c:v>53.211126591498392</c:v>
                </c:pt>
              </c:numCache>
            </c:numRef>
          </c:xVal>
          <c:yVal>
            <c:numRef>
              <c:f>MATRICE!$B$65</c:f>
              <c:numCache>
                <c:formatCode>0.0</c:formatCode>
                <c:ptCount val="1"/>
                <c:pt idx="0">
                  <c:v>36.388260360210282</c:v>
                </c:pt>
              </c:numCache>
            </c:numRef>
          </c:yVal>
          <c:smooth val="0"/>
        </c:ser>
        <c:ser>
          <c:idx val="64"/>
          <c:order val="63"/>
          <c:tx>
            <c:strRef>
              <c:f>MATRICE!$A$66</c:f>
              <c:strCache>
                <c:ptCount val="1"/>
                <c:pt idx="0">
                  <c:v>Novara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MATRICE!$C$66</c:f>
              <c:numCache>
                <c:formatCode>0.0</c:formatCode>
                <c:ptCount val="1"/>
                <c:pt idx="0">
                  <c:v>34.563964782318486</c:v>
                </c:pt>
              </c:numCache>
            </c:numRef>
          </c:xVal>
          <c:yVal>
            <c:numRef>
              <c:f>MATRICE!$B$66</c:f>
              <c:numCache>
                <c:formatCode>0.0</c:formatCode>
                <c:ptCount val="1"/>
                <c:pt idx="0">
                  <c:v>32.337238885689516</c:v>
                </c:pt>
              </c:numCache>
            </c:numRef>
          </c:yVal>
          <c:smooth val="0"/>
        </c:ser>
        <c:ser>
          <c:idx val="65"/>
          <c:order val="64"/>
          <c:tx>
            <c:strRef>
              <c:f>MATRICE!$A$67</c:f>
              <c:strCache>
                <c:ptCount val="1"/>
                <c:pt idx="0">
                  <c:v>Nuoro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3.0388710229609277E-3"/>
                  <c:y val="-9.2366688669770058E-3"/>
                </c:manualLayout>
              </c:layout>
              <c:dLblPos val="r"/>
              <c:showLegendKey val="0"/>
              <c:showVal val="0"/>
              <c:showCatName val="0"/>
              <c:showSerName val="1"/>
              <c:showPercent val="0"/>
              <c:showBubbleSize val="0"/>
            </c:dLbl>
            <c:dLblPos val="t"/>
            <c:showLegendKey val="0"/>
            <c:showVal val="0"/>
            <c:showCatName val="0"/>
            <c:showSerName val="1"/>
            <c:showPercent val="0"/>
            <c:showBubbleSize val="0"/>
            <c:showLeaderLines val="0"/>
          </c:dLbls>
          <c:xVal>
            <c:numRef>
              <c:f>MATRICE!$C$67</c:f>
              <c:numCache>
                <c:formatCode>0.0</c:formatCode>
                <c:ptCount val="1"/>
                <c:pt idx="0">
                  <c:v>30.393975217639362</c:v>
                </c:pt>
              </c:numCache>
            </c:numRef>
          </c:xVal>
          <c:yVal>
            <c:numRef>
              <c:f>MATRICE!$B$67</c:f>
              <c:numCache>
                <c:formatCode>0.0</c:formatCode>
                <c:ptCount val="1"/>
                <c:pt idx="0">
                  <c:v>14.816864037277789</c:v>
                </c:pt>
              </c:numCache>
            </c:numRef>
          </c:yVal>
          <c:smooth val="0"/>
        </c:ser>
        <c:ser>
          <c:idx val="66"/>
          <c:order val="65"/>
          <c:tx>
            <c:strRef>
              <c:f>MATRICE!$A$68</c:f>
              <c:strCache>
                <c:ptCount val="1"/>
                <c:pt idx="0">
                  <c:v>Olbia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1.773062572355457E-2"/>
                  <c:y val="-1.1771770658365075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MATRICE!$C$68</c:f>
              <c:numCache>
                <c:formatCode>0.0</c:formatCode>
                <c:ptCount val="1"/>
                <c:pt idx="0">
                  <c:v>24.939177763939416</c:v>
                </c:pt>
              </c:numCache>
            </c:numRef>
          </c:xVal>
          <c:yVal>
            <c:numRef>
              <c:f>MATRICE!$B$68</c:f>
              <c:numCache>
                <c:formatCode>0.0</c:formatCode>
                <c:ptCount val="1"/>
                <c:pt idx="0">
                  <c:v>22.498643760485884</c:v>
                </c:pt>
              </c:numCache>
            </c:numRef>
          </c:yVal>
          <c:smooth val="0"/>
        </c:ser>
        <c:ser>
          <c:idx val="67"/>
          <c:order val="66"/>
          <c:tx>
            <c:strRef>
              <c:f>MATRICE!$A$69</c:f>
              <c:strCache>
                <c:ptCount val="1"/>
                <c:pt idx="0">
                  <c:v>Oristano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xVal>
            <c:numRef>
              <c:f>MATRICE!$C$69</c:f>
              <c:numCache>
                <c:formatCode>0.0</c:formatCode>
                <c:ptCount val="1"/>
                <c:pt idx="0">
                  <c:v>28.874720242734814</c:v>
                </c:pt>
              </c:numCache>
            </c:numRef>
          </c:xVal>
          <c:yVal>
            <c:numRef>
              <c:f>MATRICE!$B$69</c:f>
              <c:numCache>
                <c:formatCode>0.0</c:formatCode>
                <c:ptCount val="1"/>
                <c:pt idx="0">
                  <c:v>32.56375923416946</c:v>
                </c:pt>
              </c:numCache>
            </c:numRef>
          </c:yVal>
          <c:smooth val="0"/>
        </c:ser>
        <c:ser>
          <c:idx val="68"/>
          <c:order val="67"/>
          <c:tx>
            <c:strRef>
              <c:f>MATRICE!$A$70</c:f>
              <c:strCache>
                <c:ptCount val="1"/>
                <c:pt idx="0">
                  <c:v>Padova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MATRICE!$C$70</c:f>
              <c:numCache>
                <c:formatCode>0.0</c:formatCode>
                <c:ptCount val="1"/>
                <c:pt idx="0">
                  <c:v>60.359454869690154</c:v>
                </c:pt>
              </c:numCache>
            </c:numRef>
          </c:xVal>
          <c:yVal>
            <c:numRef>
              <c:f>MATRICE!$B$70</c:f>
              <c:numCache>
                <c:formatCode>0.0</c:formatCode>
                <c:ptCount val="1"/>
                <c:pt idx="0">
                  <c:v>46.414465623804482</c:v>
                </c:pt>
              </c:numCache>
            </c:numRef>
          </c:yVal>
          <c:smooth val="0"/>
        </c:ser>
        <c:ser>
          <c:idx val="69"/>
          <c:order val="68"/>
          <c:tx>
            <c:strRef>
              <c:f>MATRICE!$A$71</c:f>
              <c:strCache>
                <c:ptCount val="1"/>
                <c:pt idx="0">
                  <c:v>Palermo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MATRICE!$C$71</c:f>
              <c:numCache>
                <c:formatCode>0.0</c:formatCode>
                <c:ptCount val="1"/>
                <c:pt idx="0">
                  <c:v>42.388807133960547</c:v>
                </c:pt>
              </c:numCache>
            </c:numRef>
          </c:xVal>
          <c:yVal>
            <c:numRef>
              <c:f>MATRICE!$B$71</c:f>
              <c:numCache>
                <c:formatCode>0.0</c:formatCode>
                <c:ptCount val="1"/>
                <c:pt idx="0">
                  <c:v>37.129387739891513</c:v>
                </c:pt>
              </c:numCache>
            </c:numRef>
          </c:yVal>
          <c:smooth val="0"/>
        </c:ser>
        <c:ser>
          <c:idx val="70"/>
          <c:order val="69"/>
          <c:tx>
            <c:strRef>
              <c:f>MATRICE!$A$72</c:f>
              <c:strCache>
                <c:ptCount val="1"/>
                <c:pt idx="0">
                  <c:v>Parma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MATRICE!$C$72</c:f>
              <c:numCache>
                <c:formatCode>0.0</c:formatCode>
                <c:ptCount val="1"/>
                <c:pt idx="0">
                  <c:v>69.312130687726651</c:v>
                </c:pt>
              </c:numCache>
            </c:numRef>
          </c:xVal>
          <c:yVal>
            <c:numRef>
              <c:f>MATRICE!$B$72</c:f>
              <c:numCache>
                <c:formatCode>0.0</c:formatCode>
                <c:ptCount val="1"/>
                <c:pt idx="0">
                  <c:v>54.029200694422308</c:v>
                </c:pt>
              </c:numCache>
            </c:numRef>
          </c:yVal>
          <c:smooth val="0"/>
        </c:ser>
        <c:ser>
          <c:idx val="71"/>
          <c:order val="70"/>
          <c:tx>
            <c:strRef>
              <c:f>MATRICE!$A$73</c:f>
              <c:strCache>
                <c:ptCount val="1"/>
                <c:pt idx="0">
                  <c:v>Pavia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MATRICE!$C$73</c:f>
              <c:numCache>
                <c:formatCode>0.0</c:formatCode>
                <c:ptCount val="1"/>
                <c:pt idx="0">
                  <c:v>49.18828076161418</c:v>
                </c:pt>
              </c:numCache>
            </c:numRef>
          </c:xVal>
          <c:yVal>
            <c:numRef>
              <c:f>MATRICE!$B$73</c:f>
              <c:numCache>
                <c:formatCode>0.0</c:formatCode>
                <c:ptCount val="1"/>
                <c:pt idx="0">
                  <c:v>41.949643412071509</c:v>
                </c:pt>
              </c:numCache>
            </c:numRef>
          </c:yVal>
          <c:smooth val="0"/>
        </c:ser>
        <c:ser>
          <c:idx val="72"/>
          <c:order val="71"/>
          <c:tx>
            <c:strRef>
              <c:f>MATRICE!$A$74</c:f>
              <c:strCache>
                <c:ptCount val="1"/>
                <c:pt idx="0">
                  <c:v>Perugia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5.5260450171745077E-3"/>
                  <c:y val="1.6816815226235204E-3"/>
                </c:manualLayout>
              </c:layout>
              <c:dLblPos val="r"/>
              <c:showLegendKey val="0"/>
              <c:showVal val="0"/>
              <c:showCatName val="0"/>
              <c:showSerName val="1"/>
              <c:showPercent val="0"/>
              <c:showBubbleSize val="0"/>
            </c:dLbl>
            <c:dLblPos val="l"/>
            <c:showLegendKey val="0"/>
            <c:showVal val="0"/>
            <c:showCatName val="0"/>
            <c:showSerName val="1"/>
            <c:showPercent val="0"/>
            <c:showBubbleSize val="0"/>
            <c:showLeaderLines val="0"/>
          </c:dLbls>
          <c:xVal>
            <c:numRef>
              <c:f>MATRICE!$C$74</c:f>
              <c:numCache>
                <c:formatCode>0.0</c:formatCode>
                <c:ptCount val="1"/>
                <c:pt idx="0">
                  <c:v>39.925262193410525</c:v>
                </c:pt>
              </c:numCache>
            </c:numRef>
          </c:xVal>
          <c:yVal>
            <c:numRef>
              <c:f>MATRICE!$B$74</c:f>
              <c:numCache>
                <c:formatCode>0.0</c:formatCode>
                <c:ptCount val="1"/>
                <c:pt idx="0">
                  <c:v>54.532262718003523</c:v>
                </c:pt>
              </c:numCache>
            </c:numRef>
          </c:yVal>
          <c:smooth val="0"/>
        </c:ser>
        <c:ser>
          <c:idx val="73"/>
          <c:order val="72"/>
          <c:tx>
            <c:strRef>
              <c:f>MATRICE!$A$75</c:f>
              <c:strCache>
                <c:ptCount val="1"/>
                <c:pt idx="0">
                  <c:v>Pesaro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MATRICE!$C$75</c:f>
              <c:numCache>
                <c:formatCode>0.0</c:formatCode>
                <c:ptCount val="1"/>
                <c:pt idx="0">
                  <c:v>35.304655074034109</c:v>
                </c:pt>
              </c:numCache>
            </c:numRef>
          </c:xVal>
          <c:yVal>
            <c:numRef>
              <c:f>MATRICE!$B$75</c:f>
              <c:numCache>
                <c:formatCode>0.0</c:formatCode>
                <c:ptCount val="1"/>
                <c:pt idx="0">
                  <c:v>25.688274844658913</c:v>
                </c:pt>
              </c:numCache>
            </c:numRef>
          </c:yVal>
          <c:smooth val="0"/>
        </c:ser>
        <c:ser>
          <c:idx val="74"/>
          <c:order val="73"/>
          <c:tx>
            <c:strRef>
              <c:f>MATRICE!$A$76</c:f>
              <c:strCache>
                <c:ptCount val="1"/>
                <c:pt idx="0">
                  <c:v>Pescara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MATRICE!$C$76</c:f>
              <c:numCache>
                <c:formatCode>0.0</c:formatCode>
                <c:ptCount val="1"/>
                <c:pt idx="0">
                  <c:v>30.244647702067063</c:v>
                </c:pt>
              </c:numCache>
            </c:numRef>
          </c:xVal>
          <c:yVal>
            <c:numRef>
              <c:f>MATRICE!$B$76</c:f>
              <c:numCache>
                <c:formatCode>0.0</c:formatCode>
                <c:ptCount val="1"/>
                <c:pt idx="0">
                  <c:v>29.360072431796951</c:v>
                </c:pt>
              </c:numCache>
            </c:numRef>
          </c:yVal>
          <c:smooth val="0"/>
        </c:ser>
        <c:ser>
          <c:idx val="75"/>
          <c:order val="74"/>
          <c:tx>
            <c:strRef>
              <c:f>MATRICE!$A$77</c:f>
              <c:strCache>
                <c:ptCount val="1"/>
                <c:pt idx="0">
                  <c:v>Piacenza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r"/>
            <c:showLegendKey val="0"/>
            <c:showVal val="0"/>
            <c:showCatName val="0"/>
            <c:showSerName val="1"/>
            <c:showPercent val="0"/>
            <c:showBubbleSize val="0"/>
            <c:showLeaderLines val="0"/>
          </c:dLbls>
          <c:trendline>
            <c:trendlineType val="linear"/>
            <c:dispRSqr val="0"/>
            <c:dispEq val="0"/>
          </c:trendline>
          <c:xVal>
            <c:numRef>
              <c:f>MATRICE!$C$77</c:f>
              <c:numCache>
                <c:formatCode>0.0</c:formatCode>
                <c:ptCount val="1"/>
                <c:pt idx="0">
                  <c:v>54.480061863139198</c:v>
                </c:pt>
              </c:numCache>
            </c:numRef>
          </c:xVal>
          <c:yVal>
            <c:numRef>
              <c:f>MATRICE!$B$77</c:f>
              <c:numCache>
                <c:formatCode>0.0</c:formatCode>
                <c:ptCount val="1"/>
                <c:pt idx="0">
                  <c:v>51.315480149626516</c:v>
                </c:pt>
              </c:numCache>
            </c:numRef>
          </c:yVal>
          <c:smooth val="0"/>
        </c:ser>
        <c:ser>
          <c:idx val="76"/>
          <c:order val="75"/>
          <c:tx>
            <c:strRef>
              <c:f>MATRICE!$A$78</c:f>
              <c:strCache>
                <c:ptCount val="1"/>
                <c:pt idx="0">
                  <c:v>Pisa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MATRICE!$C$78</c:f>
              <c:numCache>
                <c:formatCode>0.0</c:formatCode>
                <c:ptCount val="1"/>
                <c:pt idx="0">
                  <c:v>71.136008534520172</c:v>
                </c:pt>
              </c:numCache>
            </c:numRef>
          </c:xVal>
          <c:yVal>
            <c:numRef>
              <c:f>MATRICE!$B$78</c:f>
              <c:numCache>
                <c:formatCode>0.0</c:formatCode>
                <c:ptCount val="1"/>
                <c:pt idx="0">
                  <c:v>61.544950620136618</c:v>
                </c:pt>
              </c:numCache>
            </c:numRef>
          </c:yVal>
          <c:smooth val="0"/>
        </c:ser>
        <c:ser>
          <c:idx val="77"/>
          <c:order val="76"/>
          <c:tx>
            <c:strRef>
              <c:f>MATRICE!$A$79</c:f>
              <c:strCache>
                <c:ptCount val="1"/>
                <c:pt idx="0">
                  <c:v>Pistoia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b"/>
            <c:showLegendKey val="0"/>
            <c:showVal val="0"/>
            <c:showCatName val="0"/>
            <c:showSerName val="1"/>
            <c:showPercent val="0"/>
            <c:showBubbleSize val="0"/>
            <c:showLeaderLines val="0"/>
          </c:dLbls>
          <c:xVal>
            <c:numRef>
              <c:f>MATRICE!$C$79</c:f>
              <c:numCache>
                <c:formatCode>0.0</c:formatCode>
                <c:ptCount val="1"/>
                <c:pt idx="0">
                  <c:v>29.100248604315045</c:v>
                </c:pt>
              </c:numCache>
            </c:numRef>
          </c:xVal>
          <c:yVal>
            <c:numRef>
              <c:f>MATRICE!$B$79</c:f>
              <c:numCache>
                <c:formatCode>0.0</c:formatCode>
                <c:ptCount val="1"/>
                <c:pt idx="0">
                  <c:v>28.714624938652534</c:v>
                </c:pt>
              </c:numCache>
            </c:numRef>
          </c:yVal>
          <c:smooth val="0"/>
        </c:ser>
        <c:ser>
          <c:idx val="78"/>
          <c:order val="77"/>
          <c:tx>
            <c:strRef>
              <c:f>MATRICE!$A$80</c:f>
              <c:strCache>
                <c:ptCount val="1"/>
                <c:pt idx="0">
                  <c:v>Pordenone</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MATRICE!$C$80</c:f>
              <c:numCache>
                <c:formatCode>0.0</c:formatCode>
                <c:ptCount val="1"/>
                <c:pt idx="0">
                  <c:v>30.381501858310479</c:v>
                </c:pt>
              </c:numCache>
            </c:numRef>
          </c:xVal>
          <c:yVal>
            <c:numRef>
              <c:f>MATRICE!$B$80</c:f>
              <c:numCache>
                <c:formatCode>0.0</c:formatCode>
                <c:ptCount val="1"/>
                <c:pt idx="0">
                  <c:v>45.295310499296079</c:v>
                </c:pt>
              </c:numCache>
            </c:numRef>
          </c:yVal>
          <c:smooth val="0"/>
        </c:ser>
        <c:ser>
          <c:idx val="79"/>
          <c:order val="78"/>
          <c:tx>
            <c:strRef>
              <c:f>MATRICE!$A$81</c:f>
              <c:strCache>
                <c:ptCount val="1"/>
                <c:pt idx="0">
                  <c:v>Potenza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8.8653128617772851E-3"/>
                  <c:y val="-8.4084076131179103E-3"/>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MATRICE!$C$81</c:f>
              <c:numCache>
                <c:formatCode>0.0</c:formatCode>
                <c:ptCount val="1"/>
                <c:pt idx="0">
                  <c:v>31.299064425950469</c:v>
                </c:pt>
              </c:numCache>
            </c:numRef>
          </c:xVal>
          <c:yVal>
            <c:numRef>
              <c:f>MATRICE!$B$81</c:f>
              <c:numCache>
                <c:formatCode>0.0</c:formatCode>
                <c:ptCount val="1"/>
                <c:pt idx="0">
                  <c:v>38.075558507230973</c:v>
                </c:pt>
              </c:numCache>
            </c:numRef>
          </c:yVal>
          <c:smooth val="0"/>
        </c:ser>
        <c:ser>
          <c:idx val="80"/>
          <c:order val="79"/>
          <c:tx>
            <c:strRef>
              <c:f>MATRICE!$A$82</c:f>
              <c:strCache>
                <c:ptCount val="1"/>
                <c:pt idx="0">
                  <c:v>Prato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MATRICE!$C$82</c:f>
              <c:numCache>
                <c:formatCode>0.0</c:formatCode>
                <c:ptCount val="1"/>
                <c:pt idx="0">
                  <c:v>66.149206005505604</c:v>
                </c:pt>
              </c:numCache>
            </c:numRef>
          </c:xVal>
          <c:yVal>
            <c:numRef>
              <c:f>MATRICE!$B$82</c:f>
              <c:numCache>
                <c:formatCode>0.0</c:formatCode>
                <c:ptCount val="1"/>
                <c:pt idx="0">
                  <c:v>36.723761110438261</c:v>
                </c:pt>
              </c:numCache>
            </c:numRef>
          </c:yVal>
          <c:smooth val="0"/>
        </c:ser>
        <c:ser>
          <c:idx val="81"/>
          <c:order val="80"/>
          <c:tx>
            <c:strRef>
              <c:f>MATRICE!$A$83</c:f>
              <c:strCache>
                <c:ptCount val="1"/>
                <c:pt idx="0">
                  <c:v>Ragusa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MATRICE!$C$83</c:f>
              <c:numCache>
                <c:formatCode>0.0</c:formatCode>
                <c:ptCount val="1"/>
                <c:pt idx="0">
                  <c:v>34.398336872730653</c:v>
                </c:pt>
              </c:numCache>
            </c:numRef>
          </c:xVal>
          <c:yVal>
            <c:numRef>
              <c:f>MATRICE!$B$83</c:f>
              <c:numCache>
                <c:formatCode>0.0</c:formatCode>
                <c:ptCount val="1"/>
                <c:pt idx="0">
                  <c:v>23.591470865651594</c:v>
                </c:pt>
              </c:numCache>
            </c:numRef>
          </c:yVal>
          <c:smooth val="0"/>
        </c:ser>
        <c:ser>
          <c:idx val="82"/>
          <c:order val="81"/>
          <c:tx>
            <c:strRef>
              <c:f>MATRICE!$A$84</c:f>
              <c:strCache>
                <c:ptCount val="1"/>
                <c:pt idx="0">
                  <c:v>Ravenna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MATRICE!$C$84</c:f>
              <c:numCache>
                <c:formatCode>0.0</c:formatCode>
                <c:ptCount val="1"/>
                <c:pt idx="0">
                  <c:v>61.025567202317923</c:v>
                </c:pt>
              </c:numCache>
            </c:numRef>
          </c:xVal>
          <c:yVal>
            <c:numRef>
              <c:f>MATRICE!$B$84</c:f>
              <c:numCache>
                <c:formatCode>0.0</c:formatCode>
                <c:ptCount val="1"/>
                <c:pt idx="0">
                  <c:v>45.231780044285038</c:v>
                </c:pt>
              </c:numCache>
            </c:numRef>
          </c:yVal>
          <c:smooth val="0"/>
        </c:ser>
        <c:ser>
          <c:idx val="83"/>
          <c:order val="82"/>
          <c:tx>
            <c:strRef>
              <c:f>MATRICE!$A$85</c:f>
              <c:strCache>
                <c:ptCount val="1"/>
                <c:pt idx="0">
                  <c:v>Reggio Calabria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MATRICE!$C$85</c:f>
              <c:numCache>
                <c:formatCode>0.0</c:formatCode>
                <c:ptCount val="1"/>
                <c:pt idx="0">
                  <c:v>32.62366539088891</c:v>
                </c:pt>
              </c:numCache>
            </c:numRef>
          </c:xVal>
          <c:yVal>
            <c:numRef>
              <c:f>MATRICE!$B$85</c:f>
              <c:numCache>
                <c:formatCode>0.0</c:formatCode>
                <c:ptCount val="1"/>
                <c:pt idx="0">
                  <c:v>13.635119595734846</c:v>
                </c:pt>
              </c:numCache>
            </c:numRef>
          </c:yVal>
          <c:smooth val="0"/>
        </c:ser>
        <c:ser>
          <c:idx val="84"/>
          <c:order val="83"/>
          <c:tx>
            <c:strRef>
              <c:f>MATRICE!$A$86</c:f>
              <c:strCache>
                <c:ptCount val="1"/>
                <c:pt idx="0">
                  <c:v>Reggio Emilia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MATRICE!$C$86</c:f>
              <c:numCache>
                <c:formatCode>0.0</c:formatCode>
                <c:ptCount val="1"/>
                <c:pt idx="0">
                  <c:v>65.244349606771095</c:v>
                </c:pt>
              </c:numCache>
            </c:numRef>
          </c:xVal>
          <c:yVal>
            <c:numRef>
              <c:f>MATRICE!$B$86</c:f>
              <c:numCache>
                <c:formatCode>0.0</c:formatCode>
                <c:ptCount val="1"/>
                <c:pt idx="0">
                  <c:v>50.454036995860086</c:v>
                </c:pt>
              </c:numCache>
            </c:numRef>
          </c:yVal>
          <c:smooth val="0"/>
        </c:ser>
        <c:ser>
          <c:idx val="85"/>
          <c:order val="84"/>
          <c:tx>
            <c:strRef>
              <c:f>MATRICE!$A$87</c:f>
              <c:strCache>
                <c:ptCount val="1"/>
                <c:pt idx="0">
                  <c:v>Rieti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t"/>
            <c:showLegendKey val="0"/>
            <c:showVal val="0"/>
            <c:showCatName val="0"/>
            <c:showSerName val="1"/>
            <c:showPercent val="0"/>
            <c:showBubbleSize val="0"/>
            <c:showLeaderLines val="0"/>
          </c:dLbls>
          <c:xVal>
            <c:numRef>
              <c:f>MATRICE!$C$87</c:f>
              <c:numCache>
                <c:formatCode>0.0</c:formatCode>
                <c:ptCount val="1"/>
                <c:pt idx="0">
                  <c:v>13.17224762649295</c:v>
                </c:pt>
              </c:numCache>
            </c:numRef>
          </c:xVal>
          <c:yVal>
            <c:numRef>
              <c:f>MATRICE!$B$87</c:f>
              <c:numCache>
                <c:formatCode>0.0</c:formatCode>
                <c:ptCount val="1"/>
                <c:pt idx="0">
                  <c:v>13.93777191261478</c:v>
                </c:pt>
              </c:numCache>
            </c:numRef>
          </c:yVal>
          <c:smooth val="0"/>
        </c:ser>
        <c:ser>
          <c:idx val="86"/>
          <c:order val="85"/>
          <c:tx>
            <c:strRef>
              <c:f>MATRICE!$A$88</c:f>
              <c:strCache>
                <c:ptCount val="1"/>
                <c:pt idx="0">
                  <c:v>Rimini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MATRICE!$C$88</c:f>
              <c:numCache>
                <c:formatCode>0.0</c:formatCode>
                <c:ptCount val="1"/>
                <c:pt idx="0">
                  <c:v>58.333417527495804</c:v>
                </c:pt>
              </c:numCache>
            </c:numRef>
          </c:xVal>
          <c:yVal>
            <c:numRef>
              <c:f>MATRICE!$B$88</c:f>
              <c:numCache>
                <c:formatCode>0.0</c:formatCode>
                <c:ptCount val="1"/>
                <c:pt idx="0">
                  <c:v>36.297793797920114</c:v>
                </c:pt>
              </c:numCache>
            </c:numRef>
          </c:yVal>
          <c:smooth val="0"/>
        </c:ser>
        <c:ser>
          <c:idx val="87"/>
          <c:order val="86"/>
          <c:tx>
            <c:strRef>
              <c:f>MATRICE!$A$89</c:f>
              <c:strCache>
                <c:ptCount val="1"/>
                <c:pt idx="0">
                  <c:v>Roma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MATRICE!$C$89</c:f>
              <c:numCache>
                <c:formatCode>0.0</c:formatCode>
                <c:ptCount val="1"/>
                <c:pt idx="0">
                  <c:v>79.228393540635466</c:v>
                </c:pt>
              </c:numCache>
            </c:numRef>
          </c:xVal>
          <c:yVal>
            <c:numRef>
              <c:f>MATRICE!$B$89</c:f>
              <c:numCache>
                <c:formatCode>0.0</c:formatCode>
                <c:ptCount val="1"/>
                <c:pt idx="0">
                  <c:v>74.351626602813951</c:v>
                </c:pt>
              </c:numCache>
            </c:numRef>
          </c:yVal>
          <c:smooth val="0"/>
        </c:ser>
        <c:ser>
          <c:idx val="88"/>
          <c:order val="87"/>
          <c:tx>
            <c:strRef>
              <c:f>MATRICE!$A$90</c:f>
              <c:strCache>
                <c:ptCount val="1"/>
                <c:pt idx="0">
                  <c:v>Rovigo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MATRICE!$C$90</c:f>
              <c:numCache>
                <c:formatCode>0.0</c:formatCode>
                <c:ptCount val="1"/>
                <c:pt idx="0">
                  <c:v>22.392148050234855</c:v>
                </c:pt>
              </c:numCache>
            </c:numRef>
          </c:xVal>
          <c:yVal>
            <c:numRef>
              <c:f>MATRICE!$B$90</c:f>
              <c:numCache>
                <c:formatCode>0.0</c:formatCode>
                <c:ptCount val="1"/>
                <c:pt idx="0">
                  <c:v>26.366443702893172</c:v>
                </c:pt>
              </c:numCache>
            </c:numRef>
          </c:yVal>
          <c:smooth val="0"/>
        </c:ser>
        <c:ser>
          <c:idx val="89"/>
          <c:order val="88"/>
          <c:tx>
            <c:strRef>
              <c:f>MATRICE!$A$91</c:f>
              <c:strCache>
                <c:ptCount val="1"/>
                <c:pt idx="0">
                  <c:v>Salerno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1.9719697695482329E-3"/>
                  <c:y val="-1.3453452180988661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MATRICE!$C$91</c:f>
              <c:numCache>
                <c:formatCode>0.0</c:formatCode>
                <c:ptCount val="1"/>
                <c:pt idx="0">
                  <c:v>12.349455273665219</c:v>
                </c:pt>
              </c:numCache>
            </c:numRef>
          </c:xVal>
          <c:yVal>
            <c:numRef>
              <c:f>MATRICE!$B$91</c:f>
              <c:numCache>
                <c:formatCode>0.0</c:formatCode>
                <c:ptCount val="1"/>
                <c:pt idx="0">
                  <c:v>47.866332656509535</c:v>
                </c:pt>
              </c:numCache>
            </c:numRef>
          </c:yVal>
          <c:smooth val="0"/>
        </c:ser>
        <c:ser>
          <c:idx val="90"/>
          <c:order val="89"/>
          <c:tx>
            <c:strRef>
              <c:f>MATRICE!$A$92</c:f>
              <c:strCache>
                <c:ptCount val="1"/>
                <c:pt idx="0">
                  <c:v>Sanluri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MATRICE!$C$92</c:f>
              <c:numCache>
                <c:formatCode>0.0</c:formatCode>
                <c:ptCount val="1"/>
                <c:pt idx="0">
                  <c:v>6.085323548786822</c:v>
                </c:pt>
              </c:numCache>
            </c:numRef>
          </c:xVal>
          <c:yVal>
            <c:numRef>
              <c:f>MATRICE!$B$92</c:f>
              <c:numCache>
                <c:formatCode>0.0</c:formatCode>
                <c:ptCount val="1"/>
                <c:pt idx="0">
                  <c:v>0</c:v>
                </c:pt>
              </c:numCache>
            </c:numRef>
          </c:yVal>
          <c:smooth val="0"/>
        </c:ser>
        <c:ser>
          <c:idx val="91"/>
          <c:order val="90"/>
          <c:tx>
            <c:strRef>
              <c:f>MATRICE!$A$93</c:f>
              <c:strCache>
                <c:ptCount val="1"/>
                <c:pt idx="0">
                  <c:v>Sassari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MATRICE!$C$93</c:f>
              <c:numCache>
                <c:formatCode>0.0</c:formatCode>
                <c:ptCount val="1"/>
                <c:pt idx="0">
                  <c:v>32.350782134451386</c:v>
                </c:pt>
              </c:numCache>
            </c:numRef>
          </c:xVal>
          <c:yVal>
            <c:numRef>
              <c:f>MATRICE!$B$93</c:f>
              <c:numCache>
                <c:formatCode>0.0</c:formatCode>
                <c:ptCount val="1"/>
                <c:pt idx="0">
                  <c:v>40.210373517710501</c:v>
                </c:pt>
              </c:numCache>
            </c:numRef>
          </c:yVal>
          <c:smooth val="0"/>
        </c:ser>
        <c:ser>
          <c:idx val="92"/>
          <c:order val="91"/>
          <c:tx>
            <c:strRef>
              <c:f>MATRICE!$A$94</c:f>
              <c:strCache>
                <c:ptCount val="1"/>
                <c:pt idx="0">
                  <c:v>Savona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MATRICE!$C$94</c:f>
              <c:numCache>
                <c:formatCode>0.0</c:formatCode>
                <c:ptCount val="1"/>
                <c:pt idx="0">
                  <c:v>34.726225005933642</c:v>
                </c:pt>
              </c:numCache>
            </c:numRef>
          </c:xVal>
          <c:yVal>
            <c:numRef>
              <c:f>MATRICE!$B$94</c:f>
              <c:numCache>
                <c:formatCode>0.0</c:formatCode>
                <c:ptCount val="1"/>
                <c:pt idx="0">
                  <c:v>41.799929430065554</c:v>
                </c:pt>
              </c:numCache>
            </c:numRef>
          </c:yVal>
          <c:smooth val="0"/>
        </c:ser>
        <c:ser>
          <c:idx val="93"/>
          <c:order val="92"/>
          <c:tx>
            <c:strRef>
              <c:f>MATRICE!$A$95</c:f>
              <c:strCache>
                <c:ptCount val="1"/>
                <c:pt idx="0">
                  <c:v>Siena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MATRICE!$C$95</c:f>
              <c:numCache>
                <c:formatCode>0.0</c:formatCode>
                <c:ptCount val="1"/>
                <c:pt idx="0">
                  <c:v>56.78224005763677</c:v>
                </c:pt>
              </c:numCache>
            </c:numRef>
          </c:xVal>
          <c:yVal>
            <c:numRef>
              <c:f>MATRICE!$B$95</c:f>
              <c:numCache>
                <c:formatCode>0.0</c:formatCode>
                <c:ptCount val="1"/>
                <c:pt idx="0">
                  <c:v>44.938848966489978</c:v>
                </c:pt>
              </c:numCache>
            </c:numRef>
          </c:yVal>
          <c:smooth val="0"/>
        </c:ser>
        <c:ser>
          <c:idx val="94"/>
          <c:order val="93"/>
          <c:tx>
            <c:strRef>
              <c:f>MATRICE!$A$96</c:f>
              <c:strCache>
                <c:ptCount val="1"/>
                <c:pt idx="0">
                  <c:v>Siracusa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2.955104287259095E-3"/>
                  <c:y val="-1.681681522623582E-3"/>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MATRICE!$C$96</c:f>
              <c:numCache>
                <c:formatCode>0.0</c:formatCode>
                <c:ptCount val="1"/>
                <c:pt idx="0">
                  <c:v>24.656274049851703</c:v>
                </c:pt>
              </c:numCache>
            </c:numRef>
          </c:xVal>
          <c:yVal>
            <c:numRef>
              <c:f>MATRICE!$B$96</c:f>
              <c:numCache>
                <c:formatCode>0.0</c:formatCode>
                <c:ptCount val="1"/>
                <c:pt idx="0">
                  <c:v>14.039332565875556</c:v>
                </c:pt>
              </c:numCache>
            </c:numRef>
          </c:yVal>
          <c:smooth val="0"/>
        </c:ser>
        <c:ser>
          <c:idx val="95"/>
          <c:order val="94"/>
          <c:tx>
            <c:strRef>
              <c:f>MATRICE!$A$97</c:f>
              <c:strCache>
                <c:ptCount val="1"/>
                <c:pt idx="0">
                  <c:v>Sondrio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7.4124464072456139E-2"/>
                  <c:y val="3.3633635812355387E-3"/>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MATRICE!$C$97</c:f>
              <c:numCache>
                <c:formatCode>0.0</c:formatCode>
                <c:ptCount val="1"/>
                <c:pt idx="0">
                  <c:v>35.2261822690187</c:v>
                </c:pt>
              </c:numCache>
            </c:numRef>
          </c:xVal>
          <c:yVal>
            <c:numRef>
              <c:f>MATRICE!$B$97</c:f>
              <c:numCache>
                <c:formatCode>0.0</c:formatCode>
                <c:ptCount val="1"/>
                <c:pt idx="0">
                  <c:v>58.756969464037581</c:v>
                </c:pt>
              </c:numCache>
            </c:numRef>
          </c:yVal>
          <c:smooth val="0"/>
        </c:ser>
        <c:ser>
          <c:idx val="96"/>
          <c:order val="95"/>
          <c:tx>
            <c:strRef>
              <c:f>MATRICE!$A$98</c:f>
              <c:strCache>
                <c:ptCount val="1"/>
                <c:pt idx="0">
                  <c:v>Taranto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4.9508467653552931E-3"/>
                  <c:y val="6.247513064480569E-3"/>
                </c:manualLayout>
              </c:layout>
              <c:dLblPos val="r"/>
              <c:showLegendKey val="0"/>
              <c:showVal val="0"/>
              <c:showCatName val="0"/>
              <c:showSerName val="1"/>
              <c:showPercent val="0"/>
              <c:showBubbleSize val="0"/>
            </c:dLbl>
            <c:dLblPos val="b"/>
            <c:showLegendKey val="0"/>
            <c:showVal val="0"/>
            <c:showCatName val="0"/>
            <c:showSerName val="1"/>
            <c:showPercent val="0"/>
            <c:showBubbleSize val="0"/>
            <c:showLeaderLines val="0"/>
          </c:dLbls>
          <c:xVal>
            <c:numRef>
              <c:f>MATRICE!$C$98</c:f>
              <c:numCache>
                <c:formatCode>0.0</c:formatCode>
                <c:ptCount val="1"/>
                <c:pt idx="0">
                  <c:v>26.548652587215742</c:v>
                </c:pt>
              </c:numCache>
            </c:numRef>
          </c:xVal>
          <c:yVal>
            <c:numRef>
              <c:f>MATRICE!$B$98</c:f>
              <c:numCache>
                <c:formatCode>0.0</c:formatCode>
                <c:ptCount val="1"/>
                <c:pt idx="0">
                  <c:v>22.885623095743632</c:v>
                </c:pt>
              </c:numCache>
            </c:numRef>
          </c:yVal>
          <c:smooth val="0"/>
        </c:ser>
        <c:ser>
          <c:idx val="97"/>
          <c:order val="96"/>
          <c:tx>
            <c:strRef>
              <c:f>MATRICE!$A$99</c:f>
              <c:strCache>
                <c:ptCount val="1"/>
                <c:pt idx="0">
                  <c:v>Tempio Pausania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3.9034523219130833E-2"/>
                  <c:y val="1.5963394957471334E-2"/>
                </c:manualLayout>
              </c:layout>
              <c:dLblPos val="r"/>
              <c:showLegendKey val="0"/>
              <c:showVal val="0"/>
              <c:showCatName val="0"/>
              <c:showSerName val="1"/>
              <c:showPercent val="0"/>
              <c:showBubbleSize val="0"/>
            </c:dLbl>
            <c:dLblPos val="b"/>
            <c:showLegendKey val="0"/>
            <c:showVal val="0"/>
            <c:showCatName val="0"/>
            <c:showSerName val="1"/>
            <c:showPercent val="0"/>
            <c:showBubbleSize val="0"/>
            <c:showLeaderLines val="0"/>
          </c:dLbls>
          <c:xVal>
            <c:numRef>
              <c:f>MATRICE!$C$99</c:f>
              <c:numCache>
                <c:formatCode>0.0</c:formatCode>
                <c:ptCount val="1"/>
                <c:pt idx="0">
                  <c:v>23.813243685333958</c:v>
                </c:pt>
              </c:numCache>
            </c:numRef>
          </c:xVal>
          <c:yVal>
            <c:numRef>
              <c:f>MATRICE!$B$99</c:f>
              <c:numCache>
                <c:formatCode>0.0</c:formatCode>
                <c:ptCount val="1"/>
                <c:pt idx="0">
                  <c:v>7.7069924591066599</c:v>
                </c:pt>
              </c:numCache>
            </c:numRef>
          </c:yVal>
          <c:smooth val="0"/>
        </c:ser>
        <c:ser>
          <c:idx val="98"/>
          <c:order val="97"/>
          <c:tx>
            <c:strRef>
              <c:f>MATRICE!$A$100</c:f>
              <c:strCache>
                <c:ptCount val="1"/>
                <c:pt idx="0">
                  <c:v>Teramo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t"/>
            <c:showLegendKey val="0"/>
            <c:showVal val="0"/>
            <c:showCatName val="0"/>
            <c:showSerName val="1"/>
            <c:showPercent val="0"/>
            <c:showBubbleSize val="0"/>
            <c:showLeaderLines val="0"/>
          </c:dLbls>
          <c:xVal>
            <c:numRef>
              <c:f>MATRICE!$C$100</c:f>
              <c:numCache>
                <c:formatCode>0.0</c:formatCode>
                <c:ptCount val="1"/>
                <c:pt idx="0">
                  <c:v>37.944374824801905</c:v>
                </c:pt>
              </c:numCache>
            </c:numRef>
          </c:xVal>
          <c:yVal>
            <c:numRef>
              <c:f>MATRICE!$B$100</c:f>
              <c:numCache>
                <c:formatCode>0.0</c:formatCode>
                <c:ptCount val="1"/>
                <c:pt idx="0">
                  <c:v>37.327910293974995</c:v>
                </c:pt>
              </c:numCache>
            </c:numRef>
          </c:yVal>
          <c:smooth val="0"/>
        </c:ser>
        <c:ser>
          <c:idx val="99"/>
          <c:order val="98"/>
          <c:tx>
            <c:strRef>
              <c:f>MATRICE!$A$101</c:f>
              <c:strCache>
                <c:ptCount val="1"/>
                <c:pt idx="0">
                  <c:v>Terni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MATRICE!$C$101</c:f>
              <c:numCache>
                <c:formatCode>0.0</c:formatCode>
                <c:ptCount val="1"/>
                <c:pt idx="0">
                  <c:v>25.569203533649059</c:v>
                </c:pt>
              </c:numCache>
            </c:numRef>
          </c:xVal>
          <c:yVal>
            <c:numRef>
              <c:f>MATRICE!$B$101</c:f>
              <c:numCache>
                <c:formatCode>0.0</c:formatCode>
                <c:ptCount val="1"/>
                <c:pt idx="0">
                  <c:v>34.63085669043604</c:v>
                </c:pt>
              </c:numCache>
            </c:numRef>
          </c:yVal>
          <c:smooth val="0"/>
        </c:ser>
        <c:ser>
          <c:idx val="100"/>
          <c:order val="99"/>
          <c:tx>
            <c:strRef>
              <c:f>MATRICE!$A$102</c:f>
              <c:strCache>
                <c:ptCount val="1"/>
                <c:pt idx="0">
                  <c:v>Torino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dLblPos val="r"/>
              <c:showLegendKey val="0"/>
              <c:showVal val="0"/>
              <c:showCatName val="0"/>
              <c:showSerName val="1"/>
              <c:showPercent val="0"/>
              <c:showBubbleSize val="0"/>
            </c:dLbl>
            <c:dLblPos val="r"/>
            <c:showLegendKey val="0"/>
            <c:showVal val="1"/>
            <c:showCatName val="0"/>
            <c:showSerName val="0"/>
            <c:showPercent val="0"/>
            <c:showBubbleSize val="0"/>
            <c:showLeaderLines val="0"/>
          </c:dLbls>
          <c:xVal>
            <c:numRef>
              <c:f>MATRICE!$C$102</c:f>
              <c:numCache>
                <c:formatCode>0.0</c:formatCode>
                <c:ptCount val="1"/>
                <c:pt idx="0">
                  <c:v>90.856034886283325</c:v>
                </c:pt>
              </c:numCache>
            </c:numRef>
          </c:xVal>
          <c:yVal>
            <c:numRef>
              <c:f>MATRICE!$B$102</c:f>
              <c:numCache>
                <c:formatCode>0.0</c:formatCode>
                <c:ptCount val="1"/>
                <c:pt idx="0">
                  <c:v>65.6785442642623</c:v>
                </c:pt>
              </c:numCache>
            </c:numRef>
          </c:yVal>
          <c:smooth val="0"/>
        </c:ser>
        <c:ser>
          <c:idx val="101"/>
          <c:order val="100"/>
          <c:tx>
            <c:strRef>
              <c:f>MATRICE!$A$103</c:f>
              <c:strCache>
                <c:ptCount val="1"/>
                <c:pt idx="0">
                  <c:v>Tortolì</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Pos val="l"/>
            <c:showLegendKey val="0"/>
            <c:showVal val="0"/>
            <c:showCatName val="0"/>
            <c:showSerName val="1"/>
            <c:showPercent val="0"/>
            <c:showBubbleSize val="0"/>
            <c:showLeaderLines val="0"/>
          </c:dLbls>
          <c:xVal>
            <c:numRef>
              <c:f>MATRICE!$C$103</c:f>
              <c:numCache>
                <c:formatCode>0.0</c:formatCode>
                <c:ptCount val="1"/>
                <c:pt idx="0">
                  <c:v>15.871464959048648</c:v>
                </c:pt>
              </c:numCache>
            </c:numRef>
          </c:xVal>
          <c:yVal>
            <c:numRef>
              <c:f>MATRICE!$B$103</c:f>
              <c:numCache>
                <c:formatCode>0.0</c:formatCode>
                <c:ptCount val="1"/>
                <c:pt idx="0">
                  <c:v>26.561478150412327</c:v>
                </c:pt>
              </c:numCache>
            </c:numRef>
          </c:yVal>
          <c:smooth val="0"/>
        </c:ser>
        <c:ser>
          <c:idx val="102"/>
          <c:order val="101"/>
          <c:tx>
            <c:strRef>
              <c:f>MATRICE!$A$104</c:f>
              <c:strCache>
                <c:ptCount val="1"/>
                <c:pt idx="0">
                  <c:v>Trani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2.7580973347751555E-2"/>
                  <c:y val="1.0090089135741493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MATRICE!$C$104</c:f>
              <c:numCache>
                <c:formatCode>0.0</c:formatCode>
                <c:ptCount val="1"/>
                <c:pt idx="0">
                  <c:v>22.603291426071948</c:v>
                </c:pt>
              </c:numCache>
            </c:numRef>
          </c:xVal>
          <c:yVal>
            <c:numRef>
              <c:f>MATRICE!$B$104</c:f>
              <c:numCache>
                <c:formatCode>0.0</c:formatCode>
                <c:ptCount val="1"/>
                <c:pt idx="0">
                  <c:v>23.739525278597036</c:v>
                </c:pt>
              </c:numCache>
            </c:numRef>
          </c:yVal>
          <c:smooth val="0"/>
        </c:ser>
        <c:ser>
          <c:idx val="103"/>
          <c:order val="102"/>
          <c:tx>
            <c:strRef>
              <c:f>MATRICE!$A$105</c:f>
              <c:strCache>
                <c:ptCount val="1"/>
                <c:pt idx="0">
                  <c:v>Trapani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4.7149797189896495E-2"/>
                  <c:y val="-8.4084076131179103E-3"/>
                </c:manualLayout>
              </c:layout>
              <c:dLblPos val="r"/>
              <c:showLegendKey val="0"/>
              <c:showVal val="0"/>
              <c:showCatName val="0"/>
              <c:showSerName val="1"/>
              <c:showPercent val="0"/>
              <c:showBubbleSize val="0"/>
            </c:dLbl>
            <c:dLblPos val="l"/>
            <c:showLegendKey val="0"/>
            <c:showVal val="0"/>
            <c:showCatName val="0"/>
            <c:showSerName val="1"/>
            <c:showPercent val="0"/>
            <c:showBubbleSize val="0"/>
            <c:showLeaderLines val="0"/>
          </c:dLbls>
          <c:xVal>
            <c:numRef>
              <c:f>MATRICE!$C$105</c:f>
              <c:numCache>
                <c:formatCode>0.0</c:formatCode>
                <c:ptCount val="1"/>
                <c:pt idx="0">
                  <c:v>9.0418286220995814</c:v>
                </c:pt>
              </c:numCache>
            </c:numRef>
          </c:xVal>
          <c:yVal>
            <c:numRef>
              <c:f>MATRICE!$B$105</c:f>
              <c:numCache>
                <c:formatCode>0.0</c:formatCode>
                <c:ptCount val="1"/>
                <c:pt idx="0">
                  <c:v>12.408511205870177</c:v>
                </c:pt>
              </c:numCache>
            </c:numRef>
          </c:yVal>
          <c:smooth val="0"/>
        </c:ser>
        <c:ser>
          <c:idx val="104"/>
          <c:order val="103"/>
          <c:tx>
            <c:strRef>
              <c:f>MATRICE!$A$106</c:f>
              <c:strCache>
                <c:ptCount val="1"/>
                <c:pt idx="0">
                  <c:v>Trento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MATRICE!$C$106</c:f>
              <c:numCache>
                <c:formatCode>0.0</c:formatCode>
                <c:ptCount val="1"/>
                <c:pt idx="0">
                  <c:v>72.42529494156058</c:v>
                </c:pt>
              </c:numCache>
            </c:numRef>
          </c:xVal>
          <c:yVal>
            <c:numRef>
              <c:f>MATRICE!$B$106</c:f>
              <c:numCache>
                <c:formatCode>0.0</c:formatCode>
                <c:ptCount val="1"/>
                <c:pt idx="0">
                  <c:v>72.176787171553997</c:v>
                </c:pt>
              </c:numCache>
            </c:numRef>
          </c:yVal>
          <c:smooth val="0"/>
        </c:ser>
        <c:ser>
          <c:idx val="105"/>
          <c:order val="104"/>
          <c:tx>
            <c:strRef>
              <c:f>MATRICE!$A$107</c:f>
              <c:strCache>
                <c:ptCount val="1"/>
                <c:pt idx="0">
                  <c:v>Treviso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2.955104287259095E-3"/>
                  <c:y val="1.681681522623582E-3"/>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MATRICE!$C$107</c:f>
              <c:numCache>
                <c:formatCode>0.0</c:formatCode>
                <c:ptCount val="1"/>
                <c:pt idx="0">
                  <c:v>52.60616310476378</c:v>
                </c:pt>
              </c:numCache>
            </c:numRef>
          </c:xVal>
          <c:yVal>
            <c:numRef>
              <c:f>MATRICE!$B$107</c:f>
              <c:numCache>
                <c:formatCode>0.0</c:formatCode>
                <c:ptCount val="1"/>
                <c:pt idx="0">
                  <c:v>32.628950545875831</c:v>
                </c:pt>
              </c:numCache>
            </c:numRef>
          </c:yVal>
          <c:smooth val="0"/>
        </c:ser>
        <c:ser>
          <c:idx val="106"/>
          <c:order val="105"/>
          <c:tx>
            <c:strRef>
              <c:f>MATRICE!$A$108</c:f>
              <c:strCache>
                <c:ptCount val="1"/>
                <c:pt idx="0">
                  <c:v>Trieste</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7.9221614672085033E-3"/>
                  <c:y val="1.2600031912224169E-2"/>
                </c:manualLayout>
              </c:layout>
              <c:dLblPos val="r"/>
              <c:showLegendKey val="0"/>
              <c:showVal val="0"/>
              <c:showCatName val="0"/>
              <c:showSerName val="1"/>
              <c:showPercent val="0"/>
              <c:showBubbleSize val="0"/>
            </c:dLbl>
            <c:dLblPos val="b"/>
            <c:showLegendKey val="0"/>
            <c:showVal val="0"/>
            <c:showCatName val="0"/>
            <c:showSerName val="1"/>
            <c:showPercent val="0"/>
            <c:showBubbleSize val="0"/>
            <c:showLeaderLines val="0"/>
          </c:dLbls>
          <c:xVal>
            <c:numRef>
              <c:f>MATRICE!$C$108</c:f>
              <c:numCache>
                <c:formatCode>0.0</c:formatCode>
                <c:ptCount val="1"/>
                <c:pt idx="0">
                  <c:v>39.471707794299725</c:v>
                </c:pt>
              </c:numCache>
            </c:numRef>
          </c:xVal>
          <c:yVal>
            <c:numRef>
              <c:f>MATRICE!$B$108</c:f>
              <c:numCache>
                <c:formatCode>0.0</c:formatCode>
                <c:ptCount val="1"/>
                <c:pt idx="0">
                  <c:v>30.571947904531914</c:v>
                </c:pt>
              </c:numCache>
            </c:numRef>
          </c:yVal>
          <c:smooth val="0"/>
        </c:ser>
        <c:ser>
          <c:idx val="107"/>
          <c:order val="106"/>
          <c:tx>
            <c:strRef>
              <c:f>MATRICE!$A$109</c:f>
              <c:strCache>
                <c:ptCount val="1"/>
                <c:pt idx="0">
                  <c:v>Udine</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MATRICE!$C$109</c:f>
              <c:numCache>
                <c:formatCode>0.0</c:formatCode>
                <c:ptCount val="1"/>
                <c:pt idx="0">
                  <c:v>43.319105924713924</c:v>
                </c:pt>
              </c:numCache>
            </c:numRef>
          </c:xVal>
          <c:yVal>
            <c:numRef>
              <c:f>MATRICE!$B$109</c:f>
              <c:numCache>
                <c:formatCode>0.0</c:formatCode>
                <c:ptCount val="1"/>
                <c:pt idx="0">
                  <c:v>57.213918296657241</c:v>
                </c:pt>
              </c:numCache>
            </c:numRef>
          </c:yVal>
          <c:smooth val="0"/>
        </c:ser>
        <c:ser>
          <c:idx val="108"/>
          <c:order val="107"/>
          <c:tx>
            <c:strRef>
              <c:f>MATRICE!$A$110</c:f>
              <c:strCache>
                <c:ptCount val="1"/>
                <c:pt idx="0">
                  <c:v>Varese</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MATRICE!$C$110</c:f>
              <c:numCache>
                <c:formatCode>0.0</c:formatCode>
                <c:ptCount val="1"/>
                <c:pt idx="0">
                  <c:v>51.154094342075631</c:v>
                </c:pt>
              </c:numCache>
            </c:numRef>
          </c:xVal>
          <c:yVal>
            <c:numRef>
              <c:f>MATRICE!$B$110</c:f>
              <c:numCache>
                <c:formatCode>0.0</c:formatCode>
                <c:ptCount val="1"/>
                <c:pt idx="0">
                  <c:v>25.902678812342106</c:v>
                </c:pt>
              </c:numCache>
            </c:numRef>
          </c:yVal>
          <c:smooth val="0"/>
        </c:ser>
        <c:ser>
          <c:idx val="109"/>
          <c:order val="108"/>
          <c:tx>
            <c:strRef>
              <c:f>MATRICE!$A$111</c:f>
              <c:strCache>
                <c:ptCount val="1"/>
                <c:pt idx="0">
                  <c:v>Venezia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2.955104287259095E-3"/>
                  <c:y val="5.0450445678707464E-3"/>
                </c:manualLayout>
              </c:layout>
              <c:dLblPos val="r"/>
              <c:showLegendKey val="0"/>
              <c:showVal val="0"/>
              <c:showCatName val="0"/>
              <c:showSerName val="1"/>
              <c:showPercent val="0"/>
              <c:showBubbleSize val="0"/>
            </c:dLbl>
            <c:dLblPos val="r"/>
            <c:showLegendKey val="0"/>
            <c:showVal val="0"/>
            <c:showCatName val="0"/>
            <c:showSerName val="1"/>
            <c:showPercent val="0"/>
            <c:showBubbleSize val="0"/>
            <c:showLeaderLines val="0"/>
          </c:dLbls>
          <c:xVal>
            <c:numRef>
              <c:f>MATRICE!$C$111</c:f>
              <c:numCache>
                <c:formatCode>0.0</c:formatCode>
                <c:ptCount val="1"/>
                <c:pt idx="0">
                  <c:v>55.324584636158903</c:v>
                </c:pt>
              </c:numCache>
            </c:numRef>
          </c:xVal>
          <c:yVal>
            <c:numRef>
              <c:f>MATRICE!$B$111</c:f>
              <c:numCache>
                <c:formatCode>0.0</c:formatCode>
                <c:ptCount val="1"/>
                <c:pt idx="0">
                  <c:v>40.901255576368229</c:v>
                </c:pt>
              </c:numCache>
            </c:numRef>
          </c:yVal>
          <c:smooth val="0"/>
        </c:ser>
        <c:ser>
          <c:idx val="110"/>
          <c:order val="109"/>
          <c:tx>
            <c:strRef>
              <c:f>MATRICE!$A$112</c:f>
              <c:strCache>
                <c:ptCount val="1"/>
                <c:pt idx="0">
                  <c:v>Verbania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4.9251738120984915E-3"/>
                  <c:y val="1.681681522623582E-3"/>
                </c:manualLayout>
              </c:layout>
              <c:dLblPos val="r"/>
              <c:showLegendKey val="0"/>
              <c:showVal val="0"/>
              <c:showCatName val="0"/>
              <c:showSerName val="1"/>
              <c:showPercent val="0"/>
              <c:showBubbleSize val="0"/>
            </c:dLbl>
            <c:dLblPos val="r"/>
            <c:showLegendKey val="0"/>
            <c:showVal val="0"/>
            <c:showCatName val="0"/>
            <c:showSerName val="1"/>
            <c:showPercent val="0"/>
            <c:showBubbleSize val="0"/>
            <c:showLeaderLines val="0"/>
          </c:dLbls>
          <c:xVal>
            <c:numRef>
              <c:f>MATRICE!$C$112</c:f>
              <c:numCache>
                <c:formatCode>0.0</c:formatCode>
                <c:ptCount val="1"/>
                <c:pt idx="0">
                  <c:v>35.796045382729424</c:v>
                </c:pt>
              </c:numCache>
            </c:numRef>
          </c:xVal>
          <c:yVal>
            <c:numRef>
              <c:f>MATRICE!$B$112</c:f>
              <c:numCache>
                <c:formatCode>0.0</c:formatCode>
                <c:ptCount val="1"/>
                <c:pt idx="0">
                  <c:v>36.06132427171147</c:v>
                </c:pt>
              </c:numCache>
            </c:numRef>
          </c:yVal>
          <c:smooth val="0"/>
        </c:ser>
        <c:ser>
          <c:idx val="111"/>
          <c:order val="110"/>
          <c:tx>
            <c:strRef>
              <c:f>MATRICE!$A$113</c:f>
              <c:strCache>
                <c:ptCount val="1"/>
                <c:pt idx="0">
                  <c:v>Vercelli</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MATRICE!$C$113</c:f>
              <c:numCache>
                <c:formatCode>0.0</c:formatCode>
                <c:ptCount val="1"/>
                <c:pt idx="0">
                  <c:v>37.647046886456145</c:v>
                </c:pt>
              </c:numCache>
            </c:numRef>
          </c:xVal>
          <c:yVal>
            <c:numRef>
              <c:f>MATRICE!$B$113</c:f>
              <c:numCache>
                <c:formatCode>0.0</c:formatCode>
                <c:ptCount val="1"/>
                <c:pt idx="0">
                  <c:v>19.453569506704387</c:v>
                </c:pt>
              </c:numCache>
            </c:numRef>
          </c:yVal>
          <c:smooth val="0"/>
        </c:ser>
        <c:ser>
          <c:idx val="112"/>
          <c:order val="111"/>
          <c:tx>
            <c:strRef>
              <c:f>MATRICE!$A$114</c:f>
              <c:strCache>
                <c:ptCount val="1"/>
                <c:pt idx="0">
                  <c:v>Verona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MATRICE!$C$114</c:f>
              <c:numCache>
                <c:formatCode>0.0</c:formatCode>
                <c:ptCount val="1"/>
                <c:pt idx="0">
                  <c:v>69.500586207391677</c:v>
                </c:pt>
              </c:numCache>
            </c:numRef>
          </c:xVal>
          <c:yVal>
            <c:numRef>
              <c:f>MATRICE!$B$114</c:f>
              <c:numCache>
                <c:formatCode>0.0</c:formatCode>
                <c:ptCount val="1"/>
                <c:pt idx="0">
                  <c:v>55.83804082178122</c:v>
                </c:pt>
              </c:numCache>
            </c:numRef>
          </c:yVal>
          <c:smooth val="0"/>
        </c:ser>
        <c:ser>
          <c:idx val="113"/>
          <c:order val="112"/>
          <c:tx>
            <c:strRef>
              <c:f>MATRICE!$A$115</c:f>
              <c:strCache>
                <c:ptCount val="1"/>
                <c:pt idx="0">
                  <c:v>Vibo Valentia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MATRICE!$C$115</c:f>
              <c:numCache>
                <c:formatCode>0.0</c:formatCode>
                <c:ptCount val="1"/>
                <c:pt idx="0">
                  <c:v>8.2024463532094227</c:v>
                </c:pt>
              </c:numCache>
            </c:numRef>
          </c:xVal>
          <c:yVal>
            <c:numRef>
              <c:f>MATRICE!$B$115</c:f>
              <c:numCache>
                <c:formatCode>0.0</c:formatCode>
                <c:ptCount val="1"/>
                <c:pt idx="0">
                  <c:v>4.9536373632799462</c:v>
                </c:pt>
              </c:numCache>
            </c:numRef>
          </c:yVal>
          <c:smooth val="0"/>
        </c:ser>
        <c:ser>
          <c:idx val="114"/>
          <c:order val="113"/>
          <c:tx>
            <c:strRef>
              <c:f>MATRICE!$A$116</c:f>
              <c:strCache>
                <c:ptCount val="1"/>
                <c:pt idx="0">
                  <c:v>Vicenza</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dLbl>
              <c:idx val="0"/>
              <c:layout>
                <c:manualLayout>
                  <c:x val="-1.7027231325112344E-2"/>
                  <c:y val="1.7038402078840435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MATRICE!$C$116</c:f>
              <c:numCache>
                <c:formatCode>0.0</c:formatCode>
                <c:ptCount val="1"/>
                <c:pt idx="0">
                  <c:v>64.641129429874042</c:v>
                </c:pt>
              </c:numCache>
            </c:numRef>
          </c:xVal>
          <c:yVal>
            <c:numRef>
              <c:f>MATRICE!$B$116</c:f>
              <c:numCache>
                <c:formatCode>0.0</c:formatCode>
                <c:ptCount val="1"/>
                <c:pt idx="0">
                  <c:v>28.326061788430586</c:v>
                </c:pt>
              </c:numCache>
            </c:numRef>
          </c:yVal>
          <c:smooth val="0"/>
        </c:ser>
        <c:ser>
          <c:idx val="115"/>
          <c:order val="114"/>
          <c:tx>
            <c:strRef>
              <c:f>MATRICE!$A$117</c:f>
              <c:strCache>
                <c:ptCount val="1"/>
                <c:pt idx="0">
                  <c:v>Villacidro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MATRICE!$C$117</c:f>
              <c:numCache>
                <c:formatCode>0.0</c:formatCode>
                <c:ptCount val="1"/>
                <c:pt idx="0">
                  <c:v>17.245652576971498</c:v>
                </c:pt>
              </c:numCache>
            </c:numRef>
          </c:xVal>
          <c:yVal>
            <c:numRef>
              <c:f>MATRICE!$B$117</c:f>
              <c:numCache>
                <c:formatCode>0.0</c:formatCode>
                <c:ptCount val="1"/>
                <c:pt idx="0">
                  <c:v>9.2565151181532332</c:v>
                </c:pt>
              </c:numCache>
            </c:numRef>
          </c:yVal>
          <c:smooth val="0"/>
        </c:ser>
        <c:ser>
          <c:idx val="116"/>
          <c:order val="115"/>
          <c:tx>
            <c:strRef>
              <c:f>MATRICE!$A$118</c:f>
              <c:strCache>
                <c:ptCount val="1"/>
                <c:pt idx="0">
                  <c:v>Viterbo</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dLbls>
            <c:showLegendKey val="0"/>
            <c:showVal val="0"/>
            <c:showCatName val="0"/>
            <c:showSerName val="1"/>
            <c:showPercent val="0"/>
            <c:showBubbleSize val="0"/>
            <c:showLeaderLines val="0"/>
          </c:dLbls>
          <c:xVal>
            <c:numRef>
              <c:f>MATRICE!$C$118</c:f>
              <c:numCache>
                <c:formatCode>0.0</c:formatCode>
                <c:ptCount val="1"/>
                <c:pt idx="0">
                  <c:v>12.01060414234918</c:v>
                </c:pt>
              </c:numCache>
            </c:numRef>
          </c:xVal>
          <c:yVal>
            <c:numRef>
              <c:f>MATRICE!$B$118</c:f>
              <c:numCache>
                <c:formatCode>0.0</c:formatCode>
                <c:ptCount val="1"/>
                <c:pt idx="0">
                  <c:v>40.357839962143892</c:v>
                </c:pt>
              </c:numCache>
            </c:numRef>
          </c:yVal>
          <c:smooth val="0"/>
        </c:ser>
        <c:dLbls>
          <c:showLegendKey val="0"/>
          <c:showVal val="0"/>
          <c:showCatName val="0"/>
          <c:showSerName val="0"/>
          <c:showPercent val="0"/>
          <c:showBubbleSize val="0"/>
        </c:dLbls>
        <c:axId val="156501504"/>
        <c:axId val="156503040"/>
      </c:scatterChart>
      <c:valAx>
        <c:axId val="156501504"/>
        <c:scaling>
          <c:orientation val="minMax"/>
          <c:max val="100"/>
          <c:min val="-1"/>
        </c:scaling>
        <c:delete val="1"/>
        <c:axPos val="b"/>
        <c:numFmt formatCode="0.0" sourceLinked="1"/>
        <c:majorTickMark val="none"/>
        <c:minorTickMark val="none"/>
        <c:tickLblPos val="none"/>
        <c:crossAx val="156503040"/>
        <c:crossesAt val="35.4"/>
        <c:crossBetween val="midCat"/>
        <c:majorUnit val="10"/>
      </c:valAx>
      <c:valAx>
        <c:axId val="156503040"/>
        <c:scaling>
          <c:orientation val="minMax"/>
          <c:max val="100"/>
          <c:min val="0"/>
        </c:scaling>
        <c:delete val="1"/>
        <c:axPos val="l"/>
        <c:numFmt formatCode="0.0" sourceLinked="1"/>
        <c:majorTickMark val="none"/>
        <c:minorTickMark val="none"/>
        <c:tickLblPos val="none"/>
        <c:crossAx val="156501504"/>
        <c:crossesAt val="38"/>
        <c:crossBetween val="midCat"/>
        <c:majorUnit val="10"/>
      </c:valAx>
    </c:plotArea>
    <c:plotVisOnly val="1"/>
    <c:dispBlanksAs val="gap"/>
    <c:showDLblsOverMax val="0"/>
  </c:chart>
  <c:spPr>
    <a:ln>
      <a:noFill/>
    </a:ln>
  </c:spPr>
  <c:txPr>
    <a:bodyPr/>
    <a:lstStyle/>
    <a:p>
      <a:pPr>
        <a:defRPr sz="900"/>
      </a:pPr>
      <a:endParaRPr lang="it-IT"/>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BF4AA6-73F6-4C41-B47F-393CE4F5B609}" type="doc">
      <dgm:prSet loTypeId="urn:microsoft.com/office/officeart/2005/8/layout/chevron2" loCatId="list" qsTypeId="urn:microsoft.com/office/officeart/2005/8/quickstyle/simple3" qsCatId="simple" csTypeId="urn:microsoft.com/office/officeart/2005/8/colors/accent2_1" csCatId="accent2" phldr="1"/>
      <dgm:spPr/>
      <dgm:t>
        <a:bodyPr/>
        <a:lstStyle/>
        <a:p>
          <a:endParaRPr lang="it-IT"/>
        </a:p>
      </dgm:t>
    </dgm:pt>
    <dgm:pt modelId="{71E937D1-CECA-4E15-8CB8-62F41B23346E}">
      <dgm:prSet phldrT="[Testo]" custT="1"/>
      <dgm:spPr>
        <a:xfrm rot="5400000">
          <a:off x="-169801" y="170211"/>
          <a:ext cx="1132006" cy="792404"/>
        </a:xfrm>
      </dgm:spPr>
      <dgm:t>
        <a:bodyPr/>
        <a:lstStyle/>
        <a:p>
          <a:r>
            <a:rPr lang="it-IT" sz="1800" dirty="0" smtClean="0">
              <a:latin typeface="EYInterstate" panose="02000503020000020004" pitchFamily="2" charset="0"/>
              <a:ea typeface="+mn-ea"/>
              <a:cs typeface="+mn-cs"/>
            </a:rPr>
            <a:t>1</a:t>
          </a:r>
          <a:endParaRPr lang="it-IT" sz="1800" dirty="0">
            <a:latin typeface="EYInterstate" panose="02000503020000020004" pitchFamily="2" charset="0"/>
            <a:ea typeface="+mn-ea"/>
            <a:cs typeface="+mn-cs"/>
          </a:endParaRPr>
        </a:p>
      </dgm:t>
    </dgm:pt>
    <dgm:pt modelId="{E436CBA1-EBD2-4D05-8DFD-B9D1A63A300B}" type="parTrans" cxnId="{23D713D8-0B05-4318-8A70-2BD4D46A3ED4}">
      <dgm:prSet/>
      <dgm:spPr/>
      <dgm:t>
        <a:bodyPr/>
        <a:lstStyle/>
        <a:p>
          <a:endParaRPr lang="it-IT" sz="1600">
            <a:latin typeface="EYInterstate" panose="02000503020000020004" pitchFamily="2" charset="0"/>
          </a:endParaRPr>
        </a:p>
      </dgm:t>
    </dgm:pt>
    <dgm:pt modelId="{B9D28551-E1C5-4652-8F94-667BBFB6E16D}" type="sibTrans" cxnId="{23D713D8-0B05-4318-8A70-2BD4D46A3ED4}">
      <dgm:prSet/>
      <dgm:spPr/>
      <dgm:t>
        <a:bodyPr/>
        <a:lstStyle/>
        <a:p>
          <a:endParaRPr lang="it-IT" sz="1600">
            <a:latin typeface="EYInterstate" panose="02000503020000020004" pitchFamily="2" charset="0"/>
          </a:endParaRPr>
        </a:p>
      </dgm:t>
    </dgm:pt>
    <dgm:pt modelId="{14C5F838-159D-4A8E-9A54-CFA05CB47557}">
      <dgm:prSet phldrT="[Testo]" custT="1"/>
      <dgm:spPr>
        <a:xfrm rot="5400000">
          <a:off x="2606419" y="-1813604"/>
          <a:ext cx="735804" cy="4363834"/>
        </a:xfrm>
      </dgm:spPr>
      <dgm:t>
        <a:bodyPr/>
        <a:lstStyle/>
        <a:p>
          <a:r>
            <a:rPr lang="it-IT" sz="1600" b="1" dirty="0" smtClean="0">
              <a:latin typeface="EYInterstate" panose="02000503020000020004" pitchFamily="2" charset="0"/>
              <a:ea typeface="+mn-ea"/>
              <a:cs typeface="+mn-cs"/>
            </a:rPr>
            <a:t>Misura quello che c’è già di «</a:t>
          </a:r>
          <a:r>
            <a:rPr lang="it-IT" sz="1600" b="1" dirty="0" err="1" smtClean="0">
              <a:latin typeface="EYInterstate" panose="02000503020000020004" pitchFamily="2" charset="0"/>
              <a:ea typeface="+mn-ea"/>
              <a:cs typeface="+mn-cs"/>
            </a:rPr>
            <a:t>smart</a:t>
          </a:r>
          <a:r>
            <a:rPr lang="it-IT" sz="1600" b="1" dirty="0" smtClean="0">
              <a:latin typeface="EYInterstate" panose="02000503020000020004" pitchFamily="2" charset="0"/>
              <a:ea typeface="+mn-ea"/>
              <a:cs typeface="+mn-cs"/>
            </a:rPr>
            <a:t>» nelle città</a:t>
          </a:r>
          <a:endParaRPr lang="it-IT" sz="1600" b="1" dirty="0">
            <a:latin typeface="EYInterstate" panose="02000503020000020004" pitchFamily="2" charset="0"/>
            <a:ea typeface="+mn-ea"/>
            <a:cs typeface="+mn-cs"/>
          </a:endParaRPr>
        </a:p>
      </dgm:t>
    </dgm:pt>
    <dgm:pt modelId="{10C89796-0FC0-4D18-B46F-E3BADB622C98}" type="parTrans" cxnId="{2FA9943E-E7E4-4D1F-A69C-71075216426F}">
      <dgm:prSet/>
      <dgm:spPr/>
      <dgm:t>
        <a:bodyPr/>
        <a:lstStyle/>
        <a:p>
          <a:endParaRPr lang="it-IT" sz="1600">
            <a:latin typeface="EYInterstate" panose="02000503020000020004" pitchFamily="2" charset="0"/>
          </a:endParaRPr>
        </a:p>
      </dgm:t>
    </dgm:pt>
    <dgm:pt modelId="{8842A86A-AE39-4FF1-93FD-82A26107671F}" type="sibTrans" cxnId="{2FA9943E-E7E4-4D1F-A69C-71075216426F}">
      <dgm:prSet/>
      <dgm:spPr/>
      <dgm:t>
        <a:bodyPr/>
        <a:lstStyle/>
        <a:p>
          <a:endParaRPr lang="it-IT" sz="1600">
            <a:latin typeface="EYInterstate" panose="02000503020000020004" pitchFamily="2" charset="0"/>
          </a:endParaRPr>
        </a:p>
      </dgm:t>
    </dgm:pt>
    <dgm:pt modelId="{66A639E6-705C-4DF2-86F8-4378D53906D8}">
      <dgm:prSet phldrT="[Testo]" custT="1"/>
      <dgm:spPr>
        <a:xfrm rot="5400000">
          <a:off x="-169801" y="1099507"/>
          <a:ext cx="1132006" cy="792404"/>
        </a:xfrm>
      </dgm:spPr>
      <dgm:t>
        <a:bodyPr/>
        <a:lstStyle/>
        <a:p>
          <a:r>
            <a:rPr lang="it-IT" sz="1800" smtClean="0">
              <a:latin typeface="EYInterstate" panose="02000503020000020004" pitchFamily="2" charset="0"/>
              <a:ea typeface="+mn-ea"/>
              <a:cs typeface="+mn-cs"/>
            </a:rPr>
            <a:t>2</a:t>
          </a:r>
          <a:endParaRPr lang="it-IT" sz="1800" dirty="0">
            <a:latin typeface="EYInterstate" panose="02000503020000020004" pitchFamily="2" charset="0"/>
            <a:ea typeface="+mn-ea"/>
            <a:cs typeface="+mn-cs"/>
          </a:endParaRPr>
        </a:p>
      </dgm:t>
    </dgm:pt>
    <dgm:pt modelId="{7E89E647-BF89-4D43-954C-04297BA3368C}" type="parTrans" cxnId="{9BCCE698-A8C9-4921-886D-D5BF4D648149}">
      <dgm:prSet/>
      <dgm:spPr/>
      <dgm:t>
        <a:bodyPr/>
        <a:lstStyle/>
        <a:p>
          <a:endParaRPr lang="it-IT" sz="1600">
            <a:latin typeface="EYInterstate" panose="02000503020000020004" pitchFamily="2" charset="0"/>
          </a:endParaRPr>
        </a:p>
      </dgm:t>
    </dgm:pt>
    <dgm:pt modelId="{AF762BE9-2709-4759-873C-3107269AE8C4}" type="sibTrans" cxnId="{9BCCE698-A8C9-4921-886D-D5BF4D648149}">
      <dgm:prSet/>
      <dgm:spPr/>
      <dgm:t>
        <a:bodyPr/>
        <a:lstStyle/>
        <a:p>
          <a:endParaRPr lang="it-IT" sz="1600">
            <a:latin typeface="EYInterstate" panose="02000503020000020004" pitchFamily="2" charset="0"/>
          </a:endParaRPr>
        </a:p>
      </dgm:t>
    </dgm:pt>
    <dgm:pt modelId="{65944CE7-CE91-498A-8C9E-CF7CE7EF74EB}">
      <dgm:prSet phldrT="[Testo]" custT="1"/>
      <dgm:spPr>
        <a:xfrm rot="5400000">
          <a:off x="2606419" y="-884308"/>
          <a:ext cx="735804" cy="4363834"/>
        </a:xfrm>
      </dgm:spPr>
      <dgm:t>
        <a:bodyPr/>
        <a:lstStyle/>
        <a:p>
          <a:r>
            <a:rPr lang="it-IT" sz="1600" b="1" dirty="0" smtClean="0">
              <a:latin typeface="EYInterstate" panose="02000503020000020004" pitchFamily="2" charset="0"/>
              <a:ea typeface="+mn-ea"/>
              <a:cs typeface="+mn-cs"/>
            </a:rPr>
            <a:t>&gt;70% dati da indagini ad hoc</a:t>
          </a:r>
          <a:endParaRPr lang="it-IT" sz="1600" b="1" dirty="0">
            <a:latin typeface="EYInterstate" panose="02000503020000020004" pitchFamily="2" charset="0"/>
            <a:ea typeface="+mn-ea"/>
            <a:cs typeface="+mn-cs"/>
          </a:endParaRPr>
        </a:p>
      </dgm:t>
    </dgm:pt>
    <dgm:pt modelId="{79C10B80-57CD-4F91-9A1A-6573D4D093B4}" type="parTrans" cxnId="{66F95F14-D77E-49AF-B441-76AD457F084C}">
      <dgm:prSet/>
      <dgm:spPr/>
      <dgm:t>
        <a:bodyPr/>
        <a:lstStyle/>
        <a:p>
          <a:endParaRPr lang="it-IT" sz="1600">
            <a:latin typeface="EYInterstate" panose="02000503020000020004" pitchFamily="2" charset="0"/>
          </a:endParaRPr>
        </a:p>
      </dgm:t>
    </dgm:pt>
    <dgm:pt modelId="{2C7314EF-850B-46C8-9187-935BFBD2219E}" type="sibTrans" cxnId="{66F95F14-D77E-49AF-B441-76AD457F084C}">
      <dgm:prSet/>
      <dgm:spPr/>
      <dgm:t>
        <a:bodyPr/>
        <a:lstStyle/>
        <a:p>
          <a:endParaRPr lang="it-IT" sz="1600">
            <a:latin typeface="EYInterstate" panose="02000503020000020004" pitchFamily="2" charset="0"/>
          </a:endParaRPr>
        </a:p>
      </dgm:t>
    </dgm:pt>
    <dgm:pt modelId="{6A52475D-02D9-4C7E-AF2A-78170CE8362F}">
      <dgm:prSet phldrT="[Testo]" custT="1"/>
      <dgm:spPr>
        <a:xfrm rot="5400000">
          <a:off x="-169801" y="2028802"/>
          <a:ext cx="1132006" cy="792404"/>
        </a:xfrm>
      </dgm:spPr>
      <dgm:t>
        <a:bodyPr/>
        <a:lstStyle/>
        <a:p>
          <a:r>
            <a:rPr lang="it-IT" sz="1800" smtClean="0">
              <a:latin typeface="EYInterstate" panose="02000503020000020004" pitchFamily="2" charset="0"/>
              <a:ea typeface="+mn-ea"/>
              <a:cs typeface="+mn-cs"/>
            </a:rPr>
            <a:t>3</a:t>
          </a:r>
          <a:endParaRPr lang="it-IT" sz="1800" dirty="0">
            <a:latin typeface="EYInterstate" panose="02000503020000020004" pitchFamily="2" charset="0"/>
            <a:ea typeface="+mn-ea"/>
            <a:cs typeface="+mn-cs"/>
          </a:endParaRPr>
        </a:p>
      </dgm:t>
    </dgm:pt>
    <dgm:pt modelId="{EC7CB8AA-AB5E-48CD-B0A4-A901AA5AB150}" type="parTrans" cxnId="{BFA1D02B-B3C0-400A-8C71-67A50A044D13}">
      <dgm:prSet/>
      <dgm:spPr/>
      <dgm:t>
        <a:bodyPr/>
        <a:lstStyle/>
        <a:p>
          <a:endParaRPr lang="it-IT" sz="1600">
            <a:latin typeface="EYInterstate" panose="02000503020000020004" pitchFamily="2" charset="0"/>
          </a:endParaRPr>
        </a:p>
      </dgm:t>
    </dgm:pt>
    <dgm:pt modelId="{1F92195F-9AC0-4875-8BE0-8F3A68168F16}" type="sibTrans" cxnId="{BFA1D02B-B3C0-400A-8C71-67A50A044D13}">
      <dgm:prSet/>
      <dgm:spPr/>
      <dgm:t>
        <a:bodyPr/>
        <a:lstStyle/>
        <a:p>
          <a:endParaRPr lang="it-IT" sz="1600">
            <a:latin typeface="EYInterstate" panose="02000503020000020004" pitchFamily="2" charset="0"/>
          </a:endParaRPr>
        </a:p>
      </dgm:t>
    </dgm:pt>
    <dgm:pt modelId="{77EC06D8-5B0E-4A35-B178-8088DE153AC9}">
      <dgm:prSet phldrT="[Testo]" custT="1"/>
      <dgm:spPr>
        <a:xfrm rot="5400000">
          <a:off x="2606419" y="44986"/>
          <a:ext cx="735804" cy="4363834"/>
        </a:xfrm>
      </dgm:spPr>
      <dgm:t>
        <a:bodyPr/>
        <a:lstStyle/>
        <a:p>
          <a:r>
            <a:rPr lang="it-IT" sz="1600" b="1" dirty="0" smtClean="0">
              <a:latin typeface="EYInterstate" panose="02000503020000020004" pitchFamily="2" charset="0"/>
              <a:ea typeface="+mn-ea"/>
              <a:cs typeface="+mn-cs"/>
            </a:rPr>
            <a:t>Vasta </a:t>
          </a:r>
          <a:r>
            <a:rPr lang="it-IT" sz="1600" b="1" dirty="0" smtClean="0">
              <a:latin typeface="EYInterstate" panose="02000503020000020004" pitchFamily="2" charset="0"/>
              <a:ea typeface="+mn-ea"/>
              <a:cs typeface="+mn-cs"/>
            </a:rPr>
            <a:t>gamma di aree applicative</a:t>
          </a:r>
          <a:endParaRPr lang="it-IT" sz="1600" b="1" dirty="0">
            <a:latin typeface="EYInterstate" panose="02000503020000020004" pitchFamily="2" charset="0"/>
            <a:ea typeface="+mn-ea"/>
            <a:cs typeface="+mn-cs"/>
          </a:endParaRPr>
        </a:p>
      </dgm:t>
    </dgm:pt>
    <dgm:pt modelId="{B1241BEA-07FE-49A7-B56A-AD126058E506}" type="parTrans" cxnId="{3354196B-B110-41FE-827A-FB6F10EB8131}">
      <dgm:prSet/>
      <dgm:spPr/>
      <dgm:t>
        <a:bodyPr/>
        <a:lstStyle/>
        <a:p>
          <a:endParaRPr lang="it-IT" sz="1600">
            <a:latin typeface="EYInterstate" panose="02000503020000020004" pitchFamily="2" charset="0"/>
          </a:endParaRPr>
        </a:p>
      </dgm:t>
    </dgm:pt>
    <dgm:pt modelId="{2DFA4290-8997-433A-A6C3-D8A3D18566D5}" type="sibTrans" cxnId="{3354196B-B110-41FE-827A-FB6F10EB8131}">
      <dgm:prSet/>
      <dgm:spPr/>
      <dgm:t>
        <a:bodyPr/>
        <a:lstStyle/>
        <a:p>
          <a:endParaRPr lang="it-IT" sz="1600">
            <a:latin typeface="EYInterstate" panose="02000503020000020004" pitchFamily="2" charset="0"/>
          </a:endParaRPr>
        </a:p>
      </dgm:t>
    </dgm:pt>
    <dgm:pt modelId="{FC09A331-4DA1-41A3-970D-7A3DA522EE15}">
      <dgm:prSet phldrT="[Testo]" custT="1"/>
      <dgm:spPr>
        <a:xfrm rot="5400000">
          <a:off x="2606419" y="44986"/>
          <a:ext cx="735804" cy="4363834"/>
        </a:xfrm>
      </dgm:spPr>
      <dgm:t>
        <a:bodyPr/>
        <a:lstStyle/>
        <a:p>
          <a:r>
            <a:rPr lang="it-IT" sz="1800" b="0" smtClean="0">
              <a:latin typeface="EYInterstate" panose="02000503020000020004" pitchFamily="2" charset="0"/>
              <a:ea typeface="+mn-ea"/>
              <a:cs typeface="+mn-cs"/>
            </a:rPr>
            <a:t>4</a:t>
          </a:r>
          <a:endParaRPr lang="it-IT" sz="1200" b="0" dirty="0">
            <a:latin typeface="EYInterstate" panose="02000503020000020004" pitchFamily="2" charset="0"/>
            <a:ea typeface="+mn-ea"/>
            <a:cs typeface="+mn-cs"/>
          </a:endParaRPr>
        </a:p>
      </dgm:t>
    </dgm:pt>
    <dgm:pt modelId="{0F8CFAA4-A230-4D05-B8E4-A38999D063F2}" type="parTrans" cxnId="{405DB00A-66AF-4C2B-9962-593204A4E7D8}">
      <dgm:prSet/>
      <dgm:spPr/>
      <dgm:t>
        <a:bodyPr/>
        <a:lstStyle/>
        <a:p>
          <a:endParaRPr lang="it-IT" sz="1600">
            <a:latin typeface="EYInterstate" panose="02000503020000020004" pitchFamily="2" charset="0"/>
          </a:endParaRPr>
        </a:p>
      </dgm:t>
    </dgm:pt>
    <dgm:pt modelId="{3C805970-C713-4373-92C3-C6AAEC4DB6D5}" type="sibTrans" cxnId="{405DB00A-66AF-4C2B-9962-593204A4E7D8}">
      <dgm:prSet/>
      <dgm:spPr/>
      <dgm:t>
        <a:bodyPr/>
        <a:lstStyle/>
        <a:p>
          <a:endParaRPr lang="it-IT" sz="1600">
            <a:latin typeface="EYInterstate" panose="02000503020000020004" pitchFamily="2" charset="0"/>
          </a:endParaRPr>
        </a:p>
      </dgm:t>
    </dgm:pt>
    <dgm:pt modelId="{7EDC5229-5656-48AF-A4B0-EF14F05F80CD}">
      <dgm:prSet phldrT="[Testo]" custT="1"/>
      <dgm:spPr>
        <a:xfrm rot="5400000">
          <a:off x="2606419" y="44986"/>
          <a:ext cx="735804" cy="4363834"/>
        </a:xfrm>
      </dgm:spPr>
      <dgm:t>
        <a:bodyPr/>
        <a:lstStyle/>
        <a:p>
          <a:r>
            <a:rPr lang="it-IT" sz="1800" b="0" smtClean="0">
              <a:latin typeface="EYInterstate" panose="02000503020000020004" pitchFamily="2" charset="0"/>
              <a:ea typeface="+mn-ea"/>
              <a:cs typeface="+mn-cs"/>
            </a:rPr>
            <a:t>5</a:t>
          </a:r>
          <a:endParaRPr lang="it-IT" sz="1200" b="0" dirty="0">
            <a:latin typeface="EYInterstate" panose="02000503020000020004" pitchFamily="2" charset="0"/>
            <a:ea typeface="+mn-ea"/>
            <a:cs typeface="+mn-cs"/>
          </a:endParaRPr>
        </a:p>
      </dgm:t>
    </dgm:pt>
    <dgm:pt modelId="{38E3E6A8-D8CA-47B7-9DBA-CB188BCFAEFE}" type="parTrans" cxnId="{27F64A02-4E66-4320-BBA3-0CAA08419540}">
      <dgm:prSet/>
      <dgm:spPr/>
      <dgm:t>
        <a:bodyPr/>
        <a:lstStyle/>
        <a:p>
          <a:endParaRPr lang="it-IT" sz="1600">
            <a:latin typeface="EYInterstate" panose="02000503020000020004" pitchFamily="2" charset="0"/>
          </a:endParaRPr>
        </a:p>
      </dgm:t>
    </dgm:pt>
    <dgm:pt modelId="{D4926E78-474D-4047-855A-1A119A4923C8}" type="sibTrans" cxnId="{27F64A02-4E66-4320-BBA3-0CAA08419540}">
      <dgm:prSet/>
      <dgm:spPr/>
      <dgm:t>
        <a:bodyPr/>
        <a:lstStyle/>
        <a:p>
          <a:endParaRPr lang="it-IT" sz="1600">
            <a:latin typeface="EYInterstate" panose="02000503020000020004" pitchFamily="2" charset="0"/>
          </a:endParaRPr>
        </a:p>
      </dgm:t>
    </dgm:pt>
    <dgm:pt modelId="{F6EB3623-B8D7-470E-93C4-AE157C4B8A0B}">
      <dgm:prSet phldrT="[Testo]" custT="1"/>
      <dgm:spPr>
        <a:xfrm rot="5400000">
          <a:off x="2606419" y="44986"/>
          <a:ext cx="735804" cy="4363834"/>
        </a:xfrm>
      </dgm:spPr>
      <dgm:t>
        <a:bodyPr/>
        <a:lstStyle/>
        <a:p>
          <a:r>
            <a:rPr lang="it-IT" sz="1600" b="1" dirty="0" smtClean="0">
              <a:latin typeface="EYInterstate" panose="02000503020000020004" pitchFamily="2" charset="0"/>
              <a:ea typeface="+mn-ea"/>
              <a:cs typeface="+mn-cs"/>
            </a:rPr>
            <a:t>Struttura </a:t>
          </a:r>
          <a:r>
            <a:rPr lang="it-IT" sz="1600" b="1" dirty="0" smtClean="0">
              <a:latin typeface="EYInterstate" panose="02000503020000020004" pitchFamily="2" charset="0"/>
              <a:ea typeface="+mn-ea"/>
              <a:cs typeface="+mn-cs"/>
            </a:rPr>
            <a:t>dinamica degli indicatori</a:t>
          </a:r>
          <a:endParaRPr lang="it-IT" sz="1600" b="1" dirty="0">
            <a:latin typeface="EYInterstate" panose="02000503020000020004" pitchFamily="2" charset="0"/>
            <a:ea typeface="+mn-ea"/>
            <a:cs typeface="+mn-cs"/>
          </a:endParaRPr>
        </a:p>
      </dgm:t>
    </dgm:pt>
    <dgm:pt modelId="{6912DE49-ABD1-45A1-B5F9-0F73B6EF7E3B}" type="parTrans" cxnId="{ECC84AB4-7667-4444-9379-E633F1D9304D}">
      <dgm:prSet/>
      <dgm:spPr/>
      <dgm:t>
        <a:bodyPr/>
        <a:lstStyle/>
        <a:p>
          <a:endParaRPr lang="it-IT" sz="1600">
            <a:latin typeface="EYInterstate" panose="02000503020000020004" pitchFamily="2" charset="0"/>
          </a:endParaRPr>
        </a:p>
      </dgm:t>
    </dgm:pt>
    <dgm:pt modelId="{4D17C88D-94EC-4B95-BCA0-C03F0A234BAE}" type="sibTrans" cxnId="{ECC84AB4-7667-4444-9379-E633F1D9304D}">
      <dgm:prSet/>
      <dgm:spPr/>
      <dgm:t>
        <a:bodyPr/>
        <a:lstStyle/>
        <a:p>
          <a:endParaRPr lang="it-IT" sz="1600">
            <a:latin typeface="EYInterstate" panose="02000503020000020004" pitchFamily="2" charset="0"/>
          </a:endParaRPr>
        </a:p>
      </dgm:t>
    </dgm:pt>
    <dgm:pt modelId="{F4C25EC2-7796-4D46-8AD4-5B9ABFD49C17}">
      <dgm:prSet custT="1"/>
      <dgm:spPr/>
      <dgm:t>
        <a:bodyPr/>
        <a:lstStyle/>
        <a:p>
          <a:r>
            <a:rPr lang="it-IT" sz="1600" b="1" dirty="0" smtClean="0">
              <a:latin typeface="EYInterstate" panose="02000503020000020004" pitchFamily="2" charset="0"/>
            </a:rPr>
            <a:t>Indicatori comunali</a:t>
          </a:r>
          <a:endParaRPr lang="it-IT" sz="1600" b="1" dirty="0">
            <a:latin typeface="EYInterstate" panose="02000503020000020004" pitchFamily="2" charset="0"/>
          </a:endParaRPr>
        </a:p>
      </dgm:t>
    </dgm:pt>
    <dgm:pt modelId="{A731F8E5-7917-4D2A-AADE-7F084B7B483B}" type="parTrans" cxnId="{DBB157B6-C3B7-4B0B-8D19-2EADF40225B7}">
      <dgm:prSet/>
      <dgm:spPr/>
      <dgm:t>
        <a:bodyPr/>
        <a:lstStyle/>
        <a:p>
          <a:endParaRPr lang="it-IT" sz="1600">
            <a:latin typeface="EYInterstate" panose="02000503020000020004" pitchFamily="2" charset="0"/>
          </a:endParaRPr>
        </a:p>
      </dgm:t>
    </dgm:pt>
    <dgm:pt modelId="{CA83A96D-F40B-4E05-B63B-44C0FB81D0AB}" type="sibTrans" cxnId="{DBB157B6-C3B7-4B0B-8D19-2EADF40225B7}">
      <dgm:prSet/>
      <dgm:spPr/>
      <dgm:t>
        <a:bodyPr/>
        <a:lstStyle/>
        <a:p>
          <a:endParaRPr lang="it-IT" sz="1600">
            <a:latin typeface="EYInterstate" panose="02000503020000020004" pitchFamily="2" charset="0"/>
          </a:endParaRPr>
        </a:p>
      </dgm:t>
    </dgm:pt>
    <dgm:pt modelId="{B0C02E7C-190A-466D-9133-4A5876220E1E}" type="pres">
      <dgm:prSet presAssocID="{0CBF4AA6-73F6-4C41-B47F-393CE4F5B609}" presName="linearFlow" presStyleCnt="0">
        <dgm:presLayoutVars>
          <dgm:dir/>
          <dgm:animLvl val="lvl"/>
          <dgm:resizeHandles val="exact"/>
        </dgm:presLayoutVars>
      </dgm:prSet>
      <dgm:spPr/>
      <dgm:t>
        <a:bodyPr/>
        <a:lstStyle/>
        <a:p>
          <a:endParaRPr lang="it-IT"/>
        </a:p>
      </dgm:t>
    </dgm:pt>
    <dgm:pt modelId="{2785D957-9D7E-446D-B849-7D31273169E6}" type="pres">
      <dgm:prSet presAssocID="{71E937D1-CECA-4E15-8CB8-62F41B23346E}" presName="composite" presStyleCnt="0"/>
      <dgm:spPr/>
      <dgm:t>
        <a:bodyPr/>
        <a:lstStyle/>
        <a:p>
          <a:endParaRPr lang="it-IT"/>
        </a:p>
      </dgm:t>
    </dgm:pt>
    <dgm:pt modelId="{17FFAE8F-62D5-4A91-8D88-90DB661FD550}" type="pres">
      <dgm:prSet presAssocID="{71E937D1-CECA-4E15-8CB8-62F41B23346E}" presName="parentText" presStyleLbl="alignNode1" presStyleIdx="0" presStyleCnt="5">
        <dgm:presLayoutVars>
          <dgm:chMax val="1"/>
          <dgm:bulletEnabled val="1"/>
        </dgm:presLayoutVars>
      </dgm:prSet>
      <dgm:spPr>
        <a:prstGeom prst="chevron">
          <a:avLst/>
        </a:prstGeom>
      </dgm:spPr>
      <dgm:t>
        <a:bodyPr/>
        <a:lstStyle/>
        <a:p>
          <a:endParaRPr lang="it-IT"/>
        </a:p>
      </dgm:t>
    </dgm:pt>
    <dgm:pt modelId="{32896DF0-7969-4E53-A9D6-409FDFD7DC98}" type="pres">
      <dgm:prSet presAssocID="{71E937D1-CECA-4E15-8CB8-62F41B23346E}" presName="descendantText" presStyleLbl="alignAcc1" presStyleIdx="0" presStyleCnt="5">
        <dgm:presLayoutVars>
          <dgm:bulletEnabled val="1"/>
        </dgm:presLayoutVars>
      </dgm:prSet>
      <dgm:spPr>
        <a:prstGeom prst="round2SameRect">
          <a:avLst/>
        </a:prstGeom>
      </dgm:spPr>
      <dgm:t>
        <a:bodyPr/>
        <a:lstStyle/>
        <a:p>
          <a:endParaRPr lang="it-IT"/>
        </a:p>
      </dgm:t>
    </dgm:pt>
    <dgm:pt modelId="{0B47410D-E914-461E-97D8-A5FB282C52DB}" type="pres">
      <dgm:prSet presAssocID="{B9D28551-E1C5-4652-8F94-667BBFB6E16D}" presName="sp" presStyleCnt="0"/>
      <dgm:spPr/>
      <dgm:t>
        <a:bodyPr/>
        <a:lstStyle/>
        <a:p>
          <a:endParaRPr lang="it-IT"/>
        </a:p>
      </dgm:t>
    </dgm:pt>
    <dgm:pt modelId="{ADD57DAC-6A44-4EB2-B2E3-7BA39EB93873}" type="pres">
      <dgm:prSet presAssocID="{66A639E6-705C-4DF2-86F8-4378D53906D8}" presName="composite" presStyleCnt="0"/>
      <dgm:spPr/>
      <dgm:t>
        <a:bodyPr/>
        <a:lstStyle/>
        <a:p>
          <a:endParaRPr lang="it-IT"/>
        </a:p>
      </dgm:t>
    </dgm:pt>
    <dgm:pt modelId="{1346F7FF-9659-4BD6-8345-3DF5A90E75FB}" type="pres">
      <dgm:prSet presAssocID="{66A639E6-705C-4DF2-86F8-4378D53906D8}" presName="parentText" presStyleLbl="alignNode1" presStyleIdx="1" presStyleCnt="5">
        <dgm:presLayoutVars>
          <dgm:chMax val="1"/>
          <dgm:bulletEnabled val="1"/>
        </dgm:presLayoutVars>
      </dgm:prSet>
      <dgm:spPr>
        <a:prstGeom prst="chevron">
          <a:avLst/>
        </a:prstGeom>
      </dgm:spPr>
      <dgm:t>
        <a:bodyPr/>
        <a:lstStyle/>
        <a:p>
          <a:endParaRPr lang="it-IT"/>
        </a:p>
      </dgm:t>
    </dgm:pt>
    <dgm:pt modelId="{ED6A13F2-A186-4638-AC09-C39A10CB0D22}" type="pres">
      <dgm:prSet presAssocID="{66A639E6-705C-4DF2-86F8-4378D53906D8}" presName="descendantText" presStyleLbl="alignAcc1" presStyleIdx="1" presStyleCnt="5">
        <dgm:presLayoutVars>
          <dgm:bulletEnabled val="1"/>
        </dgm:presLayoutVars>
      </dgm:prSet>
      <dgm:spPr>
        <a:prstGeom prst="round2SameRect">
          <a:avLst/>
        </a:prstGeom>
      </dgm:spPr>
      <dgm:t>
        <a:bodyPr/>
        <a:lstStyle/>
        <a:p>
          <a:endParaRPr lang="it-IT"/>
        </a:p>
      </dgm:t>
    </dgm:pt>
    <dgm:pt modelId="{04A5AA6F-3F48-4477-BB25-44322F8B93B0}" type="pres">
      <dgm:prSet presAssocID="{AF762BE9-2709-4759-873C-3107269AE8C4}" presName="sp" presStyleCnt="0"/>
      <dgm:spPr/>
      <dgm:t>
        <a:bodyPr/>
        <a:lstStyle/>
        <a:p>
          <a:endParaRPr lang="it-IT"/>
        </a:p>
      </dgm:t>
    </dgm:pt>
    <dgm:pt modelId="{5F84F168-3031-4A2B-A0AD-E4DA3F8F5B34}" type="pres">
      <dgm:prSet presAssocID="{6A52475D-02D9-4C7E-AF2A-78170CE8362F}" presName="composite" presStyleCnt="0"/>
      <dgm:spPr/>
      <dgm:t>
        <a:bodyPr/>
        <a:lstStyle/>
        <a:p>
          <a:endParaRPr lang="it-IT"/>
        </a:p>
      </dgm:t>
    </dgm:pt>
    <dgm:pt modelId="{12692F2A-7981-48EF-BA6D-6C0E40AEA03C}" type="pres">
      <dgm:prSet presAssocID="{6A52475D-02D9-4C7E-AF2A-78170CE8362F}" presName="parentText" presStyleLbl="alignNode1" presStyleIdx="2" presStyleCnt="5">
        <dgm:presLayoutVars>
          <dgm:chMax val="1"/>
          <dgm:bulletEnabled val="1"/>
        </dgm:presLayoutVars>
      </dgm:prSet>
      <dgm:spPr>
        <a:prstGeom prst="chevron">
          <a:avLst/>
        </a:prstGeom>
      </dgm:spPr>
      <dgm:t>
        <a:bodyPr/>
        <a:lstStyle/>
        <a:p>
          <a:endParaRPr lang="it-IT"/>
        </a:p>
      </dgm:t>
    </dgm:pt>
    <dgm:pt modelId="{0416969F-4802-471B-89B4-DF4C64B4E31D}" type="pres">
      <dgm:prSet presAssocID="{6A52475D-02D9-4C7E-AF2A-78170CE8362F}" presName="descendantText" presStyleLbl="alignAcc1" presStyleIdx="2" presStyleCnt="5">
        <dgm:presLayoutVars>
          <dgm:bulletEnabled val="1"/>
        </dgm:presLayoutVars>
      </dgm:prSet>
      <dgm:spPr>
        <a:prstGeom prst="round2SameRect">
          <a:avLst/>
        </a:prstGeom>
      </dgm:spPr>
      <dgm:t>
        <a:bodyPr/>
        <a:lstStyle/>
        <a:p>
          <a:endParaRPr lang="it-IT"/>
        </a:p>
      </dgm:t>
    </dgm:pt>
    <dgm:pt modelId="{C4E46CA9-7ECF-4238-B015-9907EC7A9465}" type="pres">
      <dgm:prSet presAssocID="{1F92195F-9AC0-4875-8BE0-8F3A68168F16}" presName="sp" presStyleCnt="0"/>
      <dgm:spPr/>
      <dgm:t>
        <a:bodyPr/>
        <a:lstStyle/>
        <a:p>
          <a:endParaRPr lang="it-IT"/>
        </a:p>
      </dgm:t>
    </dgm:pt>
    <dgm:pt modelId="{6F8F1248-ED8D-4242-BBA4-B99F81BD75AF}" type="pres">
      <dgm:prSet presAssocID="{FC09A331-4DA1-41A3-970D-7A3DA522EE15}" presName="composite" presStyleCnt="0"/>
      <dgm:spPr/>
      <dgm:t>
        <a:bodyPr/>
        <a:lstStyle/>
        <a:p>
          <a:endParaRPr lang="it-IT"/>
        </a:p>
      </dgm:t>
    </dgm:pt>
    <dgm:pt modelId="{033A08D8-D831-43E8-B818-2CEEB0513762}" type="pres">
      <dgm:prSet presAssocID="{FC09A331-4DA1-41A3-970D-7A3DA522EE15}" presName="parentText" presStyleLbl="alignNode1" presStyleIdx="3" presStyleCnt="5">
        <dgm:presLayoutVars>
          <dgm:chMax val="1"/>
          <dgm:bulletEnabled val="1"/>
        </dgm:presLayoutVars>
      </dgm:prSet>
      <dgm:spPr/>
      <dgm:t>
        <a:bodyPr/>
        <a:lstStyle/>
        <a:p>
          <a:endParaRPr lang="it-IT"/>
        </a:p>
      </dgm:t>
    </dgm:pt>
    <dgm:pt modelId="{8D859EAA-4E26-4872-8AD3-4260A613856A}" type="pres">
      <dgm:prSet presAssocID="{FC09A331-4DA1-41A3-970D-7A3DA522EE15}" presName="descendantText" presStyleLbl="alignAcc1" presStyleIdx="3" presStyleCnt="5">
        <dgm:presLayoutVars>
          <dgm:bulletEnabled val="1"/>
        </dgm:presLayoutVars>
      </dgm:prSet>
      <dgm:spPr/>
      <dgm:t>
        <a:bodyPr/>
        <a:lstStyle/>
        <a:p>
          <a:endParaRPr lang="it-IT"/>
        </a:p>
      </dgm:t>
    </dgm:pt>
    <dgm:pt modelId="{B9E40E4F-6BBE-425D-9127-98CB0DC8E720}" type="pres">
      <dgm:prSet presAssocID="{3C805970-C713-4373-92C3-C6AAEC4DB6D5}" presName="sp" presStyleCnt="0"/>
      <dgm:spPr/>
      <dgm:t>
        <a:bodyPr/>
        <a:lstStyle/>
        <a:p>
          <a:endParaRPr lang="it-IT"/>
        </a:p>
      </dgm:t>
    </dgm:pt>
    <dgm:pt modelId="{C7AF8A4F-E4F0-45B5-830C-7491E1E9431A}" type="pres">
      <dgm:prSet presAssocID="{7EDC5229-5656-48AF-A4B0-EF14F05F80CD}" presName="composite" presStyleCnt="0"/>
      <dgm:spPr/>
      <dgm:t>
        <a:bodyPr/>
        <a:lstStyle/>
        <a:p>
          <a:endParaRPr lang="it-IT"/>
        </a:p>
      </dgm:t>
    </dgm:pt>
    <dgm:pt modelId="{F7C518CA-F259-4D15-9C3A-A580974AB97F}" type="pres">
      <dgm:prSet presAssocID="{7EDC5229-5656-48AF-A4B0-EF14F05F80CD}" presName="parentText" presStyleLbl="alignNode1" presStyleIdx="4" presStyleCnt="5">
        <dgm:presLayoutVars>
          <dgm:chMax val="1"/>
          <dgm:bulletEnabled val="1"/>
        </dgm:presLayoutVars>
      </dgm:prSet>
      <dgm:spPr/>
      <dgm:t>
        <a:bodyPr/>
        <a:lstStyle/>
        <a:p>
          <a:endParaRPr lang="it-IT"/>
        </a:p>
      </dgm:t>
    </dgm:pt>
    <dgm:pt modelId="{B615BC58-E476-4A42-8B55-D3D17D46A29A}" type="pres">
      <dgm:prSet presAssocID="{7EDC5229-5656-48AF-A4B0-EF14F05F80CD}" presName="descendantText" presStyleLbl="alignAcc1" presStyleIdx="4" presStyleCnt="5">
        <dgm:presLayoutVars>
          <dgm:bulletEnabled val="1"/>
        </dgm:presLayoutVars>
      </dgm:prSet>
      <dgm:spPr/>
      <dgm:t>
        <a:bodyPr/>
        <a:lstStyle/>
        <a:p>
          <a:endParaRPr lang="it-IT"/>
        </a:p>
      </dgm:t>
    </dgm:pt>
  </dgm:ptLst>
  <dgm:cxnLst>
    <dgm:cxn modelId="{97AAAB8D-D0D1-4352-8A8A-6553AC9CD7D5}" type="presOf" srcId="{71E937D1-CECA-4E15-8CB8-62F41B23346E}" destId="{17FFAE8F-62D5-4A91-8D88-90DB661FD550}" srcOrd="0" destOrd="0" presId="urn:microsoft.com/office/officeart/2005/8/layout/chevron2"/>
    <dgm:cxn modelId="{04189E2A-0AE5-455D-8E4D-F454A7363F33}" type="presOf" srcId="{F4C25EC2-7796-4D46-8AD4-5B9ABFD49C17}" destId="{B615BC58-E476-4A42-8B55-D3D17D46A29A}" srcOrd="0" destOrd="0" presId="urn:microsoft.com/office/officeart/2005/8/layout/chevron2"/>
    <dgm:cxn modelId="{3CB792DB-D47D-45D3-848C-D8F9E2C0884A}" type="presOf" srcId="{77EC06D8-5B0E-4A35-B178-8088DE153AC9}" destId="{0416969F-4802-471B-89B4-DF4C64B4E31D}" srcOrd="0" destOrd="0" presId="urn:microsoft.com/office/officeart/2005/8/layout/chevron2"/>
    <dgm:cxn modelId="{66B2CC5A-3F58-4514-B62C-AC98C85DD73B}" type="presOf" srcId="{0CBF4AA6-73F6-4C41-B47F-393CE4F5B609}" destId="{B0C02E7C-190A-466D-9133-4A5876220E1E}" srcOrd="0" destOrd="0" presId="urn:microsoft.com/office/officeart/2005/8/layout/chevron2"/>
    <dgm:cxn modelId="{27F64A02-4E66-4320-BBA3-0CAA08419540}" srcId="{0CBF4AA6-73F6-4C41-B47F-393CE4F5B609}" destId="{7EDC5229-5656-48AF-A4B0-EF14F05F80CD}" srcOrd="4" destOrd="0" parTransId="{38E3E6A8-D8CA-47B7-9DBA-CB188BCFAEFE}" sibTransId="{D4926E78-474D-4047-855A-1A119A4923C8}"/>
    <dgm:cxn modelId="{66F95F14-D77E-49AF-B441-76AD457F084C}" srcId="{66A639E6-705C-4DF2-86F8-4378D53906D8}" destId="{65944CE7-CE91-498A-8C9E-CF7CE7EF74EB}" srcOrd="0" destOrd="0" parTransId="{79C10B80-57CD-4F91-9A1A-6573D4D093B4}" sibTransId="{2C7314EF-850B-46C8-9187-935BFBD2219E}"/>
    <dgm:cxn modelId="{ECC84AB4-7667-4444-9379-E633F1D9304D}" srcId="{FC09A331-4DA1-41A3-970D-7A3DA522EE15}" destId="{F6EB3623-B8D7-470E-93C4-AE157C4B8A0B}" srcOrd="0" destOrd="0" parTransId="{6912DE49-ABD1-45A1-B5F9-0F73B6EF7E3B}" sibTransId="{4D17C88D-94EC-4B95-BCA0-C03F0A234BAE}"/>
    <dgm:cxn modelId="{2FA9943E-E7E4-4D1F-A69C-71075216426F}" srcId="{71E937D1-CECA-4E15-8CB8-62F41B23346E}" destId="{14C5F838-159D-4A8E-9A54-CFA05CB47557}" srcOrd="0" destOrd="0" parTransId="{10C89796-0FC0-4D18-B46F-E3BADB622C98}" sibTransId="{8842A86A-AE39-4FF1-93FD-82A26107671F}"/>
    <dgm:cxn modelId="{8B63F2C0-9C8B-430F-922D-4D2F0A5D3373}" type="presOf" srcId="{6A52475D-02D9-4C7E-AF2A-78170CE8362F}" destId="{12692F2A-7981-48EF-BA6D-6C0E40AEA03C}" srcOrd="0" destOrd="0" presId="urn:microsoft.com/office/officeart/2005/8/layout/chevron2"/>
    <dgm:cxn modelId="{B3D7582B-ED47-4755-AA60-AA654EC6DE58}" type="presOf" srcId="{F6EB3623-B8D7-470E-93C4-AE157C4B8A0B}" destId="{8D859EAA-4E26-4872-8AD3-4260A613856A}" srcOrd="0" destOrd="0" presId="urn:microsoft.com/office/officeart/2005/8/layout/chevron2"/>
    <dgm:cxn modelId="{AA372478-2E09-4A26-9AC0-CA0E709726BA}" type="presOf" srcId="{66A639E6-705C-4DF2-86F8-4378D53906D8}" destId="{1346F7FF-9659-4BD6-8345-3DF5A90E75FB}" srcOrd="0" destOrd="0" presId="urn:microsoft.com/office/officeart/2005/8/layout/chevron2"/>
    <dgm:cxn modelId="{23D713D8-0B05-4318-8A70-2BD4D46A3ED4}" srcId="{0CBF4AA6-73F6-4C41-B47F-393CE4F5B609}" destId="{71E937D1-CECA-4E15-8CB8-62F41B23346E}" srcOrd="0" destOrd="0" parTransId="{E436CBA1-EBD2-4D05-8DFD-B9D1A63A300B}" sibTransId="{B9D28551-E1C5-4652-8F94-667BBFB6E16D}"/>
    <dgm:cxn modelId="{3354196B-B110-41FE-827A-FB6F10EB8131}" srcId="{6A52475D-02D9-4C7E-AF2A-78170CE8362F}" destId="{77EC06D8-5B0E-4A35-B178-8088DE153AC9}" srcOrd="0" destOrd="0" parTransId="{B1241BEA-07FE-49A7-B56A-AD126058E506}" sibTransId="{2DFA4290-8997-433A-A6C3-D8A3D18566D5}"/>
    <dgm:cxn modelId="{196AC471-1652-402B-BBB4-36013A5A0982}" type="presOf" srcId="{14C5F838-159D-4A8E-9A54-CFA05CB47557}" destId="{32896DF0-7969-4E53-A9D6-409FDFD7DC98}" srcOrd="0" destOrd="0" presId="urn:microsoft.com/office/officeart/2005/8/layout/chevron2"/>
    <dgm:cxn modelId="{EC859305-85D5-44D2-BCCA-EFBFE82C5B6C}" type="presOf" srcId="{7EDC5229-5656-48AF-A4B0-EF14F05F80CD}" destId="{F7C518CA-F259-4D15-9C3A-A580974AB97F}" srcOrd="0" destOrd="0" presId="urn:microsoft.com/office/officeart/2005/8/layout/chevron2"/>
    <dgm:cxn modelId="{BFA1D02B-B3C0-400A-8C71-67A50A044D13}" srcId="{0CBF4AA6-73F6-4C41-B47F-393CE4F5B609}" destId="{6A52475D-02D9-4C7E-AF2A-78170CE8362F}" srcOrd="2" destOrd="0" parTransId="{EC7CB8AA-AB5E-48CD-B0A4-A901AA5AB150}" sibTransId="{1F92195F-9AC0-4875-8BE0-8F3A68168F16}"/>
    <dgm:cxn modelId="{405DB00A-66AF-4C2B-9962-593204A4E7D8}" srcId="{0CBF4AA6-73F6-4C41-B47F-393CE4F5B609}" destId="{FC09A331-4DA1-41A3-970D-7A3DA522EE15}" srcOrd="3" destOrd="0" parTransId="{0F8CFAA4-A230-4D05-B8E4-A38999D063F2}" sibTransId="{3C805970-C713-4373-92C3-C6AAEC4DB6D5}"/>
    <dgm:cxn modelId="{9E481292-1B84-4FDD-BC7A-0A000DB96E63}" type="presOf" srcId="{65944CE7-CE91-498A-8C9E-CF7CE7EF74EB}" destId="{ED6A13F2-A186-4638-AC09-C39A10CB0D22}" srcOrd="0" destOrd="0" presId="urn:microsoft.com/office/officeart/2005/8/layout/chevron2"/>
    <dgm:cxn modelId="{DBB157B6-C3B7-4B0B-8D19-2EADF40225B7}" srcId="{7EDC5229-5656-48AF-A4B0-EF14F05F80CD}" destId="{F4C25EC2-7796-4D46-8AD4-5B9ABFD49C17}" srcOrd="0" destOrd="0" parTransId="{A731F8E5-7917-4D2A-AADE-7F084B7B483B}" sibTransId="{CA83A96D-F40B-4E05-B63B-44C0FB81D0AB}"/>
    <dgm:cxn modelId="{CC029342-E7BB-4628-A2A4-8C3DA2530FF2}" type="presOf" srcId="{FC09A331-4DA1-41A3-970D-7A3DA522EE15}" destId="{033A08D8-D831-43E8-B818-2CEEB0513762}" srcOrd="0" destOrd="0" presId="urn:microsoft.com/office/officeart/2005/8/layout/chevron2"/>
    <dgm:cxn modelId="{9BCCE698-A8C9-4921-886D-D5BF4D648149}" srcId="{0CBF4AA6-73F6-4C41-B47F-393CE4F5B609}" destId="{66A639E6-705C-4DF2-86F8-4378D53906D8}" srcOrd="1" destOrd="0" parTransId="{7E89E647-BF89-4D43-954C-04297BA3368C}" sibTransId="{AF762BE9-2709-4759-873C-3107269AE8C4}"/>
    <dgm:cxn modelId="{6C798EBA-D4C6-471F-9807-7CDEC453EC6A}" type="presParOf" srcId="{B0C02E7C-190A-466D-9133-4A5876220E1E}" destId="{2785D957-9D7E-446D-B849-7D31273169E6}" srcOrd="0" destOrd="0" presId="urn:microsoft.com/office/officeart/2005/8/layout/chevron2"/>
    <dgm:cxn modelId="{B1BD33A7-A95A-4A81-9A57-79B53FDE8AB9}" type="presParOf" srcId="{2785D957-9D7E-446D-B849-7D31273169E6}" destId="{17FFAE8F-62D5-4A91-8D88-90DB661FD550}" srcOrd="0" destOrd="0" presId="urn:microsoft.com/office/officeart/2005/8/layout/chevron2"/>
    <dgm:cxn modelId="{9ED380FC-2D2E-41B2-ABA2-378FE1C9F1DE}" type="presParOf" srcId="{2785D957-9D7E-446D-B849-7D31273169E6}" destId="{32896DF0-7969-4E53-A9D6-409FDFD7DC98}" srcOrd="1" destOrd="0" presId="urn:microsoft.com/office/officeart/2005/8/layout/chevron2"/>
    <dgm:cxn modelId="{E0D67FAB-E970-4049-9C52-63F6A8DEE2F3}" type="presParOf" srcId="{B0C02E7C-190A-466D-9133-4A5876220E1E}" destId="{0B47410D-E914-461E-97D8-A5FB282C52DB}" srcOrd="1" destOrd="0" presId="urn:microsoft.com/office/officeart/2005/8/layout/chevron2"/>
    <dgm:cxn modelId="{1766E326-958E-49F1-9D14-C17756DCB2A7}" type="presParOf" srcId="{B0C02E7C-190A-466D-9133-4A5876220E1E}" destId="{ADD57DAC-6A44-4EB2-B2E3-7BA39EB93873}" srcOrd="2" destOrd="0" presId="urn:microsoft.com/office/officeart/2005/8/layout/chevron2"/>
    <dgm:cxn modelId="{9EDECC7B-AFFE-4494-852D-681A5B402CC0}" type="presParOf" srcId="{ADD57DAC-6A44-4EB2-B2E3-7BA39EB93873}" destId="{1346F7FF-9659-4BD6-8345-3DF5A90E75FB}" srcOrd="0" destOrd="0" presId="urn:microsoft.com/office/officeart/2005/8/layout/chevron2"/>
    <dgm:cxn modelId="{5DA2AD4A-86D6-4D86-A011-4819DCBE1995}" type="presParOf" srcId="{ADD57DAC-6A44-4EB2-B2E3-7BA39EB93873}" destId="{ED6A13F2-A186-4638-AC09-C39A10CB0D22}" srcOrd="1" destOrd="0" presId="urn:microsoft.com/office/officeart/2005/8/layout/chevron2"/>
    <dgm:cxn modelId="{136A7E92-9435-4C89-A01D-02ADF2F304FD}" type="presParOf" srcId="{B0C02E7C-190A-466D-9133-4A5876220E1E}" destId="{04A5AA6F-3F48-4477-BB25-44322F8B93B0}" srcOrd="3" destOrd="0" presId="urn:microsoft.com/office/officeart/2005/8/layout/chevron2"/>
    <dgm:cxn modelId="{97B8C20E-4FBF-404B-90E2-7D09819E4295}" type="presParOf" srcId="{B0C02E7C-190A-466D-9133-4A5876220E1E}" destId="{5F84F168-3031-4A2B-A0AD-E4DA3F8F5B34}" srcOrd="4" destOrd="0" presId="urn:microsoft.com/office/officeart/2005/8/layout/chevron2"/>
    <dgm:cxn modelId="{20AA2B82-5A7B-4BBC-B492-8092EE9B4A13}" type="presParOf" srcId="{5F84F168-3031-4A2B-A0AD-E4DA3F8F5B34}" destId="{12692F2A-7981-48EF-BA6D-6C0E40AEA03C}" srcOrd="0" destOrd="0" presId="urn:microsoft.com/office/officeart/2005/8/layout/chevron2"/>
    <dgm:cxn modelId="{D0688618-AEC4-4510-8B4C-CD00D0C4383B}" type="presParOf" srcId="{5F84F168-3031-4A2B-A0AD-E4DA3F8F5B34}" destId="{0416969F-4802-471B-89B4-DF4C64B4E31D}" srcOrd="1" destOrd="0" presId="urn:microsoft.com/office/officeart/2005/8/layout/chevron2"/>
    <dgm:cxn modelId="{79D87306-29AC-45C9-9FB2-371A10713460}" type="presParOf" srcId="{B0C02E7C-190A-466D-9133-4A5876220E1E}" destId="{C4E46CA9-7ECF-4238-B015-9907EC7A9465}" srcOrd="5" destOrd="0" presId="urn:microsoft.com/office/officeart/2005/8/layout/chevron2"/>
    <dgm:cxn modelId="{1912E58D-F984-4BAE-BF01-FEA9487B5678}" type="presParOf" srcId="{B0C02E7C-190A-466D-9133-4A5876220E1E}" destId="{6F8F1248-ED8D-4242-BBA4-B99F81BD75AF}" srcOrd="6" destOrd="0" presId="urn:microsoft.com/office/officeart/2005/8/layout/chevron2"/>
    <dgm:cxn modelId="{03031532-E70B-41BE-9704-E7BA413F7C02}" type="presParOf" srcId="{6F8F1248-ED8D-4242-BBA4-B99F81BD75AF}" destId="{033A08D8-D831-43E8-B818-2CEEB0513762}" srcOrd="0" destOrd="0" presId="urn:microsoft.com/office/officeart/2005/8/layout/chevron2"/>
    <dgm:cxn modelId="{9A5A97D8-4C30-4576-A886-248FE45CCB5D}" type="presParOf" srcId="{6F8F1248-ED8D-4242-BBA4-B99F81BD75AF}" destId="{8D859EAA-4E26-4872-8AD3-4260A613856A}" srcOrd="1" destOrd="0" presId="urn:microsoft.com/office/officeart/2005/8/layout/chevron2"/>
    <dgm:cxn modelId="{4525D482-6E48-433B-8197-5B5A69AFE1F5}" type="presParOf" srcId="{B0C02E7C-190A-466D-9133-4A5876220E1E}" destId="{B9E40E4F-6BBE-425D-9127-98CB0DC8E720}" srcOrd="7" destOrd="0" presId="urn:microsoft.com/office/officeart/2005/8/layout/chevron2"/>
    <dgm:cxn modelId="{766B23F5-0E9E-47D4-A3C3-41A65BAD9054}" type="presParOf" srcId="{B0C02E7C-190A-466D-9133-4A5876220E1E}" destId="{C7AF8A4F-E4F0-45B5-830C-7491E1E9431A}" srcOrd="8" destOrd="0" presId="urn:microsoft.com/office/officeart/2005/8/layout/chevron2"/>
    <dgm:cxn modelId="{1FE1808D-2973-4FAB-B082-3DB19FCCF1FD}" type="presParOf" srcId="{C7AF8A4F-E4F0-45B5-830C-7491E1E9431A}" destId="{F7C518CA-F259-4D15-9C3A-A580974AB97F}" srcOrd="0" destOrd="0" presId="urn:microsoft.com/office/officeart/2005/8/layout/chevron2"/>
    <dgm:cxn modelId="{A2BCB14D-EDC4-4118-9CFE-9D383BFE221D}" type="presParOf" srcId="{C7AF8A4F-E4F0-45B5-830C-7491E1E9431A}" destId="{B615BC58-E476-4A42-8B55-D3D17D46A29A}"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956F74-73F7-4BAC-A328-342F70EE31E6}" type="doc">
      <dgm:prSet loTypeId="urn:microsoft.com/office/officeart/2005/8/layout/pyramid1" loCatId="pyramid" qsTypeId="urn:microsoft.com/office/officeart/2005/8/quickstyle/simple1" qsCatId="simple" csTypeId="urn:microsoft.com/office/officeart/2005/8/colors/accent2_3" csCatId="accent2" phldr="1"/>
      <dgm:spPr/>
    </dgm:pt>
    <dgm:pt modelId="{C537121A-FA6D-4EFE-B51B-9740C9C05534}">
      <dgm:prSet phldrT="[Testo]"/>
      <dgm:spPr>
        <a:xfrm>
          <a:off x="1271277" y="0"/>
          <a:ext cx="635638" cy="679602"/>
        </a:xfrm>
      </dgm:spPr>
      <dgm:t>
        <a:bodyPr/>
        <a:lstStyle/>
        <a:p>
          <a:r>
            <a:rPr lang="it-IT" smtClean="0">
              <a:latin typeface="Calibri"/>
              <a:ea typeface="+mn-ea"/>
              <a:cs typeface="+mn-cs"/>
            </a:rPr>
            <a:t>  </a:t>
          </a:r>
          <a:endParaRPr lang="it-IT" dirty="0">
            <a:latin typeface="Calibri"/>
            <a:ea typeface="+mn-ea"/>
            <a:cs typeface="+mn-cs"/>
          </a:endParaRPr>
        </a:p>
      </dgm:t>
    </dgm:pt>
    <dgm:pt modelId="{40155F7B-308E-40EE-8CD3-D59CD4324011}" type="parTrans" cxnId="{C7B652DA-4689-455B-A67C-E1F351903B36}">
      <dgm:prSet/>
      <dgm:spPr/>
      <dgm:t>
        <a:bodyPr/>
        <a:lstStyle/>
        <a:p>
          <a:endParaRPr lang="it-IT"/>
        </a:p>
      </dgm:t>
    </dgm:pt>
    <dgm:pt modelId="{144A8774-B240-4000-AFA7-09AB9F01961C}" type="sibTrans" cxnId="{C7B652DA-4689-455B-A67C-E1F351903B36}">
      <dgm:prSet/>
      <dgm:spPr/>
      <dgm:t>
        <a:bodyPr/>
        <a:lstStyle/>
        <a:p>
          <a:endParaRPr lang="it-IT"/>
        </a:p>
      </dgm:t>
    </dgm:pt>
    <dgm:pt modelId="{3BDEF68D-497F-417F-B06D-DBEBCB552202}">
      <dgm:prSet phldrT="[Testo]"/>
      <dgm:spPr>
        <a:xfrm>
          <a:off x="953457" y="679602"/>
          <a:ext cx="1271277" cy="679602"/>
        </a:xfrm>
      </dgm:spPr>
      <dgm:t>
        <a:bodyPr/>
        <a:lstStyle/>
        <a:p>
          <a:r>
            <a:rPr lang="it-IT" smtClean="0">
              <a:latin typeface="Calibri"/>
              <a:ea typeface="+mn-ea"/>
              <a:cs typeface="+mn-cs"/>
            </a:rPr>
            <a:t> </a:t>
          </a:r>
          <a:endParaRPr lang="it-IT" dirty="0">
            <a:latin typeface="Calibri"/>
            <a:ea typeface="+mn-ea"/>
            <a:cs typeface="+mn-cs"/>
          </a:endParaRPr>
        </a:p>
      </dgm:t>
    </dgm:pt>
    <dgm:pt modelId="{0E59DE27-9B4F-404F-A621-7F6BE289B8EE}" type="parTrans" cxnId="{AB6743ED-5696-446E-9645-AF885E0C5374}">
      <dgm:prSet/>
      <dgm:spPr/>
      <dgm:t>
        <a:bodyPr/>
        <a:lstStyle/>
        <a:p>
          <a:endParaRPr lang="it-IT"/>
        </a:p>
      </dgm:t>
    </dgm:pt>
    <dgm:pt modelId="{619FA9FE-BE37-4AAF-BC92-A73EF87D5FE8}" type="sibTrans" cxnId="{AB6743ED-5696-446E-9645-AF885E0C5374}">
      <dgm:prSet/>
      <dgm:spPr/>
      <dgm:t>
        <a:bodyPr/>
        <a:lstStyle/>
        <a:p>
          <a:endParaRPr lang="it-IT"/>
        </a:p>
      </dgm:t>
    </dgm:pt>
    <dgm:pt modelId="{85256653-ECC3-4574-8D6C-D7BBF157EF45}">
      <dgm:prSet phldrT="[Testo]"/>
      <dgm:spPr>
        <a:xfrm>
          <a:off x="635638" y="1359204"/>
          <a:ext cx="1906915" cy="679602"/>
        </a:xfrm>
      </dgm:spPr>
      <dgm:t>
        <a:bodyPr/>
        <a:lstStyle/>
        <a:p>
          <a:r>
            <a:rPr lang="it-IT" smtClean="0">
              <a:latin typeface="Calibri"/>
              <a:ea typeface="+mn-ea"/>
              <a:cs typeface="+mn-cs"/>
            </a:rPr>
            <a:t> </a:t>
          </a:r>
          <a:endParaRPr lang="it-IT" dirty="0">
            <a:latin typeface="Calibri"/>
            <a:ea typeface="+mn-ea"/>
            <a:cs typeface="+mn-cs"/>
          </a:endParaRPr>
        </a:p>
      </dgm:t>
    </dgm:pt>
    <dgm:pt modelId="{6624939B-75C6-49BC-869D-173F9705DC42}" type="parTrans" cxnId="{9C325849-02F1-444C-8D3D-F2F676FF55B9}">
      <dgm:prSet/>
      <dgm:spPr/>
      <dgm:t>
        <a:bodyPr/>
        <a:lstStyle/>
        <a:p>
          <a:endParaRPr lang="it-IT"/>
        </a:p>
      </dgm:t>
    </dgm:pt>
    <dgm:pt modelId="{ED8D6EF5-87BA-4855-9897-9A679E711A04}" type="sibTrans" cxnId="{9C325849-02F1-444C-8D3D-F2F676FF55B9}">
      <dgm:prSet/>
      <dgm:spPr/>
      <dgm:t>
        <a:bodyPr/>
        <a:lstStyle/>
        <a:p>
          <a:endParaRPr lang="it-IT"/>
        </a:p>
      </dgm:t>
    </dgm:pt>
    <dgm:pt modelId="{73921242-8697-4A0D-9703-105F37C6D35F}">
      <dgm:prSet phldrT="[Testo]"/>
      <dgm:spPr>
        <a:xfrm>
          <a:off x="0" y="2718409"/>
          <a:ext cx="3178193" cy="679602"/>
        </a:xfrm>
      </dgm:spPr>
      <dgm:t>
        <a:bodyPr/>
        <a:lstStyle/>
        <a:p>
          <a:endParaRPr lang="it-IT" dirty="0">
            <a:solidFill>
              <a:sysClr val="windowText" lastClr="000000">
                <a:hueOff val="0"/>
                <a:satOff val="0"/>
                <a:lumOff val="0"/>
                <a:alphaOff val="0"/>
              </a:sysClr>
            </a:solidFill>
            <a:latin typeface="Calibri"/>
            <a:ea typeface="+mn-ea"/>
            <a:cs typeface="+mn-cs"/>
          </a:endParaRPr>
        </a:p>
      </dgm:t>
    </dgm:pt>
    <dgm:pt modelId="{A35899E3-A108-4C1C-BB09-2F1015EA8542}" type="parTrans" cxnId="{0F21C071-F1CE-497B-A61A-A629C9BAAFE4}">
      <dgm:prSet/>
      <dgm:spPr/>
      <dgm:t>
        <a:bodyPr/>
        <a:lstStyle/>
        <a:p>
          <a:endParaRPr lang="it-IT"/>
        </a:p>
      </dgm:t>
    </dgm:pt>
    <dgm:pt modelId="{4AC086AB-59EF-4D2C-8A54-16592B5E81E0}" type="sibTrans" cxnId="{0F21C071-F1CE-497B-A61A-A629C9BAAFE4}">
      <dgm:prSet/>
      <dgm:spPr/>
      <dgm:t>
        <a:bodyPr/>
        <a:lstStyle/>
        <a:p>
          <a:endParaRPr lang="it-IT"/>
        </a:p>
      </dgm:t>
    </dgm:pt>
    <dgm:pt modelId="{7A293F04-D057-4692-8C67-094A5378B7D2}">
      <dgm:prSet phldrT="[Testo]"/>
      <dgm:spPr>
        <a:xfrm>
          <a:off x="317819" y="2038807"/>
          <a:ext cx="2542554" cy="679602"/>
        </a:xfrm>
      </dgm:spPr>
      <dgm:t>
        <a:bodyPr/>
        <a:lstStyle/>
        <a:p>
          <a:endParaRPr lang="it-IT" dirty="0">
            <a:solidFill>
              <a:sysClr val="windowText" lastClr="000000">
                <a:hueOff val="0"/>
                <a:satOff val="0"/>
                <a:lumOff val="0"/>
                <a:alphaOff val="0"/>
              </a:sysClr>
            </a:solidFill>
            <a:latin typeface="Calibri"/>
            <a:ea typeface="+mn-ea"/>
            <a:cs typeface="+mn-cs"/>
          </a:endParaRPr>
        </a:p>
      </dgm:t>
    </dgm:pt>
    <dgm:pt modelId="{A4E5A3AE-C41F-4785-9679-5778391511E6}" type="parTrans" cxnId="{F280B3A5-F114-4ADE-BE06-3B6EBCAEE5E3}">
      <dgm:prSet/>
      <dgm:spPr/>
      <dgm:t>
        <a:bodyPr/>
        <a:lstStyle/>
        <a:p>
          <a:endParaRPr lang="it-IT"/>
        </a:p>
      </dgm:t>
    </dgm:pt>
    <dgm:pt modelId="{CB2421FF-789D-42F8-977B-3AAA33EC78DC}" type="sibTrans" cxnId="{F280B3A5-F114-4ADE-BE06-3B6EBCAEE5E3}">
      <dgm:prSet/>
      <dgm:spPr/>
      <dgm:t>
        <a:bodyPr/>
        <a:lstStyle/>
        <a:p>
          <a:endParaRPr lang="it-IT"/>
        </a:p>
      </dgm:t>
    </dgm:pt>
    <dgm:pt modelId="{95891245-EC7B-46CA-863C-CB7BCFED8121}" type="pres">
      <dgm:prSet presAssocID="{C8956F74-73F7-4BAC-A328-342F70EE31E6}" presName="Name0" presStyleCnt="0">
        <dgm:presLayoutVars>
          <dgm:dir/>
          <dgm:animLvl val="lvl"/>
          <dgm:resizeHandles val="exact"/>
        </dgm:presLayoutVars>
      </dgm:prSet>
      <dgm:spPr/>
    </dgm:pt>
    <dgm:pt modelId="{723E5CBC-CB6B-41B0-B71E-C7E4DC756208}" type="pres">
      <dgm:prSet presAssocID="{C537121A-FA6D-4EFE-B51B-9740C9C05534}" presName="Name8" presStyleCnt="0"/>
      <dgm:spPr/>
    </dgm:pt>
    <dgm:pt modelId="{8C8FDD63-7A4F-4F10-A3F4-E85C5BD7DA80}" type="pres">
      <dgm:prSet presAssocID="{C537121A-FA6D-4EFE-B51B-9740C9C05534}" presName="level" presStyleLbl="node1" presStyleIdx="0" presStyleCnt="5">
        <dgm:presLayoutVars>
          <dgm:chMax val="1"/>
          <dgm:bulletEnabled val="1"/>
        </dgm:presLayoutVars>
      </dgm:prSet>
      <dgm:spPr>
        <a:prstGeom prst="trapezoid">
          <a:avLst>
            <a:gd name="adj" fmla="val 50000"/>
          </a:avLst>
        </a:prstGeom>
      </dgm:spPr>
      <dgm:t>
        <a:bodyPr/>
        <a:lstStyle/>
        <a:p>
          <a:endParaRPr lang="it-IT"/>
        </a:p>
      </dgm:t>
    </dgm:pt>
    <dgm:pt modelId="{A3EF0D1B-FCBD-4300-B159-7C76D229454E}" type="pres">
      <dgm:prSet presAssocID="{C537121A-FA6D-4EFE-B51B-9740C9C05534}" presName="levelTx" presStyleLbl="revTx" presStyleIdx="0" presStyleCnt="0">
        <dgm:presLayoutVars>
          <dgm:chMax val="1"/>
          <dgm:bulletEnabled val="1"/>
        </dgm:presLayoutVars>
      </dgm:prSet>
      <dgm:spPr/>
      <dgm:t>
        <a:bodyPr/>
        <a:lstStyle/>
        <a:p>
          <a:endParaRPr lang="it-IT"/>
        </a:p>
      </dgm:t>
    </dgm:pt>
    <dgm:pt modelId="{57FE4CC5-AF73-4B20-868A-F84D155AB1BA}" type="pres">
      <dgm:prSet presAssocID="{3BDEF68D-497F-417F-B06D-DBEBCB552202}" presName="Name8" presStyleCnt="0"/>
      <dgm:spPr/>
    </dgm:pt>
    <dgm:pt modelId="{8718E8A4-9F40-499F-BB0D-B2EF0EF6CC4B}" type="pres">
      <dgm:prSet presAssocID="{3BDEF68D-497F-417F-B06D-DBEBCB552202}" presName="level" presStyleLbl="node1" presStyleIdx="1" presStyleCnt="5">
        <dgm:presLayoutVars>
          <dgm:chMax val="1"/>
          <dgm:bulletEnabled val="1"/>
        </dgm:presLayoutVars>
      </dgm:prSet>
      <dgm:spPr>
        <a:prstGeom prst="trapezoid">
          <a:avLst>
            <a:gd name="adj" fmla="val 46765"/>
          </a:avLst>
        </a:prstGeom>
      </dgm:spPr>
      <dgm:t>
        <a:bodyPr/>
        <a:lstStyle/>
        <a:p>
          <a:endParaRPr lang="it-IT"/>
        </a:p>
      </dgm:t>
    </dgm:pt>
    <dgm:pt modelId="{65532A4D-971D-4FD7-BBE0-5710D9D93A41}" type="pres">
      <dgm:prSet presAssocID="{3BDEF68D-497F-417F-B06D-DBEBCB552202}" presName="levelTx" presStyleLbl="revTx" presStyleIdx="0" presStyleCnt="0">
        <dgm:presLayoutVars>
          <dgm:chMax val="1"/>
          <dgm:bulletEnabled val="1"/>
        </dgm:presLayoutVars>
      </dgm:prSet>
      <dgm:spPr/>
      <dgm:t>
        <a:bodyPr/>
        <a:lstStyle/>
        <a:p>
          <a:endParaRPr lang="it-IT"/>
        </a:p>
      </dgm:t>
    </dgm:pt>
    <dgm:pt modelId="{D2D09BF2-90A5-4FF5-A1EC-D6A7E7274ED0}" type="pres">
      <dgm:prSet presAssocID="{85256653-ECC3-4574-8D6C-D7BBF157EF45}" presName="Name8" presStyleCnt="0"/>
      <dgm:spPr/>
    </dgm:pt>
    <dgm:pt modelId="{84D27C5C-D1BF-4266-ADAA-AF3E7CB5D9A4}" type="pres">
      <dgm:prSet presAssocID="{85256653-ECC3-4574-8D6C-D7BBF157EF45}" presName="level" presStyleLbl="node1" presStyleIdx="2" presStyleCnt="5">
        <dgm:presLayoutVars>
          <dgm:chMax val="1"/>
          <dgm:bulletEnabled val="1"/>
        </dgm:presLayoutVars>
      </dgm:prSet>
      <dgm:spPr>
        <a:prstGeom prst="trapezoid">
          <a:avLst>
            <a:gd name="adj" fmla="val 46765"/>
          </a:avLst>
        </a:prstGeom>
      </dgm:spPr>
      <dgm:t>
        <a:bodyPr/>
        <a:lstStyle/>
        <a:p>
          <a:endParaRPr lang="it-IT"/>
        </a:p>
      </dgm:t>
    </dgm:pt>
    <dgm:pt modelId="{A2A1C319-2E6E-4A1D-9BF1-B5BDD746FDD2}" type="pres">
      <dgm:prSet presAssocID="{85256653-ECC3-4574-8D6C-D7BBF157EF45}" presName="levelTx" presStyleLbl="revTx" presStyleIdx="0" presStyleCnt="0">
        <dgm:presLayoutVars>
          <dgm:chMax val="1"/>
          <dgm:bulletEnabled val="1"/>
        </dgm:presLayoutVars>
      </dgm:prSet>
      <dgm:spPr/>
      <dgm:t>
        <a:bodyPr/>
        <a:lstStyle/>
        <a:p>
          <a:endParaRPr lang="it-IT"/>
        </a:p>
      </dgm:t>
    </dgm:pt>
    <dgm:pt modelId="{11B30946-C7A7-4848-B418-902AC0C5542E}" type="pres">
      <dgm:prSet presAssocID="{7A293F04-D057-4692-8C67-094A5378B7D2}" presName="Name8" presStyleCnt="0"/>
      <dgm:spPr/>
    </dgm:pt>
    <dgm:pt modelId="{01AE0396-F007-4892-8457-F30CA25DD8CC}" type="pres">
      <dgm:prSet presAssocID="{7A293F04-D057-4692-8C67-094A5378B7D2}" presName="level" presStyleLbl="node1" presStyleIdx="3" presStyleCnt="5">
        <dgm:presLayoutVars>
          <dgm:chMax val="1"/>
          <dgm:bulletEnabled val="1"/>
        </dgm:presLayoutVars>
      </dgm:prSet>
      <dgm:spPr>
        <a:prstGeom prst="trapezoid">
          <a:avLst>
            <a:gd name="adj" fmla="val 46765"/>
          </a:avLst>
        </a:prstGeom>
      </dgm:spPr>
      <dgm:t>
        <a:bodyPr/>
        <a:lstStyle/>
        <a:p>
          <a:endParaRPr lang="it-IT"/>
        </a:p>
      </dgm:t>
    </dgm:pt>
    <dgm:pt modelId="{9E69626C-DCBC-4A4B-AF84-B58620976C37}" type="pres">
      <dgm:prSet presAssocID="{7A293F04-D057-4692-8C67-094A5378B7D2}" presName="levelTx" presStyleLbl="revTx" presStyleIdx="0" presStyleCnt="0">
        <dgm:presLayoutVars>
          <dgm:chMax val="1"/>
          <dgm:bulletEnabled val="1"/>
        </dgm:presLayoutVars>
      </dgm:prSet>
      <dgm:spPr/>
      <dgm:t>
        <a:bodyPr/>
        <a:lstStyle/>
        <a:p>
          <a:endParaRPr lang="it-IT"/>
        </a:p>
      </dgm:t>
    </dgm:pt>
    <dgm:pt modelId="{0F95B410-20DA-45F5-A4EA-B44665F13ACC}" type="pres">
      <dgm:prSet presAssocID="{73921242-8697-4A0D-9703-105F37C6D35F}" presName="Name8" presStyleCnt="0"/>
      <dgm:spPr/>
    </dgm:pt>
    <dgm:pt modelId="{F76BA2D3-4548-472A-AAAA-55AAEAE6B8FF}" type="pres">
      <dgm:prSet presAssocID="{73921242-8697-4A0D-9703-105F37C6D35F}" presName="level" presStyleLbl="node1" presStyleIdx="4" presStyleCnt="5">
        <dgm:presLayoutVars>
          <dgm:chMax val="1"/>
          <dgm:bulletEnabled val="1"/>
        </dgm:presLayoutVars>
      </dgm:prSet>
      <dgm:spPr>
        <a:prstGeom prst="trapezoid">
          <a:avLst>
            <a:gd name="adj" fmla="val 46765"/>
          </a:avLst>
        </a:prstGeom>
      </dgm:spPr>
      <dgm:t>
        <a:bodyPr/>
        <a:lstStyle/>
        <a:p>
          <a:endParaRPr lang="it-IT"/>
        </a:p>
      </dgm:t>
    </dgm:pt>
    <dgm:pt modelId="{8BEFF25B-C91C-4B62-850E-58DFEEE4F63A}" type="pres">
      <dgm:prSet presAssocID="{73921242-8697-4A0D-9703-105F37C6D35F}" presName="levelTx" presStyleLbl="revTx" presStyleIdx="0" presStyleCnt="0">
        <dgm:presLayoutVars>
          <dgm:chMax val="1"/>
          <dgm:bulletEnabled val="1"/>
        </dgm:presLayoutVars>
      </dgm:prSet>
      <dgm:spPr/>
      <dgm:t>
        <a:bodyPr/>
        <a:lstStyle/>
        <a:p>
          <a:endParaRPr lang="it-IT"/>
        </a:p>
      </dgm:t>
    </dgm:pt>
  </dgm:ptLst>
  <dgm:cxnLst>
    <dgm:cxn modelId="{634A8E95-A8EE-4B9C-94F3-BC39FD2138FD}" type="presOf" srcId="{73921242-8697-4A0D-9703-105F37C6D35F}" destId="{F76BA2D3-4548-472A-AAAA-55AAEAE6B8FF}" srcOrd="0" destOrd="0" presId="urn:microsoft.com/office/officeart/2005/8/layout/pyramid1"/>
    <dgm:cxn modelId="{9C325849-02F1-444C-8D3D-F2F676FF55B9}" srcId="{C8956F74-73F7-4BAC-A328-342F70EE31E6}" destId="{85256653-ECC3-4574-8D6C-D7BBF157EF45}" srcOrd="2" destOrd="0" parTransId="{6624939B-75C6-49BC-869D-173F9705DC42}" sibTransId="{ED8D6EF5-87BA-4855-9897-9A679E711A04}"/>
    <dgm:cxn modelId="{E9274D81-64B9-453B-A833-B6FB4B34E0EB}" type="presOf" srcId="{7A293F04-D057-4692-8C67-094A5378B7D2}" destId="{01AE0396-F007-4892-8457-F30CA25DD8CC}" srcOrd="0" destOrd="0" presId="urn:microsoft.com/office/officeart/2005/8/layout/pyramid1"/>
    <dgm:cxn modelId="{C7B652DA-4689-455B-A67C-E1F351903B36}" srcId="{C8956F74-73F7-4BAC-A328-342F70EE31E6}" destId="{C537121A-FA6D-4EFE-B51B-9740C9C05534}" srcOrd="0" destOrd="0" parTransId="{40155F7B-308E-40EE-8CD3-D59CD4324011}" sibTransId="{144A8774-B240-4000-AFA7-09AB9F01961C}"/>
    <dgm:cxn modelId="{61EE5395-28AE-4009-9623-1D237A2F56BA}" type="presOf" srcId="{85256653-ECC3-4574-8D6C-D7BBF157EF45}" destId="{A2A1C319-2E6E-4A1D-9BF1-B5BDD746FDD2}" srcOrd="1" destOrd="0" presId="urn:microsoft.com/office/officeart/2005/8/layout/pyramid1"/>
    <dgm:cxn modelId="{30E32778-7D47-4C87-89D6-A3FFB48CA766}" type="presOf" srcId="{7A293F04-D057-4692-8C67-094A5378B7D2}" destId="{9E69626C-DCBC-4A4B-AF84-B58620976C37}" srcOrd="1" destOrd="0" presId="urn:microsoft.com/office/officeart/2005/8/layout/pyramid1"/>
    <dgm:cxn modelId="{AF9EA819-3881-4DBD-AA18-FCB1A49A464A}" type="presOf" srcId="{C537121A-FA6D-4EFE-B51B-9740C9C05534}" destId="{A3EF0D1B-FCBD-4300-B159-7C76D229454E}" srcOrd="1" destOrd="0" presId="urn:microsoft.com/office/officeart/2005/8/layout/pyramid1"/>
    <dgm:cxn modelId="{AB6743ED-5696-446E-9645-AF885E0C5374}" srcId="{C8956F74-73F7-4BAC-A328-342F70EE31E6}" destId="{3BDEF68D-497F-417F-B06D-DBEBCB552202}" srcOrd="1" destOrd="0" parTransId="{0E59DE27-9B4F-404F-A621-7F6BE289B8EE}" sibTransId="{619FA9FE-BE37-4AAF-BC92-A73EF87D5FE8}"/>
    <dgm:cxn modelId="{32A30E88-9EFC-4B9A-9BB5-4DEEC78FF235}" type="presOf" srcId="{C8956F74-73F7-4BAC-A328-342F70EE31E6}" destId="{95891245-EC7B-46CA-863C-CB7BCFED8121}" srcOrd="0" destOrd="0" presId="urn:microsoft.com/office/officeart/2005/8/layout/pyramid1"/>
    <dgm:cxn modelId="{0F21C071-F1CE-497B-A61A-A629C9BAAFE4}" srcId="{C8956F74-73F7-4BAC-A328-342F70EE31E6}" destId="{73921242-8697-4A0D-9703-105F37C6D35F}" srcOrd="4" destOrd="0" parTransId="{A35899E3-A108-4C1C-BB09-2F1015EA8542}" sibTransId="{4AC086AB-59EF-4D2C-8A54-16592B5E81E0}"/>
    <dgm:cxn modelId="{F280B3A5-F114-4ADE-BE06-3B6EBCAEE5E3}" srcId="{C8956F74-73F7-4BAC-A328-342F70EE31E6}" destId="{7A293F04-D057-4692-8C67-094A5378B7D2}" srcOrd="3" destOrd="0" parTransId="{A4E5A3AE-C41F-4785-9679-5778391511E6}" sibTransId="{CB2421FF-789D-42F8-977B-3AAA33EC78DC}"/>
    <dgm:cxn modelId="{9954737D-E0F3-47E5-A0E4-372EB884C289}" type="presOf" srcId="{3BDEF68D-497F-417F-B06D-DBEBCB552202}" destId="{8718E8A4-9F40-499F-BB0D-B2EF0EF6CC4B}" srcOrd="0" destOrd="0" presId="urn:microsoft.com/office/officeart/2005/8/layout/pyramid1"/>
    <dgm:cxn modelId="{8E36AF05-C97C-451F-9EFA-45E4BF1F6343}" type="presOf" srcId="{C537121A-FA6D-4EFE-B51B-9740C9C05534}" destId="{8C8FDD63-7A4F-4F10-A3F4-E85C5BD7DA80}" srcOrd="0" destOrd="0" presId="urn:microsoft.com/office/officeart/2005/8/layout/pyramid1"/>
    <dgm:cxn modelId="{2C7F3988-946C-4028-993C-8900494985EA}" type="presOf" srcId="{85256653-ECC3-4574-8D6C-D7BBF157EF45}" destId="{84D27C5C-D1BF-4266-ADAA-AF3E7CB5D9A4}" srcOrd="0" destOrd="0" presId="urn:microsoft.com/office/officeart/2005/8/layout/pyramid1"/>
    <dgm:cxn modelId="{7ADBD444-8162-4693-929F-6B8E5EA6BC78}" type="presOf" srcId="{3BDEF68D-497F-417F-B06D-DBEBCB552202}" destId="{65532A4D-971D-4FD7-BBE0-5710D9D93A41}" srcOrd="1" destOrd="0" presId="urn:microsoft.com/office/officeart/2005/8/layout/pyramid1"/>
    <dgm:cxn modelId="{024ACB2C-0AC9-4620-A5C1-B493B8216C89}" type="presOf" srcId="{73921242-8697-4A0D-9703-105F37C6D35F}" destId="{8BEFF25B-C91C-4B62-850E-58DFEEE4F63A}" srcOrd="1" destOrd="0" presId="urn:microsoft.com/office/officeart/2005/8/layout/pyramid1"/>
    <dgm:cxn modelId="{295C3AD0-E264-4FF5-80CF-48CCDB2A6A0C}" type="presParOf" srcId="{95891245-EC7B-46CA-863C-CB7BCFED8121}" destId="{723E5CBC-CB6B-41B0-B71E-C7E4DC756208}" srcOrd="0" destOrd="0" presId="urn:microsoft.com/office/officeart/2005/8/layout/pyramid1"/>
    <dgm:cxn modelId="{EC1C6375-6F58-44A0-8846-94EEF72F4EAD}" type="presParOf" srcId="{723E5CBC-CB6B-41B0-B71E-C7E4DC756208}" destId="{8C8FDD63-7A4F-4F10-A3F4-E85C5BD7DA80}" srcOrd="0" destOrd="0" presId="urn:microsoft.com/office/officeart/2005/8/layout/pyramid1"/>
    <dgm:cxn modelId="{E9D65A1C-BF03-4235-8809-45F2C386764C}" type="presParOf" srcId="{723E5CBC-CB6B-41B0-B71E-C7E4DC756208}" destId="{A3EF0D1B-FCBD-4300-B159-7C76D229454E}" srcOrd="1" destOrd="0" presId="urn:microsoft.com/office/officeart/2005/8/layout/pyramid1"/>
    <dgm:cxn modelId="{FD385F19-0794-4C5D-94D2-C65C5AB695D0}" type="presParOf" srcId="{95891245-EC7B-46CA-863C-CB7BCFED8121}" destId="{57FE4CC5-AF73-4B20-868A-F84D155AB1BA}" srcOrd="1" destOrd="0" presId="urn:microsoft.com/office/officeart/2005/8/layout/pyramid1"/>
    <dgm:cxn modelId="{B857CFE8-AA12-4A37-97A2-0589321F004F}" type="presParOf" srcId="{57FE4CC5-AF73-4B20-868A-F84D155AB1BA}" destId="{8718E8A4-9F40-499F-BB0D-B2EF0EF6CC4B}" srcOrd="0" destOrd="0" presId="urn:microsoft.com/office/officeart/2005/8/layout/pyramid1"/>
    <dgm:cxn modelId="{AFACB14C-EA2F-4C71-9EAA-0A74089E806B}" type="presParOf" srcId="{57FE4CC5-AF73-4B20-868A-F84D155AB1BA}" destId="{65532A4D-971D-4FD7-BBE0-5710D9D93A41}" srcOrd="1" destOrd="0" presId="urn:microsoft.com/office/officeart/2005/8/layout/pyramid1"/>
    <dgm:cxn modelId="{1E8CDFD4-A82C-4354-9114-7D4DE1AF7CAD}" type="presParOf" srcId="{95891245-EC7B-46CA-863C-CB7BCFED8121}" destId="{D2D09BF2-90A5-4FF5-A1EC-D6A7E7274ED0}" srcOrd="2" destOrd="0" presId="urn:microsoft.com/office/officeart/2005/8/layout/pyramid1"/>
    <dgm:cxn modelId="{62E3E40D-2D0B-4CCA-AD2D-D914037C0AC0}" type="presParOf" srcId="{D2D09BF2-90A5-4FF5-A1EC-D6A7E7274ED0}" destId="{84D27C5C-D1BF-4266-ADAA-AF3E7CB5D9A4}" srcOrd="0" destOrd="0" presId="urn:microsoft.com/office/officeart/2005/8/layout/pyramid1"/>
    <dgm:cxn modelId="{A55F576A-3BA4-4CA3-BCBA-6CDC8D67D0C0}" type="presParOf" srcId="{D2D09BF2-90A5-4FF5-A1EC-D6A7E7274ED0}" destId="{A2A1C319-2E6E-4A1D-9BF1-B5BDD746FDD2}" srcOrd="1" destOrd="0" presId="urn:microsoft.com/office/officeart/2005/8/layout/pyramid1"/>
    <dgm:cxn modelId="{FD3AD559-E532-4862-83F5-205412EA68D7}" type="presParOf" srcId="{95891245-EC7B-46CA-863C-CB7BCFED8121}" destId="{11B30946-C7A7-4848-B418-902AC0C5542E}" srcOrd="3" destOrd="0" presId="urn:microsoft.com/office/officeart/2005/8/layout/pyramid1"/>
    <dgm:cxn modelId="{BF057573-0FCF-4D39-847C-348151F1D171}" type="presParOf" srcId="{11B30946-C7A7-4848-B418-902AC0C5542E}" destId="{01AE0396-F007-4892-8457-F30CA25DD8CC}" srcOrd="0" destOrd="0" presId="urn:microsoft.com/office/officeart/2005/8/layout/pyramid1"/>
    <dgm:cxn modelId="{2848499A-056C-459F-9192-BC91AC6B4A49}" type="presParOf" srcId="{11B30946-C7A7-4848-B418-902AC0C5542E}" destId="{9E69626C-DCBC-4A4B-AF84-B58620976C37}" srcOrd="1" destOrd="0" presId="urn:microsoft.com/office/officeart/2005/8/layout/pyramid1"/>
    <dgm:cxn modelId="{904AA995-757A-4610-BE7E-A379B6A81B43}" type="presParOf" srcId="{95891245-EC7B-46CA-863C-CB7BCFED8121}" destId="{0F95B410-20DA-45F5-A4EA-B44665F13ACC}" srcOrd="4" destOrd="0" presId="urn:microsoft.com/office/officeart/2005/8/layout/pyramid1"/>
    <dgm:cxn modelId="{7922CB99-784C-4F5F-AC36-D462CE5A8DCC}" type="presParOf" srcId="{0F95B410-20DA-45F5-A4EA-B44665F13ACC}" destId="{F76BA2D3-4548-472A-AAAA-55AAEAE6B8FF}" srcOrd="0" destOrd="0" presId="urn:microsoft.com/office/officeart/2005/8/layout/pyramid1"/>
    <dgm:cxn modelId="{22562171-AE9D-4581-9072-BE17E268D4C3}" type="presParOf" srcId="{0F95B410-20DA-45F5-A4EA-B44665F13ACC}" destId="{8BEFF25B-C91C-4B62-850E-58DFEEE4F63A}"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FAE8F-62D5-4A91-8D88-90DB661FD550}">
      <dsp:nvSpPr>
        <dsp:cNvPr id="0" name=""/>
        <dsp:cNvSpPr/>
      </dsp:nvSpPr>
      <dsp:spPr>
        <a:xfrm rot="5400000">
          <a:off x="-133811" y="137523"/>
          <a:ext cx="892074" cy="624452"/>
        </a:xfrm>
        <a:prstGeom prst="chevron">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smtClean="0">
              <a:latin typeface="EYInterstate" panose="02000503020000020004" pitchFamily="2" charset="0"/>
              <a:ea typeface="+mn-ea"/>
              <a:cs typeface="+mn-cs"/>
            </a:rPr>
            <a:t>1</a:t>
          </a:r>
          <a:endParaRPr lang="it-IT" sz="1800" kern="1200" dirty="0">
            <a:latin typeface="EYInterstate" panose="02000503020000020004" pitchFamily="2" charset="0"/>
            <a:ea typeface="+mn-ea"/>
            <a:cs typeface="+mn-cs"/>
          </a:endParaRPr>
        </a:p>
      </dsp:txBody>
      <dsp:txXfrm rot="-5400000">
        <a:off x="0" y="315938"/>
        <a:ext cx="624452" cy="267622"/>
      </dsp:txXfrm>
    </dsp:sp>
    <dsp:sp modelId="{32896DF0-7969-4E53-A9D6-409FDFD7DC98}">
      <dsp:nvSpPr>
        <dsp:cNvPr id="0" name=""/>
        <dsp:cNvSpPr/>
      </dsp:nvSpPr>
      <dsp:spPr>
        <a:xfrm rot="5400000">
          <a:off x="3461432" y="-2833268"/>
          <a:ext cx="580153" cy="6254113"/>
        </a:xfrm>
        <a:prstGeom prst="round2Same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it-IT" sz="1600" b="1" kern="1200" dirty="0" smtClean="0">
              <a:latin typeface="EYInterstate" panose="02000503020000020004" pitchFamily="2" charset="0"/>
              <a:ea typeface="+mn-ea"/>
              <a:cs typeface="+mn-cs"/>
            </a:rPr>
            <a:t>Misura quello che c’è già di «</a:t>
          </a:r>
          <a:r>
            <a:rPr lang="it-IT" sz="1600" b="1" kern="1200" dirty="0" err="1" smtClean="0">
              <a:latin typeface="EYInterstate" panose="02000503020000020004" pitchFamily="2" charset="0"/>
              <a:ea typeface="+mn-ea"/>
              <a:cs typeface="+mn-cs"/>
            </a:rPr>
            <a:t>smart</a:t>
          </a:r>
          <a:r>
            <a:rPr lang="it-IT" sz="1600" b="1" kern="1200" dirty="0" smtClean="0">
              <a:latin typeface="EYInterstate" panose="02000503020000020004" pitchFamily="2" charset="0"/>
              <a:ea typeface="+mn-ea"/>
              <a:cs typeface="+mn-cs"/>
            </a:rPr>
            <a:t>» nelle città</a:t>
          </a:r>
          <a:endParaRPr lang="it-IT" sz="1600" b="1" kern="1200" dirty="0">
            <a:latin typeface="EYInterstate" panose="02000503020000020004" pitchFamily="2" charset="0"/>
            <a:ea typeface="+mn-ea"/>
            <a:cs typeface="+mn-cs"/>
          </a:endParaRPr>
        </a:p>
      </dsp:txBody>
      <dsp:txXfrm rot="-5400000">
        <a:off x="624453" y="32032"/>
        <a:ext cx="6225792" cy="523511"/>
      </dsp:txXfrm>
    </dsp:sp>
    <dsp:sp modelId="{1346F7FF-9659-4BD6-8345-3DF5A90E75FB}">
      <dsp:nvSpPr>
        <dsp:cNvPr id="0" name=""/>
        <dsp:cNvSpPr/>
      </dsp:nvSpPr>
      <dsp:spPr>
        <a:xfrm rot="5400000">
          <a:off x="-133811" y="909788"/>
          <a:ext cx="892074" cy="624452"/>
        </a:xfrm>
        <a:prstGeom prst="chevron">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smtClean="0">
              <a:latin typeface="EYInterstate" panose="02000503020000020004" pitchFamily="2" charset="0"/>
              <a:ea typeface="+mn-ea"/>
              <a:cs typeface="+mn-cs"/>
            </a:rPr>
            <a:t>2</a:t>
          </a:r>
          <a:endParaRPr lang="it-IT" sz="1800" kern="1200" dirty="0">
            <a:latin typeface="EYInterstate" panose="02000503020000020004" pitchFamily="2" charset="0"/>
            <a:ea typeface="+mn-ea"/>
            <a:cs typeface="+mn-cs"/>
          </a:endParaRPr>
        </a:p>
      </dsp:txBody>
      <dsp:txXfrm rot="-5400000">
        <a:off x="0" y="1088203"/>
        <a:ext cx="624452" cy="267622"/>
      </dsp:txXfrm>
    </dsp:sp>
    <dsp:sp modelId="{ED6A13F2-A186-4638-AC09-C39A10CB0D22}">
      <dsp:nvSpPr>
        <dsp:cNvPr id="0" name=""/>
        <dsp:cNvSpPr/>
      </dsp:nvSpPr>
      <dsp:spPr>
        <a:xfrm rot="5400000">
          <a:off x="3461584" y="-2061155"/>
          <a:ext cx="579848" cy="6254113"/>
        </a:xfrm>
        <a:prstGeom prst="round2Same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it-IT" sz="1600" b="1" kern="1200" dirty="0" smtClean="0">
              <a:latin typeface="EYInterstate" panose="02000503020000020004" pitchFamily="2" charset="0"/>
              <a:ea typeface="+mn-ea"/>
              <a:cs typeface="+mn-cs"/>
            </a:rPr>
            <a:t>&gt;70% dati da indagini ad hoc</a:t>
          </a:r>
          <a:endParaRPr lang="it-IT" sz="1600" b="1" kern="1200" dirty="0">
            <a:latin typeface="EYInterstate" panose="02000503020000020004" pitchFamily="2" charset="0"/>
            <a:ea typeface="+mn-ea"/>
            <a:cs typeface="+mn-cs"/>
          </a:endParaRPr>
        </a:p>
      </dsp:txBody>
      <dsp:txXfrm rot="-5400000">
        <a:off x="624452" y="804283"/>
        <a:ext cx="6225807" cy="523236"/>
      </dsp:txXfrm>
    </dsp:sp>
    <dsp:sp modelId="{12692F2A-7981-48EF-BA6D-6C0E40AEA03C}">
      <dsp:nvSpPr>
        <dsp:cNvPr id="0" name=""/>
        <dsp:cNvSpPr/>
      </dsp:nvSpPr>
      <dsp:spPr>
        <a:xfrm rot="5400000">
          <a:off x="-133811" y="1682053"/>
          <a:ext cx="892074" cy="624452"/>
        </a:xfrm>
        <a:prstGeom prst="chevron">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smtClean="0">
              <a:latin typeface="EYInterstate" panose="02000503020000020004" pitchFamily="2" charset="0"/>
              <a:ea typeface="+mn-ea"/>
              <a:cs typeface="+mn-cs"/>
            </a:rPr>
            <a:t>3</a:t>
          </a:r>
          <a:endParaRPr lang="it-IT" sz="1800" kern="1200" dirty="0">
            <a:latin typeface="EYInterstate" panose="02000503020000020004" pitchFamily="2" charset="0"/>
            <a:ea typeface="+mn-ea"/>
            <a:cs typeface="+mn-cs"/>
          </a:endParaRPr>
        </a:p>
      </dsp:txBody>
      <dsp:txXfrm rot="-5400000">
        <a:off x="0" y="1860468"/>
        <a:ext cx="624452" cy="267622"/>
      </dsp:txXfrm>
    </dsp:sp>
    <dsp:sp modelId="{0416969F-4802-471B-89B4-DF4C64B4E31D}">
      <dsp:nvSpPr>
        <dsp:cNvPr id="0" name=""/>
        <dsp:cNvSpPr/>
      </dsp:nvSpPr>
      <dsp:spPr>
        <a:xfrm rot="5400000">
          <a:off x="3461584" y="-1288890"/>
          <a:ext cx="579848" cy="6254113"/>
        </a:xfrm>
        <a:prstGeom prst="round2Same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it-IT" sz="1600" b="1" kern="1200" dirty="0" smtClean="0">
              <a:latin typeface="EYInterstate" panose="02000503020000020004" pitchFamily="2" charset="0"/>
              <a:ea typeface="+mn-ea"/>
              <a:cs typeface="+mn-cs"/>
            </a:rPr>
            <a:t>Vasta </a:t>
          </a:r>
          <a:r>
            <a:rPr lang="it-IT" sz="1600" b="1" kern="1200" dirty="0" smtClean="0">
              <a:latin typeface="EYInterstate" panose="02000503020000020004" pitchFamily="2" charset="0"/>
              <a:ea typeface="+mn-ea"/>
              <a:cs typeface="+mn-cs"/>
            </a:rPr>
            <a:t>gamma di aree applicative</a:t>
          </a:r>
          <a:endParaRPr lang="it-IT" sz="1600" b="1" kern="1200" dirty="0">
            <a:latin typeface="EYInterstate" panose="02000503020000020004" pitchFamily="2" charset="0"/>
            <a:ea typeface="+mn-ea"/>
            <a:cs typeface="+mn-cs"/>
          </a:endParaRPr>
        </a:p>
      </dsp:txBody>
      <dsp:txXfrm rot="-5400000">
        <a:off x="624452" y="1576548"/>
        <a:ext cx="6225807" cy="523236"/>
      </dsp:txXfrm>
    </dsp:sp>
    <dsp:sp modelId="{033A08D8-D831-43E8-B818-2CEEB0513762}">
      <dsp:nvSpPr>
        <dsp:cNvPr id="0" name=""/>
        <dsp:cNvSpPr/>
      </dsp:nvSpPr>
      <dsp:spPr>
        <a:xfrm rot="5400000">
          <a:off x="-133811" y="2454318"/>
          <a:ext cx="892074" cy="624452"/>
        </a:xfrm>
        <a:prstGeom prst="chevron">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b="0" kern="1200" smtClean="0">
              <a:latin typeface="EYInterstate" panose="02000503020000020004" pitchFamily="2" charset="0"/>
              <a:ea typeface="+mn-ea"/>
              <a:cs typeface="+mn-cs"/>
            </a:rPr>
            <a:t>4</a:t>
          </a:r>
          <a:endParaRPr lang="it-IT" sz="1200" b="0" kern="1200" dirty="0">
            <a:latin typeface="EYInterstate" panose="02000503020000020004" pitchFamily="2" charset="0"/>
            <a:ea typeface="+mn-ea"/>
            <a:cs typeface="+mn-cs"/>
          </a:endParaRPr>
        </a:p>
      </dsp:txBody>
      <dsp:txXfrm rot="-5400000">
        <a:off x="0" y="2632733"/>
        <a:ext cx="624452" cy="267622"/>
      </dsp:txXfrm>
    </dsp:sp>
    <dsp:sp modelId="{8D859EAA-4E26-4872-8AD3-4260A613856A}">
      <dsp:nvSpPr>
        <dsp:cNvPr id="0" name=""/>
        <dsp:cNvSpPr/>
      </dsp:nvSpPr>
      <dsp:spPr>
        <a:xfrm rot="5400000">
          <a:off x="3461584" y="-516625"/>
          <a:ext cx="579848" cy="6254113"/>
        </a:xfrm>
        <a:prstGeom prst="round2Same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it-IT" sz="1600" b="1" kern="1200" dirty="0" smtClean="0">
              <a:latin typeface="EYInterstate" panose="02000503020000020004" pitchFamily="2" charset="0"/>
              <a:ea typeface="+mn-ea"/>
              <a:cs typeface="+mn-cs"/>
            </a:rPr>
            <a:t>Struttura </a:t>
          </a:r>
          <a:r>
            <a:rPr lang="it-IT" sz="1600" b="1" kern="1200" dirty="0" smtClean="0">
              <a:latin typeface="EYInterstate" panose="02000503020000020004" pitchFamily="2" charset="0"/>
              <a:ea typeface="+mn-ea"/>
              <a:cs typeface="+mn-cs"/>
            </a:rPr>
            <a:t>dinamica degli indicatori</a:t>
          </a:r>
          <a:endParaRPr lang="it-IT" sz="1600" b="1" kern="1200" dirty="0">
            <a:latin typeface="EYInterstate" panose="02000503020000020004" pitchFamily="2" charset="0"/>
            <a:ea typeface="+mn-ea"/>
            <a:cs typeface="+mn-cs"/>
          </a:endParaRPr>
        </a:p>
      </dsp:txBody>
      <dsp:txXfrm rot="-5400000">
        <a:off x="624452" y="2348813"/>
        <a:ext cx="6225807" cy="523236"/>
      </dsp:txXfrm>
    </dsp:sp>
    <dsp:sp modelId="{F7C518CA-F259-4D15-9C3A-A580974AB97F}">
      <dsp:nvSpPr>
        <dsp:cNvPr id="0" name=""/>
        <dsp:cNvSpPr/>
      </dsp:nvSpPr>
      <dsp:spPr>
        <a:xfrm rot="5400000">
          <a:off x="-133811" y="3226583"/>
          <a:ext cx="892074" cy="624452"/>
        </a:xfrm>
        <a:prstGeom prst="chevron">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b="0" kern="1200" smtClean="0">
              <a:latin typeface="EYInterstate" panose="02000503020000020004" pitchFamily="2" charset="0"/>
              <a:ea typeface="+mn-ea"/>
              <a:cs typeface="+mn-cs"/>
            </a:rPr>
            <a:t>5</a:t>
          </a:r>
          <a:endParaRPr lang="it-IT" sz="1200" b="0" kern="1200" dirty="0">
            <a:latin typeface="EYInterstate" panose="02000503020000020004" pitchFamily="2" charset="0"/>
            <a:ea typeface="+mn-ea"/>
            <a:cs typeface="+mn-cs"/>
          </a:endParaRPr>
        </a:p>
      </dsp:txBody>
      <dsp:txXfrm rot="-5400000">
        <a:off x="0" y="3404998"/>
        <a:ext cx="624452" cy="267622"/>
      </dsp:txXfrm>
    </dsp:sp>
    <dsp:sp modelId="{B615BC58-E476-4A42-8B55-D3D17D46A29A}">
      <dsp:nvSpPr>
        <dsp:cNvPr id="0" name=""/>
        <dsp:cNvSpPr/>
      </dsp:nvSpPr>
      <dsp:spPr>
        <a:xfrm rot="5400000">
          <a:off x="3461584" y="255639"/>
          <a:ext cx="579848" cy="6254113"/>
        </a:xfrm>
        <a:prstGeom prst="round2Same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it-IT" sz="1600" b="1" kern="1200" dirty="0" smtClean="0">
              <a:latin typeface="EYInterstate" panose="02000503020000020004" pitchFamily="2" charset="0"/>
            </a:rPr>
            <a:t>Indicatori comunali</a:t>
          </a:r>
          <a:endParaRPr lang="it-IT" sz="1600" b="1" kern="1200" dirty="0">
            <a:latin typeface="EYInterstate" panose="02000503020000020004" pitchFamily="2" charset="0"/>
          </a:endParaRPr>
        </a:p>
      </dsp:txBody>
      <dsp:txXfrm rot="-5400000">
        <a:off x="624452" y="3121077"/>
        <a:ext cx="6225807" cy="5232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FDD63-7A4F-4F10-A3F4-E85C5BD7DA80}">
      <dsp:nvSpPr>
        <dsp:cNvPr id="0" name=""/>
        <dsp:cNvSpPr/>
      </dsp:nvSpPr>
      <dsp:spPr>
        <a:xfrm>
          <a:off x="1695919" y="0"/>
          <a:ext cx="847959" cy="906136"/>
        </a:xfrm>
        <a:prstGeom prst="trapezoid">
          <a:avLst>
            <a:gd name="adj" fmla="val 5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r>
            <a:rPr lang="it-IT" sz="5400" kern="1200" smtClean="0">
              <a:latin typeface="Calibri"/>
              <a:ea typeface="+mn-ea"/>
              <a:cs typeface="+mn-cs"/>
            </a:rPr>
            <a:t>  </a:t>
          </a:r>
          <a:endParaRPr lang="it-IT" sz="5400" kern="1200" dirty="0">
            <a:latin typeface="Calibri"/>
            <a:ea typeface="+mn-ea"/>
            <a:cs typeface="+mn-cs"/>
          </a:endParaRPr>
        </a:p>
      </dsp:txBody>
      <dsp:txXfrm>
        <a:off x="1695919" y="0"/>
        <a:ext cx="847959" cy="906136"/>
      </dsp:txXfrm>
    </dsp:sp>
    <dsp:sp modelId="{8718E8A4-9F40-499F-BB0D-B2EF0EF6CC4B}">
      <dsp:nvSpPr>
        <dsp:cNvPr id="0" name=""/>
        <dsp:cNvSpPr/>
      </dsp:nvSpPr>
      <dsp:spPr>
        <a:xfrm>
          <a:off x="1271939" y="906136"/>
          <a:ext cx="1695919" cy="906136"/>
        </a:xfrm>
        <a:prstGeom prst="trapezoid">
          <a:avLst>
            <a:gd name="adj" fmla="val 46765"/>
          </a:avLst>
        </a:prstGeom>
        <a:solidFill>
          <a:schemeClr val="accent2">
            <a:shade val="80000"/>
            <a:hueOff val="-56591"/>
            <a:satOff val="0"/>
            <a:lumOff val="84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r>
            <a:rPr lang="it-IT" sz="5400" kern="1200" smtClean="0">
              <a:latin typeface="Calibri"/>
              <a:ea typeface="+mn-ea"/>
              <a:cs typeface="+mn-cs"/>
            </a:rPr>
            <a:t> </a:t>
          </a:r>
          <a:endParaRPr lang="it-IT" sz="5400" kern="1200" dirty="0">
            <a:latin typeface="Calibri"/>
            <a:ea typeface="+mn-ea"/>
            <a:cs typeface="+mn-cs"/>
          </a:endParaRPr>
        </a:p>
      </dsp:txBody>
      <dsp:txXfrm>
        <a:off x="1568725" y="906136"/>
        <a:ext cx="1102347" cy="906136"/>
      </dsp:txXfrm>
    </dsp:sp>
    <dsp:sp modelId="{84D27C5C-D1BF-4266-ADAA-AF3E7CB5D9A4}">
      <dsp:nvSpPr>
        <dsp:cNvPr id="0" name=""/>
        <dsp:cNvSpPr/>
      </dsp:nvSpPr>
      <dsp:spPr>
        <a:xfrm>
          <a:off x="847959" y="1812273"/>
          <a:ext cx="2543878" cy="906136"/>
        </a:xfrm>
        <a:prstGeom prst="trapezoid">
          <a:avLst>
            <a:gd name="adj" fmla="val 46765"/>
          </a:avLst>
        </a:prstGeom>
        <a:solidFill>
          <a:schemeClr val="accent2">
            <a:shade val="80000"/>
            <a:hueOff val="-113181"/>
            <a:satOff val="0"/>
            <a:lumOff val="169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r>
            <a:rPr lang="it-IT" sz="5400" kern="1200" smtClean="0">
              <a:latin typeface="Calibri"/>
              <a:ea typeface="+mn-ea"/>
              <a:cs typeface="+mn-cs"/>
            </a:rPr>
            <a:t> </a:t>
          </a:r>
          <a:endParaRPr lang="it-IT" sz="5400" kern="1200" dirty="0">
            <a:latin typeface="Calibri"/>
            <a:ea typeface="+mn-ea"/>
            <a:cs typeface="+mn-cs"/>
          </a:endParaRPr>
        </a:p>
      </dsp:txBody>
      <dsp:txXfrm>
        <a:off x="1293138" y="1812273"/>
        <a:ext cx="1653521" cy="906136"/>
      </dsp:txXfrm>
    </dsp:sp>
    <dsp:sp modelId="{01AE0396-F007-4892-8457-F30CA25DD8CC}">
      <dsp:nvSpPr>
        <dsp:cNvPr id="0" name=""/>
        <dsp:cNvSpPr/>
      </dsp:nvSpPr>
      <dsp:spPr>
        <a:xfrm>
          <a:off x="423979" y="2718409"/>
          <a:ext cx="3391838" cy="906136"/>
        </a:xfrm>
        <a:prstGeom prst="trapezoid">
          <a:avLst>
            <a:gd name="adj" fmla="val 46765"/>
          </a:avLst>
        </a:prstGeom>
        <a:solidFill>
          <a:schemeClr val="accent2">
            <a:shade val="80000"/>
            <a:hueOff val="-169772"/>
            <a:satOff val="0"/>
            <a:lumOff val="254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endParaRPr lang="it-IT" sz="5400" kern="1200" dirty="0">
            <a:solidFill>
              <a:sysClr val="windowText" lastClr="000000">
                <a:hueOff val="0"/>
                <a:satOff val="0"/>
                <a:lumOff val="0"/>
                <a:alphaOff val="0"/>
              </a:sysClr>
            </a:solidFill>
            <a:latin typeface="Calibri"/>
            <a:ea typeface="+mn-ea"/>
            <a:cs typeface="+mn-cs"/>
          </a:endParaRPr>
        </a:p>
      </dsp:txBody>
      <dsp:txXfrm>
        <a:off x="1017551" y="2718409"/>
        <a:ext cx="2204694" cy="906136"/>
      </dsp:txXfrm>
    </dsp:sp>
    <dsp:sp modelId="{F76BA2D3-4548-472A-AAAA-55AAEAE6B8FF}">
      <dsp:nvSpPr>
        <dsp:cNvPr id="0" name=""/>
        <dsp:cNvSpPr/>
      </dsp:nvSpPr>
      <dsp:spPr>
        <a:xfrm>
          <a:off x="0" y="3624546"/>
          <a:ext cx="4239798" cy="906136"/>
        </a:xfrm>
        <a:prstGeom prst="trapezoid">
          <a:avLst>
            <a:gd name="adj" fmla="val 46765"/>
          </a:avLst>
        </a:prstGeom>
        <a:solidFill>
          <a:schemeClr val="accent2">
            <a:shade val="80000"/>
            <a:hueOff val="-226363"/>
            <a:satOff val="0"/>
            <a:lumOff val="338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endParaRPr lang="it-IT" sz="5400" kern="1200" dirty="0">
            <a:solidFill>
              <a:sysClr val="windowText" lastClr="000000">
                <a:hueOff val="0"/>
                <a:satOff val="0"/>
                <a:lumOff val="0"/>
                <a:alphaOff val="0"/>
              </a:sysClr>
            </a:solidFill>
            <a:latin typeface="Calibri"/>
            <a:ea typeface="+mn-ea"/>
            <a:cs typeface="+mn-cs"/>
          </a:endParaRPr>
        </a:p>
      </dsp:txBody>
      <dsp:txXfrm>
        <a:off x="741964" y="3624546"/>
        <a:ext cx="2755868" cy="90613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10.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drawings/_rels/vmlDrawing7.vml.rels><?xml version="1.0" encoding="UTF-8" standalone="yes"?>
<Relationships xmlns="http://schemas.openxmlformats.org/package/2006/relationships"><Relationship Id="rId1" Type="http://schemas.openxmlformats.org/officeDocument/2006/relationships/image" Target="NULL"/></Relationships>
</file>

<file path=ppt/drawings/_rels/vmlDrawing8.vml.rels><?xml version="1.0" encoding="UTF-8" standalone="yes"?>
<Relationships xmlns="http://schemas.openxmlformats.org/package/2006/relationships"><Relationship Id="rId1" Type="http://schemas.openxmlformats.org/officeDocument/2006/relationships/image" Target="NULL"/></Relationships>
</file>

<file path=ppt/drawings/_rels/vmlDrawing9.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75A85089-C692-4DEA-AC49-04CF34D4FE14}" type="datetimeFigureOut">
              <a:rPr lang="en-GB" smtClean="0"/>
              <a:pPr/>
              <a:t>28/04/2015</a:t>
            </a:fld>
            <a:endParaRPr lang="en-GB" dirty="0"/>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D3A5C721-4BB5-4DB6-AD65-4BA2A62B05B6}" type="slidenum">
              <a:rPr lang="en-GB" smtClean="0"/>
              <a:pPr/>
              <a:t>‹#›</a:t>
            </a:fld>
            <a:endParaRPr lang="en-GB" dirty="0"/>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8045EBA9-A28D-4849-BFEA-AA04F6A21B63}" type="datetimeFigureOut">
              <a:rPr lang="en-GB" smtClean="0"/>
              <a:pPr/>
              <a:t>28/04/2015</a:t>
            </a:fld>
            <a:endParaRPr lang="en-GB" dirty="0"/>
          </a:p>
        </p:txBody>
      </p:sp>
      <p:sp>
        <p:nvSpPr>
          <p:cNvPr id="4" name="Slide Image Placeholder 3"/>
          <p:cNvSpPr>
            <a:spLocks noGrp="1" noRot="1" noChangeAspect="1"/>
          </p:cNvSpPr>
          <p:nvPr>
            <p:ph type="sldImg" idx="2"/>
          </p:nvPr>
        </p:nvSpPr>
        <p:spPr>
          <a:xfrm>
            <a:off x="88900" y="744538"/>
            <a:ext cx="661987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09267" rtl="0" eaLnBrk="1" latinLnBrk="0" hangingPunct="1">
      <a:defRPr sz="1200" kern="1200">
        <a:solidFill>
          <a:schemeClr val="tx1"/>
        </a:solidFill>
        <a:latin typeface="+mn-lt"/>
        <a:ea typeface="+mn-ea"/>
        <a:cs typeface="+mn-cs"/>
      </a:defRPr>
    </a:lvl1pPr>
    <a:lvl2pPr marL="454644" algn="l" defTabSz="909267" rtl="0" eaLnBrk="1" latinLnBrk="0" hangingPunct="1">
      <a:defRPr sz="1200" kern="1200">
        <a:solidFill>
          <a:schemeClr val="tx1"/>
        </a:solidFill>
        <a:latin typeface="+mn-lt"/>
        <a:ea typeface="+mn-ea"/>
        <a:cs typeface="+mn-cs"/>
      </a:defRPr>
    </a:lvl2pPr>
    <a:lvl3pPr marL="909267" algn="l" defTabSz="909267" rtl="0" eaLnBrk="1" latinLnBrk="0" hangingPunct="1">
      <a:defRPr sz="1200" kern="1200">
        <a:solidFill>
          <a:schemeClr val="tx1"/>
        </a:solidFill>
        <a:latin typeface="+mn-lt"/>
        <a:ea typeface="+mn-ea"/>
        <a:cs typeface="+mn-cs"/>
      </a:defRPr>
    </a:lvl3pPr>
    <a:lvl4pPr marL="1363891" algn="l" defTabSz="909267" rtl="0" eaLnBrk="1" latinLnBrk="0" hangingPunct="1">
      <a:defRPr sz="1200" kern="1200">
        <a:solidFill>
          <a:schemeClr val="tx1"/>
        </a:solidFill>
        <a:latin typeface="+mn-lt"/>
        <a:ea typeface="+mn-ea"/>
        <a:cs typeface="+mn-cs"/>
      </a:defRPr>
    </a:lvl4pPr>
    <a:lvl5pPr marL="1818536" algn="l" defTabSz="909267" rtl="0" eaLnBrk="1" latinLnBrk="0" hangingPunct="1">
      <a:defRPr sz="1200" kern="1200">
        <a:solidFill>
          <a:schemeClr val="tx1"/>
        </a:solidFill>
        <a:latin typeface="+mn-lt"/>
        <a:ea typeface="+mn-ea"/>
        <a:cs typeface="+mn-cs"/>
      </a:defRPr>
    </a:lvl5pPr>
    <a:lvl6pPr marL="2273172" algn="l" defTabSz="909267" rtl="0" eaLnBrk="1" latinLnBrk="0" hangingPunct="1">
      <a:defRPr sz="1200" kern="1200">
        <a:solidFill>
          <a:schemeClr val="tx1"/>
        </a:solidFill>
        <a:latin typeface="+mn-lt"/>
        <a:ea typeface="+mn-ea"/>
        <a:cs typeface="+mn-cs"/>
      </a:defRPr>
    </a:lvl6pPr>
    <a:lvl7pPr marL="2727795" algn="l" defTabSz="909267" rtl="0" eaLnBrk="1" latinLnBrk="0" hangingPunct="1">
      <a:defRPr sz="1200" kern="1200">
        <a:solidFill>
          <a:schemeClr val="tx1"/>
        </a:solidFill>
        <a:latin typeface="+mn-lt"/>
        <a:ea typeface="+mn-ea"/>
        <a:cs typeface="+mn-cs"/>
      </a:defRPr>
    </a:lvl7pPr>
    <a:lvl8pPr marL="3182430" algn="l" defTabSz="909267" rtl="0" eaLnBrk="1" latinLnBrk="0" hangingPunct="1">
      <a:defRPr sz="1200" kern="1200">
        <a:solidFill>
          <a:schemeClr val="tx1"/>
        </a:solidFill>
        <a:latin typeface="+mn-lt"/>
        <a:ea typeface="+mn-ea"/>
        <a:cs typeface="+mn-cs"/>
      </a:defRPr>
    </a:lvl8pPr>
    <a:lvl9pPr marL="3637065" algn="l" defTabSz="90926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ACDF9AB3-FD70-4EF4-A715-80E2C7D4D514}" type="slidenum">
              <a:rPr lang="it-IT" smtClean="0"/>
              <a:t>1</a:t>
            </a:fld>
            <a:endParaRPr lang="it-IT" dirty="0"/>
          </a:p>
        </p:txBody>
      </p:sp>
    </p:spTree>
    <p:extLst>
      <p:ext uri="{BB962C8B-B14F-4D97-AF65-F5344CB8AC3E}">
        <p14:creationId xmlns:p14="http://schemas.microsoft.com/office/powerpoint/2010/main" val="4059640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Sul green ci sono anche dati regionali e provinciali:</a:t>
            </a:r>
            <a:r>
              <a:rPr lang="it-IT" baseline="0" dirty="0" smtClean="0"/>
              <a:t> </a:t>
            </a:r>
            <a:r>
              <a:rPr lang="it-IT" dirty="0" smtClean="0"/>
              <a:t>http://www.istat.it/it/archivio/16777</a:t>
            </a:r>
            <a:endParaRPr lang="it-IT" dirty="0"/>
          </a:p>
        </p:txBody>
      </p:sp>
      <p:sp>
        <p:nvSpPr>
          <p:cNvPr id="4" name="Segnaposto numero diapositiva 3"/>
          <p:cNvSpPr>
            <a:spLocks noGrp="1"/>
          </p:cNvSpPr>
          <p:nvPr>
            <p:ph type="sldNum" sz="quarter" idx="10"/>
          </p:nvPr>
        </p:nvSpPr>
        <p:spPr/>
        <p:txBody>
          <a:bodyPr/>
          <a:lstStyle/>
          <a:p>
            <a:fld id="{5B43D19E-BFDB-4C92-8EDD-32EDDA8F41DF}" type="slidenum">
              <a:rPr lang="en-GB" smtClean="0"/>
              <a:pPr/>
              <a:t>6</a:t>
            </a:fld>
            <a:endParaRPr lang="en-GB" dirty="0"/>
          </a:p>
        </p:txBody>
      </p:sp>
    </p:spTree>
    <p:extLst>
      <p:ext uri="{BB962C8B-B14F-4D97-AF65-F5344CB8AC3E}">
        <p14:creationId xmlns:p14="http://schemas.microsoft.com/office/powerpoint/2010/main" val="36931731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28.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jpeg"/><Relationship Id="rId1" Type="http://schemas.openxmlformats.org/officeDocument/2006/relationships/slideMaster" Target="../slideMasters/slideMaster13.xml"/><Relationship Id="rId4" Type="http://schemas.openxmlformats.org/officeDocument/2006/relationships/image" Target="../media/image8.jpe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7.emf"/><Relationship Id="rId7" Type="http://schemas.openxmlformats.org/officeDocument/2006/relationships/image" Target="../media/image14.gif"/><Relationship Id="rId2" Type="http://schemas.openxmlformats.org/officeDocument/2006/relationships/image" Target="../media/image9.jpeg"/><Relationship Id="rId1" Type="http://schemas.openxmlformats.org/officeDocument/2006/relationships/slideMaster" Target="../slideMasters/slideMaster14.xml"/><Relationship Id="rId6" Type="http://schemas.openxmlformats.org/officeDocument/2006/relationships/image" Target="../media/image13.gif"/><Relationship Id="rId5" Type="http://schemas.openxmlformats.org/officeDocument/2006/relationships/image" Target="../media/image12.png"/><Relationship Id="rId10" Type="http://schemas.openxmlformats.org/officeDocument/2006/relationships/image" Target="../media/image19.png"/><Relationship Id="rId4" Type="http://schemas.openxmlformats.org/officeDocument/2006/relationships/image" Target="../media/image10.jpeg"/><Relationship Id="rId9" Type="http://schemas.openxmlformats.org/officeDocument/2006/relationships/image" Target="../media/image16.jpe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jpeg"/><Relationship Id="rId1" Type="http://schemas.openxmlformats.org/officeDocument/2006/relationships/slideMaster" Target="../slideMasters/slideMaster14.xml"/><Relationship Id="rId4" Type="http://schemas.openxmlformats.org/officeDocument/2006/relationships/image" Target="../media/image8.jpe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jpeg"/><Relationship Id="rId1" Type="http://schemas.openxmlformats.org/officeDocument/2006/relationships/slideMaster" Target="../slideMasters/slideMaster15.xml"/><Relationship Id="rId4" Type="http://schemas.openxmlformats.org/officeDocument/2006/relationships/image" Target="../media/image8.jpe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jpeg"/><Relationship Id="rId1" Type="http://schemas.openxmlformats.org/officeDocument/2006/relationships/slideMaster" Target="../slideMasters/slideMaster16.xml"/><Relationship Id="rId4" Type="http://schemas.openxmlformats.org/officeDocument/2006/relationships/image" Target="../media/image8.jpe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jpeg"/><Relationship Id="rId1" Type="http://schemas.openxmlformats.org/officeDocument/2006/relationships/slideMaster" Target="../slideMasters/slideMaster17.xml"/><Relationship Id="rId4" Type="http://schemas.openxmlformats.org/officeDocument/2006/relationships/image" Target="../media/image8.jpe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jpeg"/><Relationship Id="rId1" Type="http://schemas.openxmlformats.org/officeDocument/2006/relationships/slideMaster" Target="../slideMasters/slideMaster18.xml"/><Relationship Id="rId4" Type="http://schemas.openxmlformats.org/officeDocument/2006/relationships/image" Target="../media/image8.jpe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jpeg"/><Relationship Id="rId1" Type="http://schemas.openxmlformats.org/officeDocument/2006/relationships/slideMaster" Target="../slideMasters/slideMaster19.xml"/><Relationship Id="rId4" Type="http://schemas.openxmlformats.org/officeDocument/2006/relationships/image" Target="../media/image8.jpe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jpeg"/><Relationship Id="rId1" Type="http://schemas.openxmlformats.org/officeDocument/2006/relationships/slideMaster" Target="../slideMasters/slideMaster20.xml"/><Relationship Id="rId4" Type="http://schemas.openxmlformats.org/officeDocument/2006/relationships/image" Target="../media/image8.jpe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7.emf"/><Relationship Id="rId7" Type="http://schemas.openxmlformats.org/officeDocument/2006/relationships/image" Target="../media/image14.gif"/><Relationship Id="rId2" Type="http://schemas.openxmlformats.org/officeDocument/2006/relationships/image" Target="../media/image9.jpeg"/><Relationship Id="rId1" Type="http://schemas.openxmlformats.org/officeDocument/2006/relationships/slideMaster" Target="../slideMasters/slideMaster21.xml"/><Relationship Id="rId6" Type="http://schemas.openxmlformats.org/officeDocument/2006/relationships/image" Target="../media/image13.gif"/><Relationship Id="rId5" Type="http://schemas.openxmlformats.org/officeDocument/2006/relationships/image" Target="../media/image12.png"/><Relationship Id="rId10" Type="http://schemas.openxmlformats.org/officeDocument/2006/relationships/image" Target="../media/image19.png"/><Relationship Id="rId4" Type="http://schemas.openxmlformats.org/officeDocument/2006/relationships/image" Target="../media/image10.jpeg"/><Relationship Id="rId9" Type="http://schemas.openxmlformats.org/officeDocument/2006/relationships/image" Target="../media/image16.jpe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jpeg"/><Relationship Id="rId1" Type="http://schemas.openxmlformats.org/officeDocument/2006/relationships/slideMaster" Target="../slideMasters/slideMaster21.xml"/><Relationship Id="rId4" Type="http://schemas.openxmlformats.org/officeDocument/2006/relationships/image" Target="../media/image8.jpeg"/></Relationships>
</file>

<file path=ppt/slideLayouts/_rels/slideLayout14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7.emf"/><Relationship Id="rId7" Type="http://schemas.openxmlformats.org/officeDocument/2006/relationships/image" Target="../media/image14.gif"/><Relationship Id="rId2" Type="http://schemas.openxmlformats.org/officeDocument/2006/relationships/image" Target="../media/image9.jpeg"/><Relationship Id="rId1" Type="http://schemas.openxmlformats.org/officeDocument/2006/relationships/slideMaster" Target="../slideMasters/slideMaster22.xml"/><Relationship Id="rId6" Type="http://schemas.openxmlformats.org/officeDocument/2006/relationships/image" Target="../media/image13.gif"/><Relationship Id="rId5" Type="http://schemas.openxmlformats.org/officeDocument/2006/relationships/image" Target="../media/image12.png"/><Relationship Id="rId10" Type="http://schemas.openxmlformats.org/officeDocument/2006/relationships/image" Target="../media/image19.png"/><Relationship Id="rId4" Type="http://schemas.openxmlformats.org/officeDocument/2006/relationships/image" Target="../media/image10.jpeg"/><Relationship Id="rId9" Type="http://schemas.openxmlformats.org/officeDocument/2006/relationships/image" Target="../media/image16.jpeg"/></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jpeg"/><Relationship Id="rId1" Type="http://schemas.openxmlformats.org/officeDocument/2006/relationships/slideMaster" Target="../slideMasters/slideMaster22.xml"/><Relationship Id="rId4" Type="http://schemas.openxmlformats.org/officeDocument/2006/relationships/image" Target="../media/image8.jpeg"/></Relationships>
</file>

<file path=ppt/slideLayouts/_rels/slideLayout15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7.emf"/><Relationship Id="rId7" Type="http://schemas.openxmlformats.org/officeDocument/2006/relationships/image" Target="../media/image14.gif"/><Relationship Id="rId2" Type="http://schemas.openxmlformats.org/officeDocument/2006/relationships/image" Target="../media/image9.jpeg"/><Relationship Id="rId1" Type="http://schemas.openxmlformats.org/officeDocument/2006/relationships/slideMaster" Target="../slideMasters/slideMaster23.xml"/><Relationship Id="rId6" Type="http://schemas.openxmlformats.org/officeDocument/2006/relationships/image" Target="../media/image13.gif"/><Relationship Id="rId5" Type="http://schemas.openxmlformats.org/officeDocument/2006/relationships/image" Target="../media/image12.png"/><Relationship Id="rId10" Type="http://schemas.openxmlformats.org/officeDocument/2006/relationships/image" Target="../media/image19.png"/><Relationship Id="rId4" Type="http://schemas.openxmlformats.org/officeDocument/2006/relationships/image" Target="../media/image10.jpeg"/><Relationship Id="rId9" Type="http://schemas.openxmlformats.org/officeDocument/2006/relationships/image" Target="../media/image1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jpeg"/><Relationship Id="rId1" Type="http://schemas.openxmlformats.org/officeDocument/2006/relationships/slideMaster" Target="../slideMasters/slideMaster23.xml"/><Relationship Id="rId4" Type="http://schemas.openxmlformats.org/officeDocument/2006/relationships/image" Target="../media/image8.jpeg"/></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7.emf"/><Relationship Id="rId7" Type="http://schemas.openxmlformats.org/officeDocument/2006/relationships/image" Target="../media/image14.gif"/><Relationship Id="rId2" Type="http://schemas.openxmlformats.org/officeDocument/2006/relationships/image" Target="../media/image9.jpeg"/><Relationship Id="rId1" Type="http://schemas.openxmlformats.org/officeDocument/2006/relationships/slideMaster" Target="../slideMasters/slideMaster24.xml"/><Relationship Id="rId6" Type="http://schemas.openxmlformats.org/officeDocument/2006/relationships/image" Target="../media/image13.gif"/><Relationship Id="rId5" Type="http://schemas.openxmlformats.org/officeDocument/2006/relationships/image" Target="../media/image12.png"/><Relationship Id="rId10" Type="http://schemas.openxmlformats.org/officeDocument/2006/relationships/image" Target="../media/image19.png"/><Relationship Id="rId4" Type="http://schemas.openxmlformats.org/officeDocument/2006/relationships/image" Target="../media/image10.jpeg"/><Relationship Id="rId9" Type="http://schemas.openxmlformats.org/officeDocument/2006/relationships/image" Target="../media/image16.jpeg"/></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jpeg"/><Relationship Id="rId1" Type="http://schemas.openxmlformats.org/officeDocument/2006/relationships/slideMaster" Target="../slideMasters/slideMaster24.xml"/><Relationship Id="rId4" Type="http://schemas.openxmlformats.org/officeDocument/2006/relationships/image" Target="../media/image8.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jpeg"/><Relationship Id="rId1" Type="http://schemas.openxmlformats.org/officeDocument/2006/relationships/slideMaster" Target="../slideMasters/slideMaster5.xml"/><Relationship Id="rId4" Type="http://schemas.openxmlformats.org/officeDocument/2006/relationships/image" Target="../media/image8.jpe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7.emf"/><Relationship Id="rId7" Type="http://schemas.openxmlformats.org/officeDocument/2006/relationships/image" Target="../media/image13.gif"/><Relationship Id="rId2" Type="http://schemas.openxmlformats.org/officeDocument/2006/relationships/image" Target="../media/image9.jpeg"/><Relationship Id="rId1" Type="http://schemas.openxmlformats.org/officeDocument/2006/relationships/slideMaster" Target="../slideMasters/slideMaster6.xml"/><Relationship Id="rId6" Type="http://schemas.openxmlformats.org/officeDocument/2006/relationships/image" Target="../media/image12.pn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jpeg"/><Relationship Id="rId1" Type="http://schemas.openxmlformats.org/officeDocument/2006/relationships/slideMaster" Target="../slideMasters/slideMaster6.xml"/><Relationship Id="rId4" Type="http://schemas.openxmlformats.org/officeDocument/2006/relationships/image" Target="../media/image8.jpeg"/></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7.emf"/><Relationship Id="rId7" Type="http://schemas.openxmlformats.org/officeDocument/2006/relationships/image" Target="../media/image13.gif"/><Relationship Id="rId2" Type="http://schemas.openxmlformats.org/officeDocument/2006/relationships/image" Target="../media/image9.jpeg"/><Relationship Id="rId1" Type="http://schemas.openxmlformats.org/officeDocument/2006/relationships/slideMaster" Target="../slideMasters/slideMaster7.xml"/><Relationship Id="rId6" Type="http://schemas.openxmlformats.org/officeDocument/2006/relationships/image" Target="../media/image12.pn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jpeg"/><Relationship Id="rId1" Type="http://schemas.openxmlformats.org/officeDocument/2006/relationships/slideMaster" Target="../slideMasters/slideMaster7.xml"/><Relationship Id="rId4" Type="http://schemas.openxmlformats.org/officeDocument/2006/relationships/image" Target="../media/image8.jpe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jpeg"/><Relationship Id="rId1" Type="http://schemas.openxmlformats.org/officeDocument/2006/relationships/slideMaster" Target="../slideMasters/slideMaster8.xml"/><Relationship Id="rId4" Type="http://schemas.openxmlformats.org/officeDocument/2006/relationships/image" Target="../media/image8.jpe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jpeg"/><Relationship Id="rId1" Type="http://schemas.openxmlformats.org/officeDocument/2006/relationships/slideMaster" Target="../slideMasters/slideMaster9.xml"/><Relationship Id="rId4" Type="http://schemas.openxmlformats.org/officeDocument/2006/relationships/image" Target="../media/image8.jpe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jpeg"/><Relationship Id="rId1" Type="http://schemas.openxmlformats.org/officeDocument/2006/relationships/slideMaster" Target="../slideMasters/slideMaster10.xml"/><Relationship Id="rId4"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emf"/><Relationship Id="rId1" Type="http://schemas.openxmlformats.org/officeDocument/2006/relationships/slideMaster" Target="../slideMasters/slideMaster11.xml"/><Relationship Id="rId4" Type="http://schemas.openxmlformats.org/officeDocument/2006/relationships/image" Target="../media/image18.png"/></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Master" Target="../slideMasters/slideMaster11.xml"/><Relationship Id="rId4" Type="http://schemas.openxmlformats.org/officeDocument/2006/relationships/tags" Target="../tags/tag3.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oleObject" Target="../embeddings/oleObject2.bin"/><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slideMaster" Target="../slideMasters/slideMaster11.xml"/><Relationship Id="rId5" Type="http://schemas.openxmlformats.org/officeDocument/2006/relationships/tags" Target="../tags/tag7.xml"/><Relationship Id="rId4" Type="http://schemas.openxmlformats.org/officeDocument/2006/relationships/tags" Target="../tags/tag6.xml"/></Relationships>
</file>

<file path=ppt/slideLayouts/_rels/slideLayout8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Master" Target="../slideMasters/slideMaster11.xml"/><Relationship Id="rId4" Type="http://schemas.openxmlformats.org/officeDocument/2006/relationships/tags" Target="../tags/tag10.xml"/></Relationships>
</file>

<file path=ppt/slideLayouts/_rels/slideLayout87.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slideMaster" Target="../slideMasters/slideMaster11.xml"/><Relationship Id="rId4" Type="http://schemas.openxmlformats.org/officeDocument/2006/relationships/tags" Target="../tags/tag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4.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emf"/><Relationship Id="rId1" Type="http://schemas.openxmlformats.org/officeDocument/2006/relationships/slideMaster" Target="../slideMasters/slideMaster12.xml"/><Relationship Id="rId4" Type="http://schemas.openxmlformats.org/officeDocument/2006/relationships/image" Target="../media/image18.png"/></Relationships>
</file>

<file path=ppt/slideLayouts/_rels/slideLayout95.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slideMaster" Target="../slideMasters/slideMaster12.xml"/><Relationship Id="rId4" Type="http://schemas.openxmlformats.org/officeDocument/2006/relationships/tags" Target="../tags/tag17.xml"/></Relationships>
</file>

<file path=ppt/slideLayouts/_rels/slideLayout96.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oleObject" Target="../embeddings/oleObject7.bin"/><Relationship Id="rId2" Type="http://schemas.openxmlformats.org/officeDocument/2006/relationships/tags" Target="../tags/tag18.xml"/><Relationship Id="rId1" Type="http://schemas.openxmlformats.org/officeDocument/2006/relationships/vmlDrawing" Target="../drawings/vmlDrawing7.vml"/><Relationship Id="rId6" Type="http://schemas.openxmlformats.org/officeDocument/2006/relationships/slideMaster" Target="../slideMasters/slideMaster12.xml"/><Relationship Id="rId5" Type="http://schemas.openxmlformats.org/officeDocument/2006/relationships/tags" Target="../tags/tag21.xml"/><Relationship Id="rId4" Type="http://schemas.openxmlformats.org/officeDocument/2006/relationships/tags" Target="../tags/tag20.xml"/></Relationships>
</file>

<file path=ppt/slideLayouts/_rels/slideLayout97.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slideMaster" Target="../slideMasters/slideMaster12.xml"/><Relationship Id="rId4" Type="http://schemas.openxmlformats.org/officeDocument/2006/relationships/tags" Target="../tags/tag24.xml"/></Relationships>
</file>

<file path=ppt/slideLayouts/_rels/slideLayout98.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slideMaster" Target="../slideMasters/slideMaster12.xml"/><Relationship Id="rId4" Type="http://schemas.openxmlformats.org/officeDocument/2006/relationships/tags" Target="../tags/tag2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sp>
        <p:nvSpPr>
          <p:cNvPr id="2" name="Title 1"/>
          <p:cNvSpPr>
            <a:spLocks noGrp="1"/>
          </p:cNvSpPr>
          <p:nvPr>
            <p:ph type="ctrTitle"/>
          </p:nvPr>
        </p:nvSpPr>
        <p:spPr>
          <a:xfrm>
            <a:off x="3087302" y="777600"/>
            <a:ext cx="8509386" cy="860400"/>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3087368" y="1731939"/>
            <a:ext cx="6222953" cy="968400"/>
          </a:xfrm>
        </p:spPr>
        <p:txBody>
          <a:bodyPr/>
          <a:lstStyle>
            <a:lvl1pPr marL="0" indent="0" algn="l">
              <a:buNone/>
              <a:defRPr sz="2000">
                <a:solidFill>
                  <a:schemeClr val="bg2"/>
                </a:solidFill>
              </a:defRPr>
            </a:lvl1pPr>
            <a:lvl2pPr marL="0" indent="0" algn="l">
              <a:buNone/>
              <a:defRPr sz="1600">
                <a:solidFill>
                  <a:schemeClr val="tx1">
                    <a:tint val="75000"/>
                  </a:schemeClr>
                </a:solidFill>
              </a:defRPr>
            </a:lvl2pPr>
            <a:lvl3pPr marL="909267" indent="0" algn="ctr">
              <a:buNone/>
              <a:defRPr>
                <a:solidFill>
                  <a:schemeClr val="tx1">
                    <a:tint val="75000"/>
                  </a:schemeClr>
                </a:solidFill>
              </a:defRPr>
            </a:lvl3pPr>
            <a:lvl4pPr marL="1363891" indent="0" algn="ctr">
              <a:buNone/>
              <a:defRPr>
                <a:solidFill>
                  <a:schemeClr val="tx1">
                    <a:tint val="75000"/>
                  </a:schemeClr>
                </a:solidFill>
              </a:defRPr>
            </a:lvl4pPr>
            <a:lvl5pPr marL="1818536" indent="0" algn="ctr">
              <a:buNone/>
              <a:defRPr>
                <a:solidFill>
                  <a:schemeClr val="tx1">
                    <a:tint val="75000"/>
                  </a:schemeClr>
                </a:solidFill>
              </a:defRPr>
            </a:lvl5pPr>
            <a:lvl6pPr marL="2273172" indent="0" algn="ctr">
              <a:buNone/>
              <a:defRPr>
                <a:solidFill>
                  <a:schemeClr val="tx1">
                    <a:tint val="75000"/>
                  </a:schemeClr>
                </a:solidFill>
              </a:defRPr>
            </a:lvl6pPr>
            <a:lvl7pPr marL="2727795" indent="0" algn="ctr">
              <a:buNone/>
              <a:defRPr>
                <a:solidFill>
                  <a:schemeClr val="tx1">
                    <a:tint val="75000"/>
                  </a:schemeClr>
                </a:solidFill>
              </a:defRPr>
            </a:lvl7pPr>
            <a:lvl8pPr marL="3182430" indent="0" algn="ctr">
              <a:buNone/>
              <a:defRPr>
                <a:solidFill>
                  <a:schemeClr val="tx1">
                    <a:tint val="75000"/>
                  </a:schemeClr>
                </a:solidFill>
              </a:defRPr>
            </a:lvl8pPr>
            <a:lvl9pPr marL="3637065" indent="0" algn="ctr">
              <a:buNone/>
              <a:defRPr>
                <a:solidFill>
                  <a:schemeClr val="tx1">
                    <a:tint val="75000"/>
                  </a:schemeClr>
                </a:solidFill>
              </a:defRPr>
            </a:lvl9pPr>
          </a:lstStyle>
          <a:p>
            <a:r>
              <a:rPr lang="en-US" smtClean="0"/>
              <a:t>Click to edit Master subtitle style</a:t>
            </a:r>
            <a:endParaRPr lang="en-GB" dirty="0"/>
          </a:p>
        </p:txBody>
      </p:sp>
      <p:pic>
        <p:nvPicPr>
          <p:cNvPr id="10" name="Picture 2"/>
          <p:cNvPicPr>
            <a:picLocks noChangeAspect="1" noChangeArrowheads="1"/>
          </p:cNvPicPr>
          <p:nvPr userDrawn="1"/>
        </p:nvPicPr>
        <p:blipFill>
          <a:blip r:embed="rId2" cstate="print"/>
          <a:srcRect/>
          <a:stretch>
            <a:fillRect/>
          </a:stretch>
        </p:blipFill>
        <p:spPr bwMode="auto">
          <a:xfrm>
            <a:off x="3080510" y="5746953"/>
            <a:ext cx="983483" cy="745200"/>
          </a:xfrm>
          <a:prstGeom prst="rect">
            <a:avLst/>
          </a:prstGeom>
          <a:noFill/>
          <a:ln w="9525">
            <a:noFill/>
            <a:miter lim="800000"/>
            <a:headEnd/>
            <a:tailEnd/>
          </a:ln>
          <a:effectLst/>
        </p:spPr>
      </p:pic>
      <p:grpSp>
        <p:nvGrpSpPr>
          <p:cNvPr id="9" name="Group 8"/>
          <p:cNvGrpSpPr/>
          <p:nvPr userDrawn="1"/>
        </p:nvGrpSpPr>
        <p:grpSpPr>
          <a:xfrm>
            <a:off x="3" y="1628779"/>
            <a:ext cx="12198350" cy="4469625"/>
            <a:chOff x="0" y="1628775"/>
            <a:chExt cx="12198350" cy="4469625"/>
          </a:xfrm>
        </p:grpSpPr>
        <p:sp>
          <p:nvSpPr>
            <p:cNvPr id="1032" name="Freeform 8"/>
            <p:cNvSpPr>
              <a:spLocks/>
            </p:cNvSpPr>
            <p:nvPr userDrawn="1"/>
          </p:nvSpPr>
          <p:spPr bwMode="gray">
            <a:xfrm>
              <a:off x="3072661" y="1628775"/>
              <a:ext cx="9125689" cy="3318440"/>
            </a:xfrm>
            <a:custGeom>
              <a:avLst/>
              <a:gdLst/>
              <a:ahLst/>
              <a:cxnLst>
                <a:cxn ang="0">
                  <a:pos x="0" y="2464"/>
                </a:cxn>
                <a:cxn ang="0">
                  <a:pos x="6761" y="0"/>
                </a:cxn>
                <a:cxn ang="0">
                  <a:pos x="6761" y="1290"/>
                </a:cxn>
                <a:cxn ang="0">
                  <a:pos x="0" y="2464"/>
                </a:cxn>
              </a:cxnLst>
              <a:rect l="0" t="0" r="r" b="b"/>
              <a:pathLst>
                <a:path w="6761" h="2464">
                  <a:moveTo>
                    <a:pt x="0" y="2464"/>
                  </a:moveTo>
                  <a:lnTo>
                    <a:pt x="6761" y="0"/>
                  </a:lnTo>
                  <a:lnTo>
                    <a:pt x="6761" y="1290"/>
                  </a:lnTo>
                  <a:lnTo>
                    <a:pt x="0" y="246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1026" name="Picture 2"/>
            <p:cNvPicPr>
              <a:picLocks noChangeAspect="1" noChangeArrowheads="1"/>
            </p:cNvPicPr>
            <p:nvPr userDrawn="1"/>
          </p:nvPicPr>
          <p:blipFill>
            <a:blip r:embed="rId3" cstate="print"/>
            <a:srcRect/>
            <a:stretch>
              <a:fillRect/>
            </a:stretch>
          </p:blipFill>
          <p:spPr bwMode="auto">
            <a:xfrm>
              <a:off x="0" y="4291200"/>
              <a:ext cx="3078523" cy="1807200"/>
            </a:xfrm>
            <a:prstGeom prst="rect">
              <a:avLst/>
            </a:prstGeom>
            <a:noFill/>
            <a:ln w="9525">
              <a:noFill/>
              <a:miter lim="800000"/>
              <a:headEnd/>
              <a:tailEnd/>
            </a:ln>
            <a:effectLst/>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dirty="0" smtClean="0"/>
              <a:t>Presentation title</a:t>
            </a:r>
            <a:endParaRPr lang="en-US" dirty="0"/>
          </a:p>
        </p:txBody>
      </p:sp>
      <p:sp>
        <p:nvSpPr>
          <p:cNvPr id="7" name="Line 11"/>
          <p:cNvSpPr>
            <a:spLocks noChangeShapeType="1"/>
          </p:cNvSpPr>
          <p:nvPr userDrawn="1"/>
        </p:nvSpPr>
        <p:spPr bwMode="auto">
          <a:xfrm>
            <a:off x="607800" y="6243639"/>
            <a:ext cx="10978515" cy="0"/>
          </a:xfrm>
          <a:prstGeom prst="line">
            <a:avLst/>
          </a:prstGeom>
          <a:noFill/>
          <a:ln w="3175">
            <a:solidFill>
              <a:srgbClr val="808080"/>
            </a:solidFill>
            <a:round/>
            <a:headEnd/>
            <a:tailEnd/>
          </a:ln>
          <a:effectLst/>
        </p:spPr>
        <p:txBody>
          <a:bodyPr wrap="none" lIns="90901" tIns="45479" rIns="90901" bIns="45479" anchor="ctr"/>
          <a:lstStyle/>
          <a:p>
            <a:endParaRPr lang="en-US" noProof="0" dirty="0">
              <a:solidFill>
                <a:schemeClr val="bg1"/>
              </a:solidFill>
            </a:endParaRPr>
          </a:p>
        </p:txBody>
      </p:sp>
    </p:spTree>
    <p:extLst>
      <p:ext uri="{BB962C8B-B14F-4D97-AF65-F5344CB8AC3E}">
        <p14:creationId xmlns:p14="http://schemas.microsoft.com/office/powerpoint/2010/main" val="3350680830"/>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plain with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GB"/>
          </a:p>
        </p:txBody>
      </p:sp>
      <p:sp>
        <p:nvSpPr>
          <p:cNvPr id="4" name="Text Placeholder 3"/>
          <p:cNvSpPr>
            <a:spLocks noGrp="1"/>
          </p:cNvSpPr>
          <p:nvPr>
            <p:ph type="body" sz="quarter" idx="10"/>
          </p:nvPr>
        </p:nvSpPr>
        <p:spPr>
          <a:xfrm>
            <a:off x="2239403" y="6302595"/>
            <a:ext cx="8641779" cy="468000"/>
          </a:xfrm>
        </p:spPr>
        <p:txBody>
          <a:bodyPr/>
          <a:lstStyle>
            <a:lvl1pPr>
              <a:spcBef>
                <a:spcPts val="0"/>
              </a:spcBef>
              <a:buNone/>
              <a:defRPr sz="900" i="1"/>
            </a:lvl1pPr>
            <a:lvl2pPr>
              <a:buNone/>
              <a:defRPr sz="900" i="1"/>
            </a:lvl2pPr>
            <a:lvl3pPr>
              <a:buNone/>
              <a:defRPr sz="900" i="1"/>
            </a:lvl3pPr>
            <a:lvl4pPr>
              <a:buNone/>
              <a:defRPr sz="900" i="1"/>
            </a:lvl4pPr>
            <a:lvl5pPr>
              <a:buNone/>
              <a:defRPr sz="900" i="1"/>
            </a:lvl5pPr>
          </a:lstStyle>
          <a:p>
            <a:pPr lvl="0"/>
            <a:r>
              <a:rPr lang="en-US" dirty="0" smtClean="0"/>
              <a:t>Click to edit Master text styles</a:t>
            </a:r>
          </a:p>
        </p:txBody>
      </p:sp>
      <p:sp>
        <p:nvSpPr>
          <p:cNvPr id="6" name="Foliennummernplatzhalter 5"/>
          <p:cNvSpPr>
            <a:spLocks noGrp="1"/>
          </p:cNvSpPr>
          <p:nvPr>
            <p:ph type="sldNum" sz="quarter" idx="4"/>
          </p:nvPr>
        </p:nvSpPr>
        <p:spPr>
          <a:xfrm>
            <a:off x="813228" y="6403343"/>
            <a:ext cx="230836" cy="190500"/>
          </a:xfrm>
          <a:prstGeom prst="rect">
            <a:avLst/>
          </a:prstGeom>
        </p:spPr>
        <p:txBody>
          <a:bodyPr vert="horz" lIns="0" tIns="0" rIns="0" bIns="0" rtlCol="0" anchor="b" anchorCtr="0"/>
          <a:lstStyle>
            <a:lvl1pPr algn="l">
              <a:lnSpc>
                <a:spcPts val="800"/>
              </a:lnSpc>
              <a:defRPr sz="1100">
                <a:solidFill>
                  <a:schemeClr val="tx1">
                    <a:tint val="75000"/>
                  </a:schemeClr>
                </a:solidFill>
                <a:latin typeface="+mn-lt"/>
              </a:defRPr>
            </a:lvl1pPr>
          </a:lstStyle>
          <a:p>
            <a:pPr defTabSz="910406" fontAlgn="base">
              <a:spcBef>
                <a:spcPct val="0"/>
              </a:spcBef>
              <a:spcAft>
                <a:spcPct val="0"/>
              </a:spcAft>
              <a:buSzPct val="120000"/>
              <a:buFont typeface="Arial Narrow" pitchFamily="34" charset="0"/>
              <a:buChar char="–"/>
            </a:pPr>
            <a:fld id="{516F779F-FD05-4C92-8BC5-DCA8A49D41D8}" type="slidenum">
              <a:rPr lang="en-GB" smtClean="0">
                <a:solidFill>
                  <a:srgbClr val="646464">
                    <a:tint val="75000"/>
                  </a:srgbClr>
                </a:solidFill>
              </a:rPr>
              <a:pPr defTabSz="910406" fontAlgn="base">
                <a:spcBef>
                  <a:spcPct val="0"/>
                </a:spcBef>
                <a:spcAft>
                  <a:spcPct val="0"/>
                </a:spcAft>
                <a:buSzPct val="120000"/>
                <a:buFont typeface="Arial Narrow" pitchFamily="34" charset="0"/>
                <a:buChar char="–"/>
              </a:pPr>
              <a:t>‹#›</a:t>
            </a:fld>
            <a:endParaRPr lang="en-GB" dirty="0">
              <a:solidFill>
                <a:srgbClr val="646464">
                  <a:tint val="75000"/>
                </a:srgbClr>
              </a:solidFill>
            </a:endParaRPr>
          </a:p>
        </p:txBody>
      </p:sp>
    </p:spTree>
    <p:extLst>
      <p:ext uri="{BB962C8B-B14F-4D97-AF65-F5344CB8AC3E}">
        <p14:creationId xmlns:p14="http://schemas.microsoft.com/office/powerpoint/2010/main" val="4032424633"/>
      </p:ext>
    </p:extLst>
  </p:cSld>
  <p:clrMapOvr>
    <a:masterClrMapping/>
  </p:clrMapOvr>
  <p:transition spd="med">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4" name="Text Placeholder 3"/>
          <p:cNvSpPr>
            <a:spLocks noGrp="1"/>
          </p:cNvSpPr>
          <p:nvPr>
            <p:ph type="body" sz="quarter" idx="10"/>
          </p:nvPr>
        </p:nvSpPr>
        <p:spPr>
          <a:xfrm>
            <a:off x="2239403" y="6302595"/>
            <a:ext cx="8641779" cy="468000"/>
          </a:xfrm>
        </p:spPr>
        <p:txBody>
          <a:bodyPr/>
          <a:lstStyle>
            <a:lvl1pPr>
              <a:spcBef>
                <a:spcPts val="0"/>
              </a:spcBef>
              <a:buNone/>
              <a:defRPr sz="900" i="1"/>
            </a:lvl1pPr>
            <a:lvl2pPr>
              <a:buNone/>
              <a:defRPr sz="900" i="1"/>
            </a:lvl2pPr>
            <a:lvl3pPr>
              <a:buNone/>
              <a:defRPr sz="900" i="1"/>
            </a:lvl3pPr>
            <a:lvl4pPr>
              <a:buNone/>
              <a:defRPr sz="900" i="1"/>
            </a:lvl4pPr>
            <a:lvl5pPr>
              <a:buNone/>
              <a:defRPr sz="900" i="1"/>
            </a:lvl5pPr>
          </a:lstStyle>
          <a:p>
            <a:pPr lvl="0"/>
            <a:r>
              <a:rPr lang="en-US" dirty="0" smtClean="0"/>
              <a:t>Click to edit Master text styles</a:t>
            </a:r>
          </a:p>
        </p:txBody>
      </p:sp>
      <p:sp>
        <p:nvSpPr>
          <p:cNvPr id="5" name="Foliennummernplatzhalter 5"/>
          <p:cNvSpPr>
            <a:spLocks noGrp="1"/>
          </p:cNvSpPr>
          <p:nvPr>
            <p:ph type="sldNum" sz="quarter" idx="4"/>
          </p:nvPr>
        </p:nvSpPr>
        <p:spPr>
          <a:xfrm>
            <a:off x="813228" y="6403343"/>
            <a:ext cx="230836" cy="190500"/>
          </a:xfrm>
          <a:prstGeom prst="rect">
            <a:avLst/>
          </a:prstGeom>
        </p:spPr>
        <p:txBody>
          <a:bodyPr vert="horz" lIns="0" tIns="0" rIns="0" bIns="0" rtlCol="0" anchor="b" anchorCtr="0"/>
          <a:lstStyle>
            <a:lvl1pPr algn="l">
              <a:lnSpc>
                <a:spcPts val="800"/>
              </a:lnSpc>
              <a:defRPr sz="1100">
                <a:solidFill>
                  <a:schemeClr val="tx1">
                    <a:tint val="75000"/>
                  </a:schemeClr>
                </a:solidFill>
                <a:latin typeface="+mn-lt"/>
              </a:defRPr>
            </a:lvl1pPr>
          </a:lstStyle>
          <a:p>
            <a:pPr defTabSz="910406" fontAlgn="base">
              <a:spcBef>
                <a:spcPct val="0"/>
              </a:spcBef>
              <a:spcAft>
                <a:spcPct val="0"/>
              </a:spcAft>
              <a:buSzPct val="120000"/>
              <a:buFont typeface="Arial Narrow" pitchFamily="34" charset="0"/>
              <a:buChar char="–"/>
            </a:pPr>
            <a:fld id="{516F779F-FD05-4C92-8BC5-DCA8A49D41D8}" type="slidenum">
              <a:rPr lang="en-GB" smtClean="0">
                <a:solidFill>
                  <a:srgbClr val="646464">
                    <a:tint val="75000"/>
                  </a:srgbClr>
                </a:solidFill>
              </a:rPr>
              <a:pPr defTabSz="910406" fontAlgn="base">
                <a:spcBef>
                  <a:spcPct val="0"/>
                </a:spcBef>
                <a:spcAft>
                  <a:spcPct val="0"/>
                </a:spcAft>
                <a:buSzPct val="120000"/>
                <a:buFont typeface="Arial Narrow" pitchFamily="34" charset="0"/>
                <a:buChar char="–"/>
              </a:pPr>
              <a:t>‹#›</a:t>
            </a:fld>
            <a:endParaRPr lang="en-GB" dirty="0">
              <a:solidFill>
                <a:srgbClr val="646464">
                  <a:tint val="75000"/>
                </a:srgbClr>
              </a:solidFill>
            </a:endParaRPr>
          </a:p>
        </p:txBody>
      </p:sp>
      <p:sp>
        <p:nvSpPr>
          <p:cNvPr id="7" name="Text Placeholder 5"/>
          <p:cNvSpPr>
            <a:spLocks noGrp="1"/>
          </p:cNvSpPr>
          <p:nvPr>
            <p:ph type="body" sz="quarter" idx="11"/>
          </p:nvPr>
        </p:nvSpPr>
        <p:spPr>
          <a:xfrm>
            <a:off x="703718" y="1097495"/>
            <a:ext cx="10085250" cy="205184"/>
          </a:xfrm>
        </p:spPr>
        <p:txBody>
          <a:bodyPr wrap="square">
            <a:spAutoFit/>
          </a:bodyPr>
          <a:lstStyle>
            <a:lvl1pPr algn="ctr">
              <a:buNone/>
              <a:defRPr sz="1300" b="1" i="1" u="sng"/>
            </a:lvl1pPr>
            <a:lvl2pPr>
              <a:buNone/>
              <a:defRPr sz="1700" b="1" i="1" u="sng"/>
            </a:lvl2pPr>
            <a:lvl3pPr>
              <a:buNone/>
              <a:defRPr sz="1700" b="1" i="1" u="sng"/>
            </a:lvl3pPr>
            <a:lvl4pPr>
              <a:buNone/>
              <a:defRPr sz="1700" b="1" i="1" u="sng"/>
            </a:lvl4pPr>
            <a:lvl5pPr>
              <a:buNone/>
              <a:defRPr sz="1700" b="1" i="1" u="sng"/>
            </a:lvl5pPr>
          </a:lstStyle>
          <a:p>
            <a:pPr lvl="0"/>
            <a:r>
              <a:rPr lang="en-US" dirty="0" smtClean="0"/>
              <a:t>Click to edit Master text styles</a:t>
            </a:r>
            <a:endParaRPr lang="it-IT" dirty="0"/>
          </a:p>
        </p:txBody>
      </p:sp>
    </p:spTree>
    <p:extLst>
      <p:ext uri="{BB962C8B-B14F-4D97-AF65-F5344CB8AC3E}">
        <p14:creationId xmlns:p14="http://schemas.microsoft.com/office/powerpoint/2010/main" val="1670272779"/>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offerta">
    <p:spTree>
      <p:nvGrpSpPr>
        <p:cNvPr id="1" name=""/>
        <p:cNvGrpSpPr/>
        <p:nvPr/>
      </p:nvGrpSpPr>
      <p:grpSpPr>
        <a:xfrm>
          <a:off x="0" y="0"/>
          <a:ext cx="0" cy="0"/>
          <a:chOff x="0" y="0"/>
          <a:chExt cx="0" cy="0"/>
        </a:xfrm>
      </p:grpSpPr>
      <p:graphicFrame>
        <p:nvGraphicFramePr>
          <p:cNvPr id="9" name="Object 8" hidden="1"/>
          <p:cNvGraphicFramePr>
            <a:graphicFrameLocks/>
          </p:cNvGraphicFramePr>
          <p:nvPr>
            <p:custDataLst>
              <p:tags r:id="rId2"/>
            </p:custDataLst>
          </p:nvPr>
        </p:nvGraphicFramePr>
        <p:xfrm>
          <a:off x="2" y="32"/>
          <a:ext cx="211778" cy="158751"/>
        </p:xfrm>
        <a:graphic>
          <a:graphicData uri="http://schemas.openxmlformats.org/presentationml/2006/ole">
            <mc:AlternateContent xmlns:mc="http://schemas.openxmlformats.org/markup-compatibility/2006">
              <mc:Choice xmlns:v="urn:schemas-microsoft-com:vml" Requires="v">
                <p:oleObj spid="_x0000_s10448" name="think-cell Slide" r:id="rId4" imgW="0" imgH="0" progId="">
                  <p:embed/>
                </p:oleObj>
              </mc:Choice>
              <mc:Fallback>
                <p:oleObj name="think-cell Slide"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 y="32"/>
                        <a:ext cx="211778" cy="158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46971442"/>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dirty="0"/>
          </a:p>
        </p:txBody>
      </p:sp>
    </p:spTree>
    <p:extLst>
      <p:ext uri="{BB962C8B-B14F-4D97-AF65-F5344CB8AC3E}">
        <p14:creationId xmlns:p14="http://schemas.microsoft.com/office/powerpoint/2010/main" val="3550689029"/>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29158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olo capitolo + Logo Cliente">
    <p:spTree>
      <p:nvGrpSpPr>
        <p:cNvPr id="1" name=""/>
        <p:cNvGrpSpPr/>
        <p:nvPr/>
      </p:nvGrpSpPr>
      <p:grpSpPr>
        <a:xfrm>
          <a:off x="0" y="0"/>
          <a:ext cx="0" cy="0"/>
          <a:chOff x="0" y="0"/>
          <a:chExt cx="0" cy="0"/>
        </a:xfrm>
      </p:grpSpPr>
      <p:pic>
        <p:nvPicPr>
          <p:cNvPr id="15" name="Picture 14" descr="BTW - copertina DEF2-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17" y="0"/>
            <a:ext cx="12187516" cy="6858000"/>
          </a:xfrm>
          <a:prstGeom prst="rect">
            <a:avLst/>
          </a:prstGeom>
        </p:spPr>
      </p:pic>
      <p:sp>
        <p:nvSpPr>
          <p:cNvPr id="16" name="Text Placeholder 11"/>
          <p:cNvSpPr>
            <a:spLocks noGrp="1"/>
          </p:cNvSpPr>
          <p:nvPr>
            <p:ph type="body" sz="quarter" idx="12" hasCustomPrompt="1"/>
          </p:nvPr>
        </p:nvSpPr>
        <p:spPr>
          <a:xfrm>
            <a:off x="6003123" y="3601863"/>
            <a:ext cx="5860628" cy="864097"/>
          </a:xfrm>
          <a:prstGeom prst="rect">
            <a:avLst/>
          </a:prstGeom>
        </p:spPr>
        <p:txBody>
          <a:bodyPr vert="horz" lIns="121477" tIns="60738" rIns="121477" bIns="60738" anchor="b"/>
          <a:lstStyle>
            <a:lvl1pPr marL="0" indent="0">
              <a:lnSpc>
                <a:spcPct val="70000"/>
              </a:lnSpc>
              <a:buNone/>
              <a:defRPr sz="5300" b="1" baseline="0">
                <a:solidFill>
                  <a:srgbClr val="0071B8"/>
                </a:solidFill>
              </a:defRPr>
            </a:lvl1pPr>
          </a:lstStyle>
          <a:p>
            <a:pPr lvl="0"/>
            <a:r>
              <a:rPr lang="en-US" dirty="0" err="1" smtClean="0"/>
              <a:t>Titolo</a:t>
            </a:r>
            <a:r>
              <a:rPr lang="en-US" dirty="0" smtClean="0"/>
              <a:t> </a:t>
            </a:r>
            <a:r>
              <a:rPr lang="en-US" dirty="0" err="1" smtClean="0"/>
              <a:t>capitolo</a:t>
            </a:r>
            <a:endParaRPr lang="en-US" dirty="0"/>
          </a:p>
        </p:txBody>
      </p:sp>
      <p:sp>
        <p:nvSpPr>
          <p:cNvPr id="17" name="Text Placeholder 13"/>
          <p:cNvSpPr>
            <a:spLocks noGrp="1"/>
          </p:cNvSpPr>
          <p:nvPr>
            <p:ph type="body" sz="quarter" idx="13" hasCustomPrompt="1"/>
          </p:nvPr>
        </p:nvSpPr>
        <p:spPr>
          <a:xfrm>
            <a:off x="4275125" y="3601819"/>
            <a:ext cx="1343789" cy="864096"/>
          </a:xfrm>
          <a:prstGeom prst="rect">
            <a:avLst/>
          </a:prstGeom>
        </p:spPr>
        <p:txBody>
          <a:bodyPr vert="horz" lIns="121477" tIns="60738" rIns="121477" bIns="60738" anchor="b"/>
          <a:lstStyle>
            <a:lvl1pPr marL="0" indent="0" algn="r">
              <a:buNone/>
              <a:defRPr sz="5300">
                <a:solidFill>
                  <a:srgbClr val="0071B8"/>
                </a:solidFill>
              </a:defRPr>
            </a:lvl1pPr>
          </a:lstStyle>
          <a:p>
            <a:pPr lvl="0"/>
            <a:r>
              <a:rPr lang="en-US" dirty="0" smtClean="0"/>
              <a:t>1</a:t>
            </a:r>
            <a:endParaRPr lang="en-US" dirty="0"/>
          </a:p>
        </p:txBody>
      </p:sp>
      <p:sp>
        <p:nvSpPr>
          <p:cNvPr id="18" name="Text Placeholder 17"/>
          <p:cNvSpPr>
            <a:spLocks noGrp="1"/>
          </p:cNvSpPr>
          <p:nvPr>
            <p:ph type="body" sz="quarter" idx="14" hasCustomPrompt="1"/>
          </p:nvPr>
        </p:nvSpPr>
        <p:spPr>
          <a:xfrm>
            <a:off x="6003124" y="4552147"/>
            <a:ext cx="5861984" cy="691456"/>
          </a:xfrm>
          <a:prstGeom prst="rect">
            <a:avLst/>
          </a:prstGeom>
        </p:spPr>
        <p:txBody>
          <a:bodyPr vert="horz" lIns="121477" tIns="60738" rIns="121477" bIns="60738"/>
          <a:lstStyle>
            <a:lvl1pPr marL="0" indent="0">
              <a:lnSpc>
                <a:spcPct val="70000"/>
              </a:lnSpc>
              <a:buNone/>
              <a:defRPr sz="3200" baseline="0">
                <a:solidFill>
                  <a:srgbClr val="0071B8"/>
                </a:solidFill>
              </a:defRPr>
            </a:lvl1pPr>
          </a:lstStyle>
          <a:p>
            <a:pPr lvl="0"/>
            <a:r>
              <a:rPr lang="en-US" dirty="0" err="1" smtClean="0"/>
              <a:t>Sottotitolo</a:t>
            </a:r>
            <a:r>
              <a:rPr lang="en-US" dirty="0" smtClean="0"/>
              <a:t> </a:t>
            </a:r>
            <a:r>
              <a:rPr lang="en-US" dirty="0" err="1" smtClean="0"/>
              <a:t>capitolo</a:t>
            </a:r>
            <a:endParaRPr lang="en-US" dirty="0"/>
          </a:p>
        </p:txBody>
      </p:sp>
      <p:cxnSp>
        <p:nvCxnSpPr>
          <p:cNvPr id="19" name="Straight Connector 18"/>
          <p:cNvCxnSpPr/>
          <p:nvPr userDrawn="1"/>
        </p:nvCxnSpPr>
        <p:spPr>
          <a:xfrm flipH="1">
            <a:off x="6097059" y="4509120"/>
            <a:ext cx="5766685" cy="0"/>
          </a:xfrm>
          <a:prstGeom prst="line">
            <a:avLst/>
          </a:prstGeom>
          <a:ln>
            <a:solidFill>
              <a:srgbClr val="0071B8"/>
            </a:solidFill>
          </a:ln>
          <a:effectLst/>
        </p:spPr>
        <p:style>
          <a:lnRef idx="2">
            <a:schemeClr val="accent1"/>
          </a:lnRef>
          <a:fillRef idx="0">
            <a:schemeClr val="accent1"/>
          </a:fillRef>
          <a:effectRef idx="1">
            <a:schemeClr val="accent1"/>
          </a:effectRef>
          <a:fontRef idx="minor">
            <a:schemeClr val="tx1"/>
          </a:fontRef>
        </p:style>
      </p:cxnSp>
      <p:sp>
        <p:nvSpPr>
          <p:cNvPr id="24" name="Segnaposto numero diapositiva 5"/>
          <p:cNvSpPr>
            <a:spLocks noGrp="1"/>
          </p:cNvSpPr>
          <p:nvPr>
            <p:ph type="sldNum" sz="quarter" idx="4"/>
          </p:nvPr>
        </p:nvSpPr>
        <p:spPr>
          <a:xfrm>
            <a:off x="11382520" y="6516781"/>
            <a:ext cx="526271" cy="341227"/>
          </a:xfrm>
          <a:prstGeom prst="rect">
            <a:avLst/>
          </a:prstGeom>
        </p:spPr>
        <p:txBody>
          <a:bodyPr lIns="92464" tIns="46231" rIns="92464" bIns="46231"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
        <p:nvSpPr>
          <p:cNvPr id="25" name="Date Placeholder 5"/>
          <p:cNvSpPr>
            <a:spLocks noGrp="1"/>
          </p:cNvSpPr>
          <p:nvPr>
            <p:ph type="dt" sz="half" idx="2"/>
          </p:nvPr>
        </p:nvSpPr>
        <p:spPr>
          <a:xfrm>
            <a:off x="8500692" y="6514703"/>
            <a:ext cx="2881820" cy="343300"/>
          </a:xfrm>
          <a:prstGeom prst="rect">
            <a:avLst/>
          </a:prstGeom>
        </p:spPr>
        <p:txBody>
          <a:bodyPr vert="horz" lIns="121477" tIns="60738" rIns="121477" bIns="60738" rtlCol="0" anchor="t"/>
          <a:lstStyle>
            <a:lvl1pPr algn="r">
              <a:defRPr sz="1200" i="1">
                <a:solidFill>
                  <a:srgbClr val="0071B8"/>
                </a:solidFill>
                <a:latin typeface="+mj-lt"/>
                <a:cs typeface="Calibri"/>
              </a:defRPr>
            </a:lvl1pPr>
          </a:lstStyle>
          <a:p>
            <a:fld id="{994CC3D5-16C4-F440-9D1A-752E2A43723A}" type="datetime1">
              <a:rPr lang="it-IT" smtClean="0"/>
              <a:pPr/>
              <a:t>28/04/2015</a:t>
            </a:fld>
            <a:endParaRPr lang="en-US" dirty="0"/>
          </a:p>
        </p:txBody>
      </p:sp>
      <p:cxnSp>
        <p:nvCxnSpPr>
          <p:cNvPr id="26" name="Straight Connector 25"/>
          <p:cNvCxnSpPr/>
          <p:nvPr userDrawn="1"/>
        </p:nvCxnSpPr>
        <p:spPr>
          <a:xfrm>
            <a:off x="335540" y="663893"/>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userDrawn="1"/>
        </p:nvPicPr>
        <p:blipFill>
          <a:blip r:embed="rId3"/>
          <a:stretch>
            <a:fillRect/>
          </a:stretch>
        </p:blipFill>
        <p:spPr>
          <a:xfrm>
            <a:off x="431598" y="164637"/>
            <a:ext cx="1248789" cy="411885"/>
          </a:xfrm>
          <a:prstGeom prst="rect">
            <a:avLst/>
          </a:prstGeom>
        </p:spPr>
      </p:pic>
      <p:pic>
        <p:nvPicPr>
          <p:cNvPr id="14" name="Immagin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l="4993" t="19226" r="9639" b="16205"/>
          <a:stretch/>
        </p:blipFill>
        <p:spPr>
          <a:xfrm>
            <a:off x="10849864" y="102305"/>
            <a:ext cx="1003741" cy="536549"/>
          </a:xfrm>
          <a:prstGeom prst="rect">
            <a:avLst/>
          </a:prstGeom>
        </p:spPr>
      </p:pic>
    </p:spTree>
    <p:extLst>
      <p:ext uri="{BB962C8B-B14F-4D97-AF65-F5344CB8AC3E}">
        <p14:creationId xmlns:p14="http://schemas.microsoft.com/office/powerpoint/2010/main" val="369855746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olo e Contenuto - Logo cliente">
    <p:spTree>
      <p:nvGrpSpPr>
        <p:cNvPr id="1" name=""/>
        <p:cNvGrpSpPr/>
        <p:nvPr/>
      </p:nvGrpSpPr>
      <p:grpSpPr>
        <a:xfrm>
          <a:off x="0" y="0"/>
          <a:ext cx="0" cy="0"/>
          <a:chOff x="0" y="0"/>
          <a:chExt cx="0" cy="0"/>
        </a:xfrm>
      </p:grpSpPr>
      <p:sp>
        <p:nvSpPr>
          <p:cNvPr id="15" name="Titolo 7"/>
          <p:cNvSpPr>
            <a:spLocks noGrp="1"/>
          </p:cNvSpPr>
          <p:nvPr>
            <p:ph type="title"/>
          </p:nvPr>
        </p:nvSpPr>
        <p:spPr>
          <a:xfrm>
            <a:off x="622798" y="797041"/>
            <a:ext cx="11240026" cy="644583"/>
          </a:xfrm>
          <a:prstGeom prst="rect">
            <a:avLst/>
          </a:prstGeom>
        </p:spPr>
        <p:txBody>
          <a:bodyPr lIns="94519" tIns="47260" rIns="94519" bIns="47260"/>
          <a:lstStyle>
            <a:lvl1pPr algn="l">
              <a:defRPr sz="4300" b="1">
                <a:solidFill>
                  <a:srgbClr val="0071B8"/>
                </a:solidFill>
              </a:defRPr>
            </a:lvl1pPr>
          </a:lstStyle>
          <a:p>
            <a:r>
              <a:rPr lang="it-IT" dirty="0" smtClean="0"/>
              <a:t>Fare clic per modificare lo stile del titolo</a:t>
            </a:r>
            <a:endParaRPr lang="en-GB" dirty="0"/>
          </a:p>
        </p:txBody>
      </p:sp>
      <p:sp>
        <p:nvSpPr>
          <p:cNvPr id="16" name="Segnaposto contenuto 6"/>
          <p:cNvSpPr>
            <a:spLocks noGrp="1"/>
          </p:cNvSpPr>
          <p:nvPr>
            <p:ph sz="quarter" idx="10"/>
          </p:nvPr>
        </p:nvSpPr>
        <p:spPr>
          <a:xfrm>
            <a:off x="623718" y="1628160"/>
            <a:ext cx="11240027" cy="4652359"/>
          </a:xfrm>
          <a:prstGeom prst="rect">
            <a:avLst/>
          </a:prstGeom>
        </p:spPr>
        <p:txBody>
          <a:bodyPr lIns="94519" tIns="47260" rIns="94519" bIns="47260"/>
          <a:lstStyle>
            <a:lvl1pPr marL="384010" indent="-384010" algn="just">
              <a:lnSpc>
                <a:spcPct val="150000"/>
              </a:lnSpc>
              <a:spcBef>
                <a:spcPts val="0"/>
              </a:spcBef>
              <a:spcAft>
                <a:spcPts val="0"/>
              </a:spcAft>
              <a:buClrTx/>
              <a:buFont typeface="Wingdings 3" pitchFamily="18" charset="2"/>
              <a:buChar char="}"/>
              <a:defRPr sz="2100">
                <a:solidFill>
                  <a:schemeClr val="tx1"/>
                </a:solidFill>
              </a:defRPr>
            </a:lvl1pPr>
            <a:lvl2pPr marL="830372" indent="-321654" algn="just">
              <a:lnSpc>
                <a:spcPct val="150000"/>
              </a:lnSpc>
              <a:spcBef>
                <a:spcPts val="0"/>
              </a:spcBef>
              <a:spcAft>
                <a:spcPts val="0"/>
              </a:spcAft>
              <a:buClrTx/>
              <a:buFont typeface="Wingdings 3" pitchFamily="18" charset="2"/>
              <a:buChar char="}"/>
              <a:defRPr sz="2100">
                <a:solidFill>
                  <a:schemeClr val="tx1"/>
                </a:solidFill>
              </a:defRPr>
            </a:lvl2pPr>
            <a:lvl3pPr marL="1276735" indent="-256006" algn="just">
              <a:lnSpc>
                <a:spcPct val="150000"/>
              </a:lnSpc>
              <a:spcBef>
                <a:spcPts val="0"/>
              </a:spcBef>
              <a:spcAft>
                <a:spcPts val="0"/>
              </a:spcAft>
              <a:buClrTx/>
              <a:buFont typeface="Wingdings 3" pitchFamily="18" charset="2"/>
              <a:buChar char="}"/>
              <a:defRPr sz="2100">
                <a:solidFill>
                  <a:schemeClr val="tx1"/>
                </a:solidFill>
              </a:defRPr>
            </a:lvl3pPr>
            <a:lvl4pPr marL="1785460" indent="-256006" algn="just">
              <a:lnSpc>
                <a:spcPct val="150000"/>
              </a:lnSpc>
              <a:spcBef>
                <a:spcPts val="0"/>
              </a:spcBef>
              <a:spcAft>
                <a:spcPts val="0"/>
              </a:spcAft>
              <a:buClrTx/>
              <a:buFont typeface="Wingdings 3" pitchFamily="18" charset="2"/>
              <a:buChar char="}"/>
              <a:defRPr sz="2100">
                <a:solidFill>
                  <a:schemeClr val="tx1"/>
                </a:solidFill>
              </a:defRPr>
            </a:lvl4pPr>
            <a:lvl5pPr marL="2297469" indent="-256006" algn="just">
              <a:lnSpc>
                <a:spcPct val="150000"/>
              </a:lnSpc>
              <a:spcBef>
                <a:spcPts val="0"/>
              </a:spcBef>
              <a:spcAft>
                <a:spcPts val="0"/>
              </a:spcAft>
              <a:buClrTx/>
              <a:buFont typeface="Wingdings 3" pitchFamily="18" charset="2"/>
              <a:buChar char="}"/>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GB" dirty="0"/>
          </a:p>
        </p:txBody>
      </p:sp>
      <p:sp>
        <p:nvSpPr>
          <p:cNvPr id="10" name="Segnaposto numero diapositiva 5"/>
          <p:cNvSpPr>
            <a:spLocks noGrp="1"/>
          </p:cNvSpPr>
          <p:nvPr>
            <p:ph type="sldNum" sz="quarter" idx="4"/>
          </p:nvPr>
        </p:nvSpPr>
        <p:spPr>
          <a:xfrm>
            <a:off x="11382520" y="6516781"/>
            <a:ext cx="526271" cy="341227"/>
          </a:xfrm>
          <a:prstGeom prst="rect">
            <a:avLst/>
          </a:prstGeom>
        </p:spPr>
        <p:txBody>
          <a:bodyPr lIns="92464" tIns="46231" rIns="92464" bIns="46231"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
        <p:nvSpPr>
          <p:cNvPr id="11" name="Date Placeholder 5"/>
          <p:cNvSpPr>
            <a:spLocks noGrp="1"/>
          </p:cNvSpPr>
          <p:nvPr>
            <p:ph type="dt" sz="half" idx="2"/>
          </p:nvPr>
        </p:nvSpPr>
        <p:spPr>
          <a:xfrm>
            <a:off x="8500692" y="6514703"/>
            <a:ext cx="2881820" cy="343300"/>
          </a:xfrm>
          <a:prstGeom prst="rect">
            <a:avLst/>
          </a:prstGeom>
        </p:spPr>
        <p:txBody>
          <a:bodyPr vert="horz" lIns="121477" tIns="60738" rIns="121477" bIns="60738" rtlCol="0" anchor="t"/>
          <a:lstStyle>
            <a:lvl1pPr algn="r">
              <a:defRPr sz="1200" i="1">
                <a:solidFill>
                  <a:srgbClr val="0071B8"/>
                </a:solidFill>
                <a:latin typeface="+mj-lt"/>
                <a:cs typeface="Calibri"/>
              </a:defRPr>
            </a:lvl1pPr>
          </a:lstStyle>
          <a:p>
            <a:fld id="{994CC3D5-16C4-F440-9D1A-752E2A43723A}" type="datetime1">
              <a:rPr lang="it-IT" smtClean="0"/>
              <a:pPr/>
              <a:t>28/04/2015</a:t>
            </a:fld>
            <a:endParaRPr lang="en-US" dirty="0"/>
          </a:p>
        </p:txBody>
      </p:sp>
    </p:spTree>
    <p:extLst>
      <p:ext uri="{BB962C8B-B14F-4D97-AF65-F5344CB8AC3E}">
        <p14:creationId xmlns:p14="http://schemas.microsoft.com/office/powerpoint/2010/main" val="4449417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olo capitolo">
    <p:spTree>
      <p:nvGrpSpPr>
        <p:cNvPr id="1" name=""/>
        <p:cNvGrpSpPr/>
        <p:nvPr/>
      </p:nvGrpSpPr>
      <p:grpSpPr>
        <a:xfrm>
          <a:off x="0" y="0"/>
          <a:ext cx="0" cy="0"/>
          <a:chOff x="0" y="0"/>
          <a:chExt cx="0" cy="0"/>
        </a:xfrm>
      </p:grpSpPr>
      <p:pic>
        <p:nvPicPr>
          <p:cNvPr id="2" name="Picture 1" descr="BTW - copertina DEF2-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17" y="0"/>
            <a:ext cx="12187516" cy="6858000"/>
          </a:xfrm>
          <a:prstGeom prst="rect">
            <a:avLst/>
          </a:prstGeom>
        </p:spPr>
      </p:pic>
      <p:sp>
        <p:nvSpPr>
          <p:cNvPr id="24" name="Text Placeholder 11"/>
          <p:cNvSpPr>
            <a:spLocks noGrp="1"/>
          </p:cNvSpPr>
          <p:nvPr>
            <p:ph type="body" sz="quarter" idx="12" hasCustomPrompt="1"/>
          </p:nvPr>
        </p:nvSpPr>
        <p:spPr>
          <a:xfrm>
            <a:off x="3409479" y="3601861"/>
            <a:ext cx="8454272" cy="864097"/>
          </a:xfrm>
          <a:prstGeom prst="rect">
            <a:avLst/>
          </a:prstGeom>
        </p:spPr>
        <p:txBody>
          <a:bodyPr vert="horz" lIns="121477" tIns="60738" rIns="121477" bIns="60738" anchor="b">
            <a:normAutofit/>
          </a:bodyPr>
          <a:lstStyle>
            <a:lvl1pPr marL="0" indent="0" algn="r">
              <a:lnSpc>
                <a:spcPct val="70000"/>
              </a:lnSpc>
              <a:buNone/>
              <a:defRPr sz="4800" b="1" baseline="0">
                <a:solidFill>
                  <a:srgbClr val="0071B8"/>
                </a:solidFill>
              </a:defRPr>
            </a:lvl1pPr>
          </a:lstStyle>
          <a:p>
            <a:pPr lvl="0"/>
            <a:r>
              <a:rPr lang="en-US" dirty="0" err="1" smtClean="0"/>
              <a:t>Titolo</a:t>
            </a:r>
            <a:r>
              <a:rPr lang="en-US" dirty="0" smtClean="0"/>
              <a:t> </a:t>
            </a:r>
            <a:r>
              <a:rPr lang="en-US" dirty="0" err="1" smtClean="0"/>
              <a:t>capitolo</a:t>
            </a:r>
            <a:endParaRPr lang="en-US" dirty="0"/>
          </a:p>
        </p:txBody>
      </p:sp>
      <p:sp>
        <p:nvSpPr>
          <p:cNvPr id="26" name="Text Placeholder 17"/>
          <p:cNvSpPr>
            <a:spLocks noGrp="1"/>
          </p:cNvSpPr>
          <p:nvPr>
            <p:ph type="body" sz="quarter" idx="14" hasCustomPrompt="1"/>
          </p:nvPr>
        </p:nvSpPr>
        <p:spPr>
          <a:xfrm>
            <a:off x="5234631" y="4552147"/>
            <a:ext cx="6630474" cy="691456"/>
          </a:xfrm>
          <a:prstGeom prst="rect">
            <a:avLst/>
          </a:prstGeom>
        </p:spPr>
        <p:txBody>
          <a:bodyPr vert="horz" lIns="121477" tIns="60738" rIns="121477" bIns="60738"/>
          <a:lstStyle>
            <a:lvl1pPr marL="0" indent="0" algn="ctr">
              <a:lnSpc>
                <a:spcPct val="70000"/>
              </a:lnSpc>
              <a:buNone/>
              <a:defRPr sz="2100" baseline="0">
                <a:solidFill>
                  <a:srgbClr val="0071B8"/>
                </a:solidFill>
              </a:defRPr>
            </a:lvl1pPr>
          </a:lstStyle>
          <a:p>
            <a:pPr lvl="0"/>
            <a:r>
              <a:rPr lang="en-US" dirty="0" err="1" smtClean="0"/>
              <a:t>Sottotitolo</a:t>
            </a:r>
            <a:r>
              <a:rPr lang="en-US" dirty="0" smtClean="0"/>
              <a:t> </a:t>
            </a:r>
            <a:r>
              <a:rPr lang="en-US" dirty="0" err="1" smtClean="0"/>
              <a:t>capitolo</a:t>
            </a:r>
            <a:endParaRPr lang="en-US" dirty="0"/>
          </a:p>
        </p:txBody>
      </p:sp>
      <p:cxnSp>
        <p:nvCxnSpPr>
          <p:cNvPr id="22" name="Straight Connector 21"/>
          <p:cNvCxnSpPr/>
          <p:nvPr userDrawn="1"/>
        </p:nvCxnSpPr>
        <p:spPr>
          <a:xfrm>
            <a:off x="5341059" y="4509120"/>
            <a:ext cx="6531400" cy="0"/>
          </a:xfrm>
          <a:prstGeom prst="line">
            <a:avLst/>
          </a:prstGeom>
          <a:ln>
            <a:solidFill>
              <a:srgbClr val="0071B8"/>
            </a:solidFill>
          </a:ln>
          <a:effectLst/>
        </p:spPr>
        <p:style>
          <a:lnRef idx="2">
            <a:schemeClr val="accent1"/>
          </a:lnRef>
          <a:fillRef idx="0">
            <a:schemeClr val="accent1"/>
          </a:fillRef>
          <a:effectRef idx="1">
            <a:schemeClr val="accent1"/>
          </a:effectRef>
          <a:fontRef idx="minor">
            <a:schemeClr val="tx1"/>
          </a:fontRef>
        </p:style>
      </p:cxnSp>
      <p:sp>
        <p:nvSpPr>
          <p:cNvPr id="23" name="Segnaposto numero diapositiva 5"/>
          <p:cNvSpPr>
            <a:spLocks noGrp="1"/>
          </p:cNvSpPr>
          <p:nvPr>
            <p:ph type="sldNum" sz="quarter" idx="4"/>
          </p:nvPr>
        </p:nvSpPr>
        <p:spPr>
          <a:xfrm>
            <a:off x="11382519" y="6516777"/>
            <a:ext cx="526270" cy="341227"/>
          </a:xfrm>
          <a:prstGeom prst="rect">
            <a:avLst/>
          </a:prstGeom>
        </p:spPr>
        <p:txBody>
          <a:bodyPr lIns="92464" tIns="46231" rIns="92464" bIns="46231"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cxnSp>
        <p:nvCxnSpPr>
          <p:cNvPr id="28" name="Straight Connector 27"/>
          <p:cNvCxnSpPr/>
          <p:nvPr userDrawn="1"/>
        </p:nvCxnSpPr>
        <p:spPr>
          <a:xfrm>
            <a:off x="335536" y="663893"/>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335536" y="6539747"/>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3"/>
          <a:stretch>
            <a:fillRect/>
          </a:stretch>
        </p:blipFill>
        <p:spPr>
          <a:xfrm>
            <a:off x="431595" y="164637"/>
            <a:ext cx="1248789" cy="411885"/>
          </a:xfrm>
          <a:prstGeom prst="rect">
            <a:avLst/>
          </a:prstGeom>
        </p:spPr>
      </p:pic>
      <p:grpSp>
        <p:nvGrpSpPr>
          <p:cNvPr id="3" name="Gruppo 2"/>
          <p:cNvGrpSpPr/>
          <p:nvPr userDrawn="1"/>
        </p:nvGrpSpPr>
        <p:grpSpPr>
          <a:xfrm>
            <a:off x="3883747" y="818196"/>
            <a:ext cx="6207231" cy="2623511"/>
            <a:chOff x="2911294" y="613642"/>
            <a:chExt cx="4653000" cy="1967633"/>
          </a:xfrm>
        </p:grpSpPr>
        <p:pic>
          <p:nvPicPr>
            <p:cNvPr id="17" name="Immagine 16"/>
            <p:cNvPicPr>
              <a:picLocks noChangeAspect="1"/>
            </p:cNvPicPr>
            <p:nvPr userDrawn="1"/>
          </p:nvPicPr>
          <p:blipFill rotWithShape="1">
            <a:blip r:embed="rId4" cstate="print">
              <a:extLst>
                <a:ext uri="{28A0092B-C50C-407E-A947-70E740481C1C}">
                  <a14:useLocalDpi xmlns:a14="http://schemas.microsoft.com/office/drawing/2010/main" val="0"/>
                </a:ext>
              </a:extLst>
            </a:blip>
            <a:srcRect l="4993" t="19226" r="9639" b="16205"/>
            <a:stretch/>
          </p:blipFill>
          <p:spPr>
            <a:xfrm>
              <a:off x="3743794" y="613642"/>
              <a:ext cx="2988000" cy="1598068"/>
            </a:xfrm>
            <a:prstGeom prst="rect">
              <a:avLst/>
            </a:prstGeom>
          </p:spPr>
        </p:pic>
        <p:sp>
          <p:nvSpPr>
            <p:cNvPr id="18" name="CasellaDiTesto 17"/>
            <p:cNvSpPr txBox="1"/>
            <p:nvPr userDrawn="1"/>
          </p:nvSpPr>
          <p:spPr>
            <a:xfrm>
              <a:off x="2911294" y="2154000"/>
              <a:ext cx="4653000" cy="427275"/>
            </a:xfrm>
            <a:prstGeom prst="rect">
              <a:avLst/>
            </a:prstGeom>
            <a:noFill/>
          </p:spPr>
          <p:txBody>
            <a:bodyPr wrap="square" lIns="91266" tIns="45633" rIns="91266" bIns="45633" rtlCol="0">
              <a:noAutofit/>
            </a:bodyPr>
            <a:lstStyle/>
            <a:p>
              <a:pPr algn="ctr" defTabSz="910976" fontAlgn="base">
                <a:spcBef>
                  <a:spcPct val="0"/>
                </a:spcBef>
                <a:spcAft>
                  <a:spcPct val="0"/>
                </a:spcAft>
              </a:pPr>
              <a:r>
                <a:rPr lang="it-IT" sz="2100" b="1" dirty="0" smtClean="0">
                  <a:solidFill>
                    <a:srgbClr val="445A61">
                      <a:lumMod val="75000"/>
                    </a:srgbClr>
                  </a:solidFill>
                  <a:cs typeface="Arial" charset="0"/>
                </a:rPr>
                <a:t>Confrontarsi per diventare Smart</a:t>
              </a:r>
              <a:endParaRPr lang="it-IT" sz="3700" b="1" dirty="0" smtClean="0">
                <a:solidFill>
                  <a:srgbClr val="445A61">
                    <a:lumMod val="75000"/>
                  </a:srgbClr>
                </a:solidFill>
                <a:cs typeface="Arial" charset="0"/>
              </a:endParaRPr>
            </a:p>
          </p:txBody>
        </p:sp>
      </p:grpSp>
      <p:pic>
        <p:nvPicPr>
          <p:cNvPr id="20" name="Immagine 10"/>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185735" y="6092936"/>
            <a:ext cx="1441253" cy="298757"/>
          </a:xfrm>
          <a:prstGeom prst="rect">
            <a:avLst/>
          </a:prstGeom>
          <a:noFill/>
          <a:extLst>
            <a:ext uri="{909E8E84-426E-40DD-AFC4-6F175D3DCCD1}">
              <a14:hiddenFill xmlns:a14="http://schemas.microsoft.com/office/drawing/2010/main">
                <a:solidFill>
                  <a:srgbClr val="FFFFFF"/>
                </a:solidFill>
              </a14:hiddenFill>
            </a:ext>
          </a:extLst>
        </p:spPr>
      </p:pic>
      <p:pic>
        <p:nvPicPr>
          <p:cNvPr id="30" name="Immagine 11" descr="selex-es-logo"/>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920945" y="5978128"/>
            <a:ext cx="1281180" cy="528373"/>
          </a:xfrm>
          <a:prstGeom prst="rect">
            <a:avLst/>
          </a:prstGeom>
          <a:noFill/>
          <a:extLst>
            <a:ext uri="{909E8E84-426E-40DD-AFC4-6F175D3DCCD1}">
              <a14:hiddenFill xmlns:a14="http://schemas.microsoft.com/office/drawing/2010/main">
                <a:solidFill>
                  <a:srgbClr val="FFFFFF"/>
                </a:solidFill>
              </a14:hiddenFill>
            </a:ext>
          </a:extLst>
        </p:spPr>
      </p:pic>
      <p:sp>
        <p:nvSpPr>
          <p:cNvPr id="31" name="CasellaDiTesto 30"/>
          <p:cNvSpPr txBox="1"/>
          <p:nvPr userDrawn="1"/>
        </p:nvSpPr>
        <p:spPr>
          <a:xfrm>
            <a:off x="3204267" y="5124681"/>
            <a:ext cx="1556129" cy="298896"/>
          </a:xfrm>
          <a:prstGeom prst="rect">
            <a:avLst/>
          </a:prstGeom>
          <a:noFill/>
        </p:spPr>
        <p:txBody>
          <a:bodyPr wrap="none" lIns="92472" tIns="46235" rIns="92472" bIns="46235" rtlCol="0">
            <a:spAutoFit/>
          </a:bodyPr>
          <a:lstStyle/>
          <a:p>
            <a:pPr defTabSz="910976" fontAlgn="base">
              <a:spcBef>
                <a:spcPct val="0"/>
              </a:spcBef>
              <a:spcAft>
                <a:spcPct val="0"/>
              </a:spcAft>
            </a:pPr>
            <a:r>
              <a:rPr lang="it-IT" sz="1300" i="1" dirty="0" smtClean="0">
                <a:solidFill>
                  <a:prstClr val="black"/>
                </a:solidFill>
                <a:cs typeface="Arial" charset="0"/>
              </a:rPr>
              <a:t>Con il patrocinio di: </a:t>
            </a:r>
            <a:endParaRPr lang="it-IT" sz="1300" i="1" dirty="0">
              <a:solidFill>
                <a:prstClr val="black"/>
              </a:solidFill>
              <a:cs typeface="Arial" charset="0"/>
            </a:endParaRPr>
          </a:p>
        </p:txBody>
      </p:sp>
      <p:grpSp>
        <p:nvGrpSpPr>
          <p:cNvPr id="32" name="Gruppo 31"/>
          <p:cNvGrpSpPr/>
          <p:nvPr userDrawn="1"/>
        </p:nvGrpSpPr>
        <p:grpSpPr>
          <a:xfrm>
            <a:off x="7828267" y="5343202"/>
            <a:ext cx="2346840" cy="497392"/>
            <a:chOff x="7985372" y="2989717"/>
            <a:chExt cx="2483439" cy="573552"/>
          </a:xfrm>
        </p:grpSpPr>
        <p:pic>
          <p:nvPicPr>
            <p:cNvPr id="33" name="Immagine 1" descr="Andige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85372" y="2989717"/>
              <a:ext cx="659685" cy="547285"/>
            </a:xfrm>
            <a:prstGeom prst="rect">
              <a:avLst/>
            </a:prstGeom>
            <a:noFill/>
            <a:extLst>
              <a:ext uri="{909E8E84-426E-40DD-AFC4-6F175D3DCCD1}">
                <a14:hiddenFill xmlns:a14="http://schemas.microsoft.com/office/drawing/2010/main">
                  <a:solidFill>
                    <a:srgbClr val="FFFFFF"/>
                  </a:solidFill>
                </a14:hiddenFill>
              </a:ext>
            </a:extLst>
          </p:spPr>
        </p:pic>
        <p:sp>
          <p:nvSpPr>
            <p:cNvPr id="34" name="CasellaDiTesto 33"/>
            <p:cNvSpPr txBox="1"/>
            <p:nvPr/>
          </p:nvSpPr>
          <p:spPr>
            <a:xfrm>
              <a:off x="8591272" y="3003104"/>
              <a:ext cx="1877539" cy="560165"/>
            </a:xfrm>
            <a:prstGeom prst="rect">
              <a:avLst/>
            </a:prstGeom>
            <a:noFill/>
          </p:spPr>
          <p:txBody>
            <a:bodyPr wrap="square" lIns="69604" tIns="34802" rIns="69604" bIns="34802" rtlCol="0">
              <a:spAutoFit/>
            </a:bodyPr>
            <a:lstStyle/>
            <a:p>
              <a:pPr defTabSz="910976" fontAlgn="base">
                <a:spcBef>
                  <a:spcPct val="0"/>
                </a:spcBef>
                <a:spcAft>
                  <a:spcPct val="0"/>
                </a:spcAft>
              </a:pPr>
              <a:r>
                <a:rPr lang="it-IT" sz="900" i="1" dirty="0">
                  <a:solidFill>
                    <a:prstClr val="black"/>
                  </a:solidFill>
                  <a:latin typeface="Arial" charset="0"/>
                  <a:cs typeface="Arial" charset="0"/>
                </a:rPr>
                <a:t>Associazione Nazionale Direttori Generali degli Enti Locali</a:t>
              </a:r>
            </a:p>
          </p:txBody>
        </p:sp>
      </p:grpSp>
      <p:sp>
        <p:nvSpPr>
          <p:cNvPr id="35" name="CasellaDiTesto 34"/>
          <p:cNvSpPr txBox="1"/>
          <p:nvPr userDrawn="1"/>
        </p:nvSpPr>
        <p:spPr>
          <a:xfrm>
            <a:off x="3204227" y="5828677"/>
            <a:ext cx="1575376" cy="298896"/>
          </a:xfrm>
          <a:prstGeom prst="rect">
            <a:avLst/>
          </a:prstGeom>
          <a:noFill/>
        </p:spPr>
        <p:txBody>
          <a:bodyPr wrap="none" lIns="92472" tIns="46235" rIns="92472" bIns="46235" rtlCol="0">
            <a:spAutoFit/>
          </a:bodyPr>
          <a:lstStyle>
            <a:defPPr>
              <a:defRPr lang="it-IT"/>
            </a:defPPr>
            <a:lvl1pPr>
              <a:defRPr sz="1600" i="1"/>
            </a:lvl1pPr>
          </a:lstStyle>
          <a:p>
            <a:pPr defTabSz="910976" fontAlgn="base">
              <a:spcBef>
                <a:spcPct val="0"/>
              </a:spcBef>
              <a:spcAft>
                <a:spcPct val="0"/>
              </a:spcAft>
            </a:pPr>
            <a:r>
              <a:rPr lang="it-IT" sz="1300" dirty="0">
                <a:solidFill>
                  <a:prstClr val="black"/>
                </a:solidFill>
                <a:cs typeface="Arial" charset="0"/>
              </a:rPr>
              <a:t>e con il supporto </a:t>
            </a:r>
            <a:r>
              <a:rPr lang="it-IT" sz="1300" dirty="0" smtClean="0">
                <a:solidFill>
                  <a:prstClr val="black"/>
                </a:solidFill>
                <a:cs typeface="Arial" charset="0"/>
              </a:rPr>
              <a:t>di: </a:t>
            </a:r>
            <a:endParaRPr lang="it-IT" sz="1300" dirty="0">
              <a:solidFill>
                <a:prstClr val="black"/>
              </a:solidFill>
              <a:cs typeface="Arial" charset="0"/>
            </a:endParaRPr>
          </a:p>
        </p:txBody>
      </p:sp>
      <p:pic>
        <p:nvPicPr>
          <p:cNvPr id="36" name="Immagine 12"/>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496164" y="6089685"/>
            <a:ext cx="1310025" cy="305256"/>
          </a:xfrm>
          <a:prstGeom prst="rect">
            <a:avLst/>
          </a:prstGeom>
          <a:noFill/>
          <a:extLst>
            <a:ext uri="{909E8E84-426E-40DD-AFC4-6F175D3DCCD1}">
              <a14:hiddenFill xmlns:a14="http://schemas.microsoft.com/office/drawing/2010/main">
                <a:solidFill>
                  <a:srgbClr val="FFFFFF"/>
                </a:solidFill>
              </a14:hiddenFill>
            </a:ext>
          </a:extLst>
        </p:spPr>
      </p:pic>
      <p:pic>
        <p:nvPicPr>
          <p:cNvPr id="37" name="Immagine 130"/>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t="24301" b="24019"/>
          <a:stretch>
            <a:fillRect/>
          </a:stretch>
        </p:blipFill>
        <p:spPr bwMode="auto">
          <a:xfrm>
            <a:off x="4796916" y="6035313"/>
            <a:ext cx="1094782" cy="414003"/>
          </a:xfrm>
          <a:prstGeom prst="rect">
            <a:avLst/>
          </a:prstGeom>
          <a:noFill/>
          <a:extLst>
            <a:ext uri="{909E8E84-426E-40DD-AFC4-6F175D3DCCD1}">
              <a14:hiddenFill xmlns:a14="http://schemas.microsoft.com/office/drawing/2010/main">
                <a:solidFill>
                  <a:srgbClr val="FFFFFF"/>
                </a:solidFill>
              </a14:hiddenFill>
            </a:ext>
          </a:extLst>
        </p:spPr>
      </p:pic>
      <p:sp>
        <p:nvSpPr>
          <p:cNvPr id="25" name="CasellaDiTesto 24"/>
          <p:cNvSpPr txBox="1"/>
          <p:nvPr userDrawn="1"/>
        </p:nvSpPr>
        <p:spPr bwMode="auto">
          <a:xfrm>
            <a:off x="3217357" y="6605543"/>
            <a:ext cx="6528458" cy="284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477" tIns="60738" rIns="121477" bIns="60738" rtlCol="0" anchor="b">
            <a:spAutoFit/>
          </a:bodyPr>
          <a:lstStyle/>
          <a:p>
            <a:pPr defTabSz="910976" fontAlgn="base">
              <a:lnSpc>
                <a:spcPct val="70000"/>
              </a:lnSpc>
              <a:spcBef>
                <a:spcPct val="0"/>
              </a:spcBef>
              <a:spcAft>
                <a:spcPct val="0"/>
              </a:spcAft>
            </a:pPr>
            <a:r>
              <a:rPr lang="it-IT" sz="1500" dirty="0" smtClean="0">
                <a:solidFill>
                  <a:srgbClr val="0D5C96"/>
                </a:solidFill>
                <a:latin typeface="Arial" charset="0"/>
                <a:cs typeface="Arial" charset="0"/>
              </a:rPr>
              <a:t>© Between - Riservato alle aziende aderenti – Non divulgabile all’esterno </a:t>
            </a:r>
          </a:p>
        </p:txBody>
      </p:sp>
      <p:pic>
        <p:nvPicPr>
          <p:cNvPr id="27" name="Immagine 2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941545" y="5345077"/>
            <a:ext cx="2488379" cy="452851"/>
          </a:xfrm>
          <a:prstGeom prst="rect">
            <a:avLst/>
          </a:prstGeom>
        </p:spPr>
      </p:pic>
    </p:spTree>
    <p:extLst>
      <p:ext uri="{BB962C8B-B14F-4D97-AF65-F5344CB8AC3E}">
        <p14:creationId xmlns:p14="http://schemas.microsoft.com/office/powerpoint/2010/main" val="1731231154"/>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Indice">
    <p:spTree>
      <p:nvGrpSpPr>
        <p:cNvPr id="1" name=""/>
        <p:cNvGrpSpPr/>
        <p:nvPr/>
      </p:nvGrpSpPr>
      <p:grpSpPr>
        <a:xfrm>
          <a:off x="0" y="0"/>
          <a:ext cx="0" cy="0"/>
          <a:chOff x="0" y="0"/>
          <a:chExt cx="0" cy="0"/>
        </a:xfrm>
      </p:grpSpPr>
      <p:sp>
        <p:nvSpPr>
          <p:cNvPr id="6" name="Titolo 7"/>
          <p:cNvSpPr>
            <a:spLocks noGrp="1"/>
          </p:cNvSpPr>
          <p:nvPr>
            <p:ph type="title" hasCustomPrompt="1"/>
          </p:nvPr>
        </p:nvSpPr>
        <p:spPr>
          <a:xfrm>
            <a:off x="622795" y="797038"/>
            <a:ext cx="11240026" cy="644583"/>
          </a:xfrm>
          <a:prstGeom prst="rect">
            <a:avLst/>
          </a:prstGeom>
        </p:spPr>
        <p:txBody>
          <a:bodyPr lIns="94519" tIns="47260" rIns="94519" bIns="47260"/>
          <a:lstStyle>
            <a:lvl1pPr algn="l">
              <a:defRPr sz="4300" b="1">
                <a:solidFill>
                  <a:srgbClr val="0071B8"/>
                </a:solidFill>
              </a:defRPr>
            </a:lvl1pPr>
          </a:lstStyle>
          <a:p>
            <a:r>
              <a:rPr lang="it-IT" dirty="0" smtClean="0"/>
              <a:t>Indice</a:t>
            </a:r>
            <a:endParaRPr lang="en-GB" dirty="0"/>
          </a:p>
        </p:txBody>
      </p:sp>
      <p:sp>
        <p:nvSpPr>
          <p:cNvPr id="7" name="Segnaposto contenuto 6"/>
          <p:cNvSpPr>
            <a:spLocks noGrp="1"/>
          </p:cNvSpPr>
          <p:nvPr>
            <p:ph sz="quarter" idx="13" hasCustomPrompt="1"/>
          </p:nvPr>
        </p:nvSpPr>
        <p:spPr>
          <a:xfrm>
            <a:off x="623718" y="1628160"/>
            <a:ext cx="4706973" cy="4652359"/>
          </a:xfrm>
          <a:prstGeom prst="rect">
            <a:avLst/>
          </a:prstGeom>
        </p:spPr>
        <p:txBody>
          <a:bodyPr lIns="94519" tIns="47260" rIns="94519" bIns="47260"/>
          <a:lstStyle>
            <a:lvl1pPr marL="379667" indent="-379667" algn="just">
              <a:lnSpc>
                <a:spcPct val="100000"/>
              </a:lnSpc>
              <a:spcBef>
                <a:spcPts val="0"/>
              </a:spcBef>
              <a:spcAft>
                <a:spcPts val="0"/>
              </a:spcAft>
              <a:buClr>
                <a:srgbClr val="0D5C96"/>
              </a:buClr>
              <a:buFont typeface="Lucida Grande"/>
              <a:buChar char="›"/>
              <a:defRPr sz="2100">
                <a:solidFill>
                  <a:schemeClr val="tx1"/>
                </a:solidFill>
              </a:defRPr>
            </a:lvl1pPr>
            <a:lvl2pPr marL="888384" indent="-379667" algn="just">
              <a:lnSpc>
                <a:spcPct val="100000"/>
              </a:lnSpc>
              <a:spcBef>
                <a:spcPts val="0"/>
              </a:spcBef>
              <a:spcAft>
                <a:spcPts val="0"/>
              </a:spcAft>
              <a:buClr>
                <a:srgbClr val="0D5C96"/>
              </a:buClr>
              <a:buFont typeface="Lucida Grande"/>
              <a:buChar char="›"/>
              <a:defRPr sz="2100">
                <a:solidFill>
                  <a:schemeClr val="tx1"/>
                </a:solidFill>
              </a:defRPr>
            </a:lvl2pPr>
            <a:lvl3pPr marL="1400398" indent="-379667" algn="just">
              <a:lnSpc>
                <a:spcPct val="100000"/>
              </a:lnSpc>
              <a:spcBef>
                <a:spcPts val="0"/>
              </a:spcBef>
              <a:spcAft>
                <a:spcPts val="0"/>
              </a:spcAft>
              <a:buClr>
                <a:srgbClr val="0D5C96"/>
              </a:buClr>
              <a:buFont typeface="Lucida Grande"/>
              <a:buChar char="›"/>
              <a:defRPr sz="2100">
                <a:solidFill>
                  <a:schemeClr val="tx1"/>
                </a:solidFill>
              </a:defRPr>
            </a:lvl3pPr>
            <a:lvl4pPr marL="1909130" indent="-379667" algn="just">
              <a:lnSpc>
                <a:spcPct val="100000"/>
              </a:lnSpc>
              <a:spcBef>
                <a:spcPts val="0"/>
              </a:spcBef>
              <a:spcAft>
                <a:spcPts val="0"/>
              </a:spcAft>
              <a:buClr>
                <a:srgbClr val="0D5C96"/>
              </a:buClr>
              <a:buFont typeface="Lucida Grande"/>
              <a:buChar char="›"/>
              <a:defRPr sz="2100">
                <a:solidFill>
                  <a:schemeClr val="tx1"/>
                </a:solidFill>
              </a:defRPr>
            </a:lvl4pPr>
            <a:lvl5pPr marL="2041460" indent="0" algn="just">
              <a:lnSpc>
                <a:spcPct val="100000"/>
              </a:lnSpc>
              <a:spcBef>
                <a:spcPts val="0"/>
              </a:spcBef>
              <a:spcAft>
                <a:spcPts val="0"/>
              </a:spcAft>
              <a:buClr>
                <a:srgbClr val="0D5C96"/>
              </a:buClr>
              <a:buFont typeface="Arial"/>
              <a:buNone/>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p:txBody>
      </p:sp>
      <p:sp>
        <p:nvSpPr>
          <p:cNvPr id="8" name="Segnaposto contenuto 6"/>
          <p:cNvSpPr>
            <a:spLocks noGrp="1"/>
          </p:cNvSpPr>
          <p:nvPr>
            <p:ph sz="quarter" idx="14" hasCustomPrompt="1"/>
          </p:nvPr>
        </p:nvSpPr>
        <p:spPr>
          <a:xfrm>
            <a:off x="5569389" y="1628160"/>
            <a:ext cx="529792" cy="4652359"/>
          </a:xfrm>
          <a:prstGeom prst="rect">
            <a:avLst/>
          </a:prstGeom>
        </p:spPr>
        <p:txBody>
          <a:bodyPr lIns="94519" tIns="47260" rIns="94519" bIns="47260"/>
          <a:lstStyle>
            <a:lvl1pPr marL="0" indent="0" algn="just">
              <a:lnSpc>
                <a:spcPct val="100000"/>
              </a:lnSpc>
              <a:spcBef>
                <a:spcPts val="0"/>
              </a:spcBef>
              <a:spcAft>
                <a:spcPts val="0"/>
              </a:spcAft>
              <a:buClr>
                <a:srgbClr val="0D5C96"/>
              </a:buClr>
              <a:buFont typeface="Lucida Grande"/>
              <a:buNone/>
              <a:defRPr sz="2100" baseline="0">
                <a:solidFill>
                  <a:schemeClr val="tx1"/>
                </a:solidFill>
              </a:defRPr>
            </a:lvl1pPr>
            <a:lvl2pPr marL="888384" indent="-379667" algn="just">
              <a:lnSpc>
                <a:spcPct val="100000"/>
              </a:lnSpc>
              <a:spcBef>
                <a:spcPts val="0"/>
              </a:spcBef>
              <a:spcAft>
                <a:spcPts val="0"/>
              </a:spcAft>
              <a:buClr>
                <a:srgbClr val="0D5C96"/>
              </a:buClr>
              <a:buFont typeface="Lucida Grande"/>
              <a:buChar char="›"/>
              <a:defRPr sz="2100">
                <a:solidFill>
                  <a:schemeClr val="tx1"/>
                </a:solidFill>
              </a:defRPr>
            </a:lvl2pPr>
            <a:lvl3pPr marL="1400398" indent="-379667" algn="just">
              <a:lnSpc>
                <a:spcPct val="100000"/>
              </a:lnSpc>
              <a:spcBef>
                <a:spcPts val="0"/>
              </a:spcBef>
              <a:spcAft>
                <a:spcPts val="0"/>
              </a:spcAft>
              <a:buClr>
                <a:srgbClr val="0D5C96"/>
              </a:buClr>
              <a:buFont typeface="Lucida Grande"/>
              <a:buChar char="›"/>
              <a:defRPr sz="2100">
                <a:solidFill>
                  <a:schemeClr val="tx1"/>
                </a:solidFill>
              </a:defRPr>
            </a:lvl3pPr>
            <a:lvl4pPr marL="1909130" indent="-379667" algn="just">
              <a:lnSpc>
                <a:spcPct val="100000"/>
              </a:lnSpc>
              <a:spcBef>
                <a:spcPts val="0"/>
              </a:spcBef>
              <a:spcAft>
                <a:spcPts val="0"/>
              </a:spcAft>
              <a:buClr>
                <a:srgbClr val="0D5C96"/>
              </a:buClr>
              <a:buFont typeface="Lucida Grande"/>
              <a:buChar char="›"/>
              <a:defRPr sz="2100">
                <a:solidFill>
                  <a:schemeClr val="tx1"/>
                </a:solidFill>
              </a:defRPr>
            </a:lvl4pPr>
            <a:lvl5pPr marL="2041460" indent="0" algn="just">
              <a:lnSpc>
                <a:spcPct val="100000"/>
              </a:lnSpc>
              <a:spcBef>
                <a:spcPts val="0"/>
              </a:spcBef>
              <a:spcAft>
                <a:spcPts val="0"/>
              </a:spcAft>
              <a:buClr>
                <a:srgbClr val="0D5C96"/>
              </a:buClr>
              <a:buFont typeface="Arial"/>
              <a:buNone/>
              <a:defRPr sz="2100">
                <a:solidFill>
                  <a:schemeClr val="tx1"/>
                </a:solidFill>
              </a:defRPr>
            </a:lvl5pPr>
          </a:lstStyle>
          <a:p>
            <a:pPr lvl="0"/>
            <a:r>
              <a:rPr lang="en-US" dirty="0" smtClean="0"/>
              <a:t>N</a:t>
            </a:r>
            <a:r>
              <a:rPr lang="it-IT" dirty="0" err="1" smtClean="0"/>
              <a:t>umero</a:t>
            </a:r>
            <a:r>
              <a:rPr lang="it-IT" dirty="0" smtClean="0"/>
              <a:t> slide</a:t>
            </a:r>
          </a:p>
        </p:txBody>
      </p:sp>
      <p:sp>
        <p:nvSpPr>
          <p:cNvPr id="10" name="Segnaposto contenuto 6"/>
          <p:cNvSpPr>
            <a:spLocks noGrp="1"/>
          </p:cNvSpPr>
          <p:nvPr>
            <p:ph sz="quarter" idx="15" hasCustomPrompt="1"/>
          </p:nvPr>
        </p:nvSpPr>
        <p:spPr>
          <a:xfrm>
            <a:off x="6384050" y="1628160"/>
            <a:ext cx="4706973" cy="4652359"/>
          </a:xfrm>
          <a:prstGeom prst="rect">
            <a:avLst/>
          </a:prstGeom>
        </p:spPr>
        <p:txBody>
          <a:bodyPr lIns="94519" tIns="47260" rIns="94519" bIns="47260"/>
          <a:lstStyle>
            <a:lvl1pPr marL="379667" indent="-379667" algn="just">
              <a:lnSpc>
                <a:spcPct val="100000"/>
              </a:lnSpc>
              <a:spcBef>
                <a:spcPts val="0"/>
              </a:spcBef>
              <a:spcAft>
                <a:spcPts val="0"/>
              </a:spcAft>
              <a:buClr>
                <a:srgbClr val="0D5C96"/>
              </a:buClr>
              <a:buFont typeface="Lucida Grande"/>
              <a:buChar char="›"/>
              <a:defRPr sz="2100">
                <a:solidFill>
                  <a:schemeClr val="tx1"/>
                </a:solidFill>
              </a:defRPr>
            </a:lvl1pPr>
            <a:lvl2pPr marL="888384" indent="-379667" algn="just">
              <a:lnSpc>
                <a:spcPct val="100000"/>
              </a:lnSpc>
              <a:spcBef>
                <a:spcPts val="0"/>
              </a:spcBef>
              <a:spcAft>
                <a:spcPts val="0"/>
              </a:spcAft>
              <a:buClr>
                <a:srgbClr val="0D5C96"/>
              </a:buClr>
              <a:buFont typeface="Lucida Grande"/>
              <a:buChar char="›"/>
              <a:defRPr sz="2100">
                <a:solidFill>
                  <a:schemeClr val="tx1"/>
                </a:solidFill>
              </a:defRPr>
            </a:lvl2pPr>
            <a:lvl3pPr marL="1400398" indent="-379667" algn="just">
              <a:lnSpc>
                <a:spcPct val="100000"/>
              </a:lnSpc>
              <a:spcBef>
                <a:spcPts val="0"/>
              </a:spcBef>
              <a:spcAft>
                <a:spcPts val="0"/>
              </a:spcAft>
              <a:buClr>
                <a:srgbClr val="0D5C96"/>
              </a:buClr>
              <a:buFont typeface="Lucida Grande"/>
              <a:buChar char="›"/>
              <a:defRPr sz="2100">
                <a:solidFill>
                  <a:schemeClr val="tx1"/>
                </a:solidFill>
              </a:defRPr>
            </a:lvl3pPr>
            <a:lvl4pPr marL="1909130" indent="-379667" algn="just">
              <a:lnSpc>
                <a:spcPct val="100000"/>
              </a:lnSpc>
              <a:spcBef>
                <a:spcPts val="0"/>
              </a:spcBef>
              <a:spcAft>
                <a:spcPts val="0"/>
              </a:spcAft>
              <a:buClr>
                <a:srgbClr val="0D5C96"/>
              </a:buClr>
              <a:buFont typeface="Lucida Grande"/>
              <a:buChar char="›"/>
              <a:defRPr sz="2100">
                <a:solidFill>
                  <a:schemeClr val="tx1"/>
                </a:solidFill>
              </a:defRPr>
            </a:lvl4pPr>
            <a:lvl5pPr marL="2041460" indent="0" algn="just">
              <a:lnSpc>
                <a:spcPct val="100000"/>
              </a:lnSpc>
              <a:spcBef>
                <a:spcPts val="0"/>
              </a:spcBef>
              <a:spcAft>
                <a:spcPts val="0"/>
              </a:spcAft>
              <a:buClr>
                <a:srgbClr val="0D5C96"/>
              </a:buClr>
              <a:buFont typeface="Arial"/>
              <a:buNone/>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p:txBody>
      </p:sp>
      <p:sp>
        <p:nvSpPr>
          <p:cNvPr id="11" name="Segnaposto contenuto 6"/>
          <p:cNvSpPr>
            <a:spLocks noGrp="1"/>
          </p:cNvSpPr>
          <p:nvPr>
            <p:ph sz="quarter" idx="16" hasCustomPrompt="1"/>
          </p:nvPr>
        </p:nvSpPr>
        <p:spPr>
          <a:xfrm>
            <a:off x="11329721" y="1628160"/>
            <a:ext cx="529792" cy="4652359"/>
          </a:xfrm>
          <a:prstGeom prst="rect">
            <a:avLst/>
          </a:prstGeom>
        </p:spPr>
        <p:txBody>
          <a:bodyPr lIns="94519" tIns="47260" rIns="94519" bIns="47260"/>
          <a:lstStyle>
            <a:lvl1pPr marL="0" indent="0" algn="just">
              <a:lnSpc>
                <a:spcPct val="100000"/>
              </a:lnSpc>
              <a:spcBef>
                <a:spcPts val="0"/>
              </a:spcBef>
              <a:spcAft>
                <a:spcPts val="0"/>
              </a:spcAft>
              <a:buClr>
                <a:srgbClr val="0D5C96"/>
              </a:buClr>
              <a:buFont typeface="Lucida Grande"/>
              <a:buNone/>
              <a:defRPr sz="2100" baseline="0">
                <a:solidFill>
                  <a:schemeClr val="tx1"/>
                </a:solidFill>
              </a:defRPr>
            </a:lvl1pPr>
            <a:lvl2pPr marL="888384" indent="-379667" algn="just">
              <a:lnSpc>
                <a:spcPct val="100000"/>
              </a:lnSpc>
              <a:spcBef>
                <a:spcPts val="0"/>
              </a:spcBef>
              <a:spcAft>
                <a:spcPts val="0"/>
              </a:spcAft>
              <a:buClr>
                <a:srgbClr val="0D5C96"/>
              </a:buClr>
              <a:buFont typeface="Lucida Grande"/>
              <a:buChar char="›"/>
              <a:defRPr sz="2100">
                <a:solidFill>
                  <a:schemeClr val="tx1"/>
                </a:solidFill>
              </a:defRPr>
            </a:lvl2pPr>
            <a:lvl3pPr marL="1400398" indent="-379667" algn="just">
              <a:lnSpc>
                <a:spcPct val="100000"/>
              </a:lnSpc>
              <a:spcBef>
                <a:spcPts val="0"/>
              </a:spcBef>
              <a:spcAft>
                <a:spcPts val="0"/>
              </a:spcAft>
              <a:buClr>
                <a:srgbClr val="0D5C96"/>
              </a:buClr>
              <a:buFont typeface="Lucida Grande"/>
              <a:buChar char="›"/>
              <a:defRPr sz="2100">
                <a:solidFill>
                  <a:schemeClr val="tx1"/>
                </a:solidFill>
              </a:defRPr>
            </a:lvl3pPr>
            <a:lvl4pPr marL="1909130" indent="-379667" algn="just">
              <a:lnSpc>
                <a:spcPct val="100000"/>
              </a:lnSpc>
              <a:spcBef>
                <a:spcPts val="0"/>
              </a:spcBef>
              <a:spcAft>
                <a:spcPts val="0"/>
              </a:spcAft>
              <a:buClr>
                <a:srgbClr val="0D5C96"/>
              </a:buClr>
              <a:buFont typeface="Lucida Grande"/>
              <a:buChar char="›"/>
              <a:defRPr sz="2100">
                <a:solidFill>
                  <a:schemeClr val="tx1"/>
                </a:solidFill>
              </a:defRPr>
            </a:lvl4pPr>
            <a:lvl5pPr marL="2041460" indent="0" algn="just">
              <a:lnSpc>
                <a:spcPct val="100000"/>
              </a:lnSpc>
              <a:spcBef>
                <a:spcPts val="0"/>
              </a:spcBef>
              <a:spcAft>
                <a:spcPts val="0"/>
              </a:spcAft>
              <a:buClr>
                <a:srgbClr val="0D5C96"/>
              </a:buClr>
              <a:buFont typeface="Arial"/>
              <a:buNone/>
              <a:defRPr sz="2100">
                <a:solidFill>
                  <a:schemeClr val="tx1"/>
                </a:solidFill>
              </a:defRPr>
            </a:lvl5pPr>
          </a:lstStyle>
          <a:p>
            <a:pPr lvl="0"/>
            <a:r>
              <a:rPr lang="en-US" dirty="0" smtClean="0"/>
              <a:t>N</a:t>
            </a:r>
            <a:r>
              <a:rPr lang="it-IT" dirty="0" err="1" smtClean="0"/>
              <a:t>umero</a:t>
            </a:r>
            <a:r>
              <a:rPr lang="it-IT" dirty="0" smtClean="0"/>
              <a:t> slide</a:t>
            </a:r>
          </a:p>
        </p:txBody>
      </p:sp>
      <p:sp>
        <p:nvSpPr>
          <p:cNvPr id="13" name="Segnaposto numero diapositiva 5"/>
          <p:cNvSpPr>
            <a:spLocks noGrp="1"/>
          </p:cNvSpPr>
          <p:nvPr>
            <p:ph type="sldNum" sz="quarter" idx="4"/>
          </p:nvPr>
        </p:nvSpPr>
        <p:spPr>
          <a:xfrm>
            <a:off x="11382519" y="6516777"/>
            <a:ext cx="526270" cy="341227"/>
          </a:xfrm>
          <a:prstGeom prst="rect">
            <a:avLst/>
          </a:prstGeom>
        </p:spPr>
        <p:txBody>
          <a:bodyPr lIns="92464" tIns="46231" rIns="92464" bIns="46231"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823887173"/>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olo + Testo">
    <p:spTree>
      <p:nvGrpSpPr>
        <p:cNvPr id="1" name=""/>
        <p:cNvGrpSpPr/>
        <p:nvPr/>
      </p:nvGrpSpPr>
      <p:grpSpPr>
        <a:xfrm>
          <a:off x="0" y="0"/>
          <a:ext cx="0" cy="0"/>
          <a:chOff x="0" y="0"/>
          <a:chExt cx="0" cy="0"/>
        </a:xfrm>
      </p:grpSpPr>
      <p:sp>
        <p:nvSpPr>
          <p:cNvPr id="7" name="Titolo 7"/>
          <p:cNvSpPr>
            <a:spLocks noGrp="1"/>
          </p:cNvSpPr>
          <p:nvPr>
            <p:ph type="title"/>
          </p:nvPr>
        </p:nvSpPr>
        <p:spPr>
          <a:xfrm>
            <a:off x="622795" y="797038"/>
            <a:ext cx="11240026" cy="644583"/>
          </a:xfrm>
          <a:prstGeom prst="rect">
            <a:avLst/>
          </a:prstGeom>
        </p:spPr>
        <p:txBody>
          <a:bodyPr lIns="94519" tIns="47260" rIns="94519" bIns="47260"/>
          <a:lstStyle>
            <a:lvl1pPr algn="l">
              <a:defRPr sz="4300" b="1">
                <a:solidFill>
                  <a:srgbClr val="0071B8"/>
                </a:solidFill>
              </a:defRPr>
            </a:lvl1pPr>
          </a:lstStyle>
          <a:p>
            <a:r>
              <a:rPr lang="it-IT" dirty="0" smtClean="0"/>
              <a:t>Fare clic per modificare lo stile del titolo</a:t>
            </a:r>
            <a:endParaRPr lang="en-GB" dirty="0"/>
          </a:p>
        </p:txBody>
      </p:sp>
      <p:sp>
        <p:nvSpPr>
          <p:cNvPr id="11" name="Segnaposto contenuto 6"/>
          <p:cNvSpPr>
            <a:spLocks noGrp="1"/>
          </p:cNvSpPr>
          <p:nvPr>
            <p:ph sz="quarter" idx="10" hasCustomPrompt="1"/>
          </p:nvPr>
        </p:nvSpPr>
        <p:spPr>
          <a:xfrm>
            <a:off x="623718" y="1628160"/>
            <a:ext cx="11240027" cy="4652359"/>
          </a:xfrm>
          <a:prstGeom prst="rect">
            <a:avLst/>
          </a:prstGeom>
        </p:spPr>
        <p:txBody>
          <a:bodyPr lIns="94519" tIns="47260" rIns="94519" bIns="47260"/>
          <a:lstStyle>
            <a:lvl1pPr marL="379667" indent="-379667" algn="just">
              <a:lnSpc>
                <a:spcPct val="100000"/>
              </a:lnSpc>
              <a:spcBef>
                <a:spcPts val="0"/>
              </a:spcBef>
              <a:spcAft>
                <a:spcPts val="0"/>
              </a:spcAft>
              <a:buClr>
                <a:srgbClr val="0D5C96"/>
              </a:buClr>
              <a:buFont typeface="Lucida Grande"/>
              <a:buChar char="›"/>
              <a:defRPr sz="2100">
                <a:solidFill>
                  <a:schemeClr val="tx1"/>
                </a:solidFill>
              </a:defRPr>
            </a:lvl1pPr>
            <a:lvl2pPr marL="888384" indent="-379667" algn="just">
              <a:lnSpc>
                <a:spcPct val="100000"/>
              </a:lnSpc>
              <a:spcBef>
                <a:spcPts val="0"/>
              </a:spcBef>
              <a:spcAft>
                <a:spcPts val="0"/>
              </a:spcAft>
              <a:buClr>
                <a:srgbClr val="0D5C96"/>
              </a:buClr>
              <a:buFont typeface="Lucida Grande"/>
              <a:buChar char="›"/>
              <a:defRPr sz="2100">
                <a:solidFill>
                  <a:schemeClr val="tx1"/>
                </a:solidFill>
              </a:defRPr>
            </a:lvl2pPr>
            <a:lvl3pPr marL="1400398" indent="-379667" algn="just">
              <a:lnSpc>
                <a:spcPct val="100000"/>
              </a:lnSpc>
              <a:spcBef>
                <a:spcPts val="0"/>
              </a:spcBef>
              <a:spcAft>
                <a:spcPts val="0"/>
              </a:spcAft>
              <a:buClr>
                <a:srgbClr val="0D5C96"/>
              </a:buClr>
              <a:buFont typeface="Lucida Grande"/>
              <a:buChar char="›"/>
              <a:defRPr sz="2100">
                <a:solidFill>
                  <a:schemeClr val="tx1"/>
                </a:solidFill>
              </a:defRPr>
            </a:lvl3pPr>
            <a:lvl4pPr marL="1909130" indent="-379667" algn="just">
              <a:lnSpc>
                <a:spcPct val="100000"/>
              </a:lnSpc>
              <a:spcBef>
                <a:spcPts val="0"/>
              </a:spcBef>
              <a:spcAft>
                <a:spcPts val="0"/>
              </a:spcAft>
              <a:buClr>
                <a:srgbClr val="0D5C96"/>
              </a:buClr>
              <a:buFont typeface="Lucida Grande"/>
              <a:buChar char="›"/>
              <a:defRPr sz="2100">
                <a:solidFill>
                  <a:schemeClr val="tx1"/>
                </a:solidFill>
              </a:defRPr>
            </a:lvl4pPr>
            <a:lvl5pPr marL="2041460" indent="0" algn="just">
              <a:lnSpc>
                <a:spcPct val="100000"/>
              </a:lnSpc>
              <a:spcBef>
                <a:spcPts val="0"/>
              </a:spcBef>
              <a:spcAft>
                <a:spcPts val="0"/>
              </a:spcAft>
              <a:buClr>
                <a:srgbClr val="0D5C96"/>
              </a:buClr>
              <a:buFont typeface="Arial"/>
              <a:buNone/>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p:txBody>
      </p:sp>
      <p:sp>
        <p:nvSpPr>
          <p:cNvPr id="10" name="Segnaposto numero diapositiva 5"/>
          <p:cNvSpPr>
            <a:spLocks noGrp="1"/>
          </p:cNvSpPr>
          <p:nvPr>
            <p:ph type="sldNum" sz="quarter" idx="4"/>
          </p:nvPr>
        </p:nvSpPr>
        <p:spPr>
          <a:xfrm>
            <a:off x="11382519" y="6516777"/>
            <a:ext cx="526270" cy="341227"/>
          </a:xfrm>
          <a:prstGeom prst="rect">
            <a:avLst/>
          </a:prstGeom>
        </p:spPr>
        <p:txBody>
          <a:bodyPr lIns="92464" tIns="46231" rIns="92464" bIns="46231"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7881412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607800" y="6243639"/>
            <a:ext cx="10978515" cy="0"/>
          </a:xfrm>
          <a:prstGeom prst="line">
            <a:avLst/>
          </a:prstGeom>
          <a:noFill/>
          <a:ln w="3175">
            <a:solidFill>
              <a:srgbClr val="808080"/>
            </a:solidFill>
            <a:round/>
            <a:headEnd/>
            <a:tailEnd/>
          </a:ln>
          <a:effectLst/>
        </p:spPr>
        <p:txBody>
          <a:bodyPr wrap="none" lIns="90901" tIns="45479" rIns="90901" bIns="45479" anchor="ctr"/>
          <a:lstStyle/>
          <a:p>
            <a:endParaRPr lang="en-US" noProof="0" dirty="0">
              <a:solidFill>
                <a:schemeClr val="bg1"/>
              </a:solidFill>
            </a:endParaRPr>
          </a:p>
        </p:txBody>
      </p:sp>
      <p:sp>
        <p:nvSpPr>
          <p:cNvPr id="8" name="Content Placeholder 2"/>
          <p:cNvSpPr>
            <a:spLocks noGrp="1"/>
          </p:cNvSpPr>
          <p:nvPr>
            <p:ph idx="1"/>
          </p:nvPr>
        </p:nvSpPr>
        <p:spPr>
          <a:xfrm>
            <a:off x="607803" y="719160"/>
            <a:ext cx="4677635" cy="5210063"/>
          </a:xfrm>
        </p:spPr>
        <p:txBody>
          <a:bodyPr/>
          <a:lstStyle>
            <a:lvl1pPr marL="0" indent="0" algn="l" defTabSz="989780" rtl="0" fontAlgn="base">
              <a:lnSpc>
                <a:spcPct val="100000"/>
              </a:lnSpc>
              <a:spcBef>
                <a:spcPct val="70000"/>
              </a:spcBef>
              <a:spcAft>
                <a:spcPct val="0"/>
              </a:spcAft>
              <a:buSzPct val="100000"/>
              <a:buNone/>
              <a:defRPr lang="en-US" sz="1200" kern="1200" noProof="0" dirty="0" smtClean="0">
                <a:solidFill>
                  <a:schemeClr val="bg1"/>
                </a:solidFill>
                <a:latin typeface="Arial" pitchFamily="34" charset="0"/>
                <a:ea typeface="+mn-ea"/>
                <a:cs typeface="Arial" pitchFamily="34" charset="0"/>
              </a:defRPr>
            </a:lvl1pPr>
            <a:lvl2pPr marL="0" indent="0" algn="l" defTabSz="989780"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75222" indent="-175222" algn="l" defTabSz="989780"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89780"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87833" indent="-187833" algn="l" defTabSz="989780"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09000777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olo testo">
    <p:spTree>
      <p:nvGrpSpPr>
        <p:cNvPr id="1" name=""/>
        <p:cNvGrpSpPr/>
        <p:nvPr/>
      </p:nvGrpSpPr>
      <p:grpSpPr>
        <a:xfrm>
          <a:off x="0" y="0"/>
          <a:ext cx="0" cy="0"/>
          <a:chOff x="0" y="0"/>
          <a:chExt cx="0" cy="0"/>
        </a:xfrm>
      </p:grpSpPr>
      <p:sp>
        <p:nvSpPr>
          <p:cNvPr id="7" name="Segnaposto contenuto 6"/>
          <p:cNvSpPr>
            <a:spLocks noGrp="1"/>
          </p:cNvSpPr>
          <p:nvPr>
            <p:ph sz="quarter" idx="13" hasCustomPrompt="1"/>
          </p:nvPr>
        </p:nvSpPr>
        <p:spPr>
          <a:xfrm>
            <a:off x="623718" y="923124"/>
            <a:ext cx="11240027" cy="5357395"/>
          </a:xfrm>
          <a:prstGeom prst="rect">
            <a:avLst/>
          </a:prstGeom>
        </p:spPr>
        <p:txBody>
          <a:bodyPr lIns="94519" tIns="47260" rIns="94519" bIns="47260"/>
          <a:lstStyle>
            <a:lvl1pPr marL="379667" indent="-379667" algn="just">
              <a:lnSpc>
                <a:spcPct val="100000"/>
              </a:lnSpc>
              <a:spcBef>
                <a:spcPts val="0"/>
              </a:spcBef>
              <a:spcAft>
                <a:spcPts val="0"/>
              </a:spcAft>
              <a:buClr>
                <a:srgbClr val="0D5C96"/>
              </a:buClr>
              <a:buFont typeface="Lucida Grande"/>
              <a:buChar char="›"/>
              <a:defRPr sz="2100">
                <a:solidFill>
                  <a:schemeClr val="tx1"/>
                </a:solidFill>
              </a:defRPr>
            </a:lvl1pPr>
            <a:lvl2pPr marL="888384" indent="-379667" algn="just">
              <a:lnSpc>
                <a:spcPct val="100000"/>
              </a:lnSpc>
              <a:spcBef>
                <a:spcPts val="0"/>
              </a:spcBef>
              <a:spcAft>
                <a:spcPts val="0"/>
              </a:spcAft>
              <a:buClr>
                <a:srgbClr val="0D5C96"/>
              </a:buClr>
              <a:buFont typeface="Lucida Grande"/>
              <a:buChar char="›"/>
              <a:defRPr sz="2100">
                <a:solidFill>
                  <a:schemeClr val="tx1"/>
                </a:solidFill>
              </a:defRPr>
            </a:lvl2pPr>
            <a:lvl3pPr marL="1400398" indent="-379667" algn="just">
              <a:lnSpc>
                <a:spcPct val="100000"/>
              </a:lnSpc>
              <a:spcBef>
                <a:spcPts val="0"/>
              </a:spcBef>
              <a:spcAft>
                <a:spcPts val="0"/>
              </a:spcAft>
              <a:buClr>
                <a:srgbClr val="0D5C96"/>
              </a:buClr>
              <a:buFont typeface="Lucida Grande"/>
              <a:buChar char="›"/>
              <a:defRPr sz="2100">
                <a:solidFill>
                  <a:schemeClr val="tx1"/>
                </a:solidFill>
              </a:defRPr>
            </a:lvl3pPr>
            <a:lvl4pPr marL="1909130" indent="-379667" algn="just">
              <a:lnSpc>
                <a:spcPct val="100000"/>
              </a:lnSpc>
              <a:spcBef>
                <a:spcPts val="0"/>
              </a:spcBef>
              <a:spcAft>
                <a:spcPts val="0"/>
              </a:spcAft>
              <a:buClr>
                <a:srgbClr val="0D5C96"/>
              </a:buClr>
              <a:buFont typeface="Lucida Grande"/>
              <a:buChar char="›"/>
              <a:defRPr sz="2100">
                <a:solidFill>
                  <a:schemeClr val="tx1"/>
                </a:solidFill>
              </a:defRPr>
            </a:lvl4pPr>
            <a:lvl5pPr marL="2041460" indent="0" algn="just">
              <a:lnSpc>
                <a:spcPct val="100000"/>
              </a:lnSpc>
              <a:spcBef>
                <a:spcPts val="0"/>
              </a:spcBef>
              <a:spcAft>
                <a:spcPts val="0"/>
              </a:spcAft>
              <a:buClr>
                <a:srgbClr val="0D5C96"/>
              </a:buClr>
              <a:buFont typeface="Arial"/>
              <a:buNone/>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p:txBody>
      </p:sp>
      <p:sp>
        <p:nvSpPr>
          <p:cNvPr id="9" name="Segnaposto numero diapositiva 5"/>
          <p:cNvSpPr>
            <a:spLocks noGrp="1"/>
          </p:cNvSpPr>
          <p:nvPr>
            <p:ph type="sldNum" sz="quarter" idx="4"/>
          </p:nvPr>
        </p:nvSpPr>
        <p:spPr>
          <a:xfrm>
            <a:off x="11382519" y="6516777"/>
            <a:ext cx="526270" cy="341227"/>
          </a:xfrm>
          <a:prstGeom prst="rect">
            <a:avLst/>
          </a:prstGeom>
        </p:spPr>
        <p:txBody>
          <a:bodyPr lIns="92464" tIns="46231" rIns="92464" bIns="46231"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1253300342"/>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esto + Immagine dx">
    <p:spTree>
      <p:nvGrpSpPr>
        <p:cNvPr id="1" name=""/>
        <p:cNvGrpSpPr/>
        <p:nvPr/>
      </p:nvGrpSpPr>
      <p:grpSpPr>
        <a:xfrm>
          <a:off x="0" y="0"/>
          <a:ext cx="0" cy="0"/>
          <a:chOff x="0" y="0"/>
          <a:chExt cx="0" cy="0"/>
        </a:xfrm>
      </p:grpSpPr>
      <p:sp>
        <p:nvSpPr>
          <p:cNvPr id="6" name="Titolo 7"/>
          <p:cNvSpPr>
            <a:spLocks noGrp="1"/>
          </p:cNvSpPr>
          <p:nvPr>
            <p:ph type="title"/>
          </p:nvPr>
        </p:nvSpPr>
        <p:spPr>
          <a:xfrm>
            <a:off x="622795" y="797038"/>
            <a:ext cx="11240026" cy="644583"/>
          </a:xfrm>
          <a:prstGeom prst="rect">
            <a:avLst/>
          </a:prstGeom>
        </p:spPr>
        <p:txBody>
          <a:bodyPr lIns="94519" tIns="47260" rIns="94519" bIns="47260"/>
          <a:lstStyle>
            <a:lvl1pPr algn="l">
              <a:defRPr sz="4300" b="1">
                <a:solidFill>
                  <a:srgbClr val="0071B8"/>
                </a:solidFill>
              </a:defRPr>
            </a:lvl1pPr>
          </a:lstStyle>
          <a:p>
            <a:r>
              <a:rPr lang="it-IT" dirty="0" smtClean="0"/>
              <a:t>Fare clic per modificare lo stile del titolo</a:t>
            </a:r>
            <a:endParaRPr lang="en-GB" dirty="0"/>
          </a:p>
        </p:txBody>
      </p:sp>
      <p:sp>
        <p:nvSpPr>
          <p:cNvPr id="7" name="Segnaposto contenuto 6"/>
          <p:cNvSpPr>
            <a:spLocks noGrp="1"/>
          </p:cNvSpPr>
          <p:nvPr>
            <p:ph sz="quarter" idx="13" hasCustomPrompt="1"/>
          </p:nvPr>
        </p:nvSpPr>
        <p:spPr>
          <a:xfrm>
            <a:off x="623717" y="1628160"/>
            <a:ext cx="6340004" cy="4652359"/>
          </a:xfrm>
          <a:prstGeom prst="rect">
            <a:avLst/>
          </a:prstGeom>
        </p:spPr>
        <p:txBody>
          <a:bodyPr lIns="94519" tIns="47260" rIns="94519" bIns="47260"/>
          <a:lstStyle>
            <a:lvl1pPr marL="379667" indent="-379667" algn="just">
              <a:lnSpc>
                <a:spcPct val="100000"/>
              </a:lnSpc>
              <a:spcBef>
                <a:spcPts val="0"/>
              </a:spcBef>
              <a:spcAft>
                <a:spcPts val="0"/>
              </a:spcAft>
              <a:buClr>
                <a:srgbClr val="0D5C96"/>
              </a:buClr>
              <a:buFont typeface="Lucida Grande"/>
              <a:buChar char="›"/>
              <a:defRPr sz="2100">
                <a:solidFill>
                  <a:schemeClr val="tx1"/>
                </a:solidFill>
              </a:defRPr>
            </a:lvl1pPr>
            <a:lvl2pPr marL="888384" indent="-379667" algn="just">
              <a:lnSpc>
                <a:spcPct val="100000"/>
              </a:lnSpc>
              <a:spcBef>
                <a:spcPts val="0"/>
              </a:spcBef>
              <a:spcAft>
                <a:spcPts val="0"/>
              </a:spcAft>
              <a:buClr>
                <a:srgbClr val="0D5C96"/>
              </a:buClr>
              <a:buFont typeface="Lucida Grande"/>
              <a:buChar char="›"/>
              <a:defRPr sz="2100">
                <a:solidFill>
                  <a:schemeClr val="tx1"/>
                </a:solidFill>
              </a:defRPr>
            </a:lvl2pPr>
            <a:lvl3pPr marL="1400398" indent="-379667" algn="just">
              <a:lnSpc>
                <a:spcPct val="100000"/>
              </a:lnSpc>
              <a:spcBef>
                <a:spcPts val="0"/>
              </a:spcBef>
              <a:spcAft>
                <a:spcPts val="0"/>
              </a:spcAft>
              <a:buClr>
                <a:srgbClr val="0D5C96"/>
              </a:buClr>
              <a:buFont typeface="Lucida Grande"/>
              <a:buChar char="›"/>
              <a:defRPr sz="2100">
                <a:solidFill>
                  <a:schemeClr val="tx1"/>
                </a:solidFill>
              </a:defRPr>
            </a:lvl3pPr>
            <a:lvl4pPr marL="1909130" indent="-379667" algn="just">
              <a:lnSpc>
                <a:spcPct val="100000"/>
              </a:lnSpc>
              <a:spcBef>
                <a:spcPts val="0"/>
              </a:spcBef>
              <a:spcAft>
                <a:spcPts val="0"/>
              </a:spcAft>
              <a:buClr>
                <a:srgbClr val="0D5C96"/>
              </a:buClr>
              <a:buFont typeface="Lucida Grande"/>
              <a:buChar char="›"/>
              <a:defRPr sz="2100">
                <a:solidFill>
                  <a:schemeClr val="tx1"/>
                </a:solidFill>
              </a:defRPr>
            </a:lvl4pPr>
            <a:lvl5pPr marL="2041460" indent="0" algn="just">
              <a:lnSpc>
                <a:spcPct val="100000"/>
              </a:lnSpc>
              <a:spcBef>
                <a:spcPts val="0"/>
              </a:spcBef>
              <a:spcAft>
                <a:spcPts val="0"/>
              </a:spcAft>
              <a:buClr>
                <a:srgbClr val="0D5C96"/>
              </a:buClr>
              <a:buFont typeface="Arial"/>
              <a:buNone/>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p:txBody>
      </p:sp>
      <p:sp>
        <p:nvSpPr>
          <p:cNvPr id="9" name="Picture Placeholder 8"/>
          <p:cNvSpPr>
            <a:spLocks noGrp="1"/>
          </p:cNvSpPr>
          <p:nvPr>
            <p:ph type="pic" sz="quarter" idx="14"/>
          </p:nvPr>
        </p:nvSpPr>
        <p:spPr>
          <a:xfrm>
            <a:off x="7155848" y="1614401"/>
            <a:ext cx="4707900" cy="4666387"/>
          </a:xfrm>
          <a:prstGeom prst="rect">
            <a:avLst/>
          </a:prstGeom>
        </p:spPr>
        <p:txBody>
          <a:bodyPr vert="horz" lIns="121477" tIns="60738" rIns="121477" bIns="60738"/>
          <a:lstStyle/>
          <a:p>
            <a:endParaRPr lang="en-US" dirty="0"/>
          </a:p>
        </p:txBody>
      </p:sp>
      <p:sp>
        <p:nvSpPr>
          <p:cNvPr id="11" name="Segnaposto numero diapositiva 5"/>
          <p:cNvSpPr>
            <a:spLocks noGrp="1"/>
          </p:cNvSpPr>
          <p:nvPr>
            <p:ph type="sldNum" sz="quarter" idx="4"/>
          </p:nvPr>
        </p:nvSpPr>
        <p:spPr>
          <a:xfrm>
            <a:off x="11382519" y="6516777"/>
            <a:ext cx="526270" cy="341227"/>
          </a:xfrm>
          <a:prstGeom prst="rect">
            <a:avLst/>
          </a:prstGeom>
        </p:spPr>
        <p:txBody>
          <a:bodyPr lIns="92464" tIns="46231" rIns="92464" bIns="46231"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779599671"/>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esto + immagini sx">
    <p:spTree>
      <p:nvGrpSpPr>
        <p:cNvPr id="1" name=""/>
        <p:cNvGrpSpPr/>
        <p:nvPr/>
      </p:nvGrpSpPr>
      <p:grpSpPr>
        <a:xfrm>
          <a:off x="0" y="0"/>
          <a:ext cx="0" cy="0"/>
          <a:chOff x="0" y="0"/>
          <a:chExt cx="0" cy="0"/>
        </a:xfrm>
      </p:grpSpPr>
      <p:sp>
        <p:nvSpPr>
          <p:cNvPr id="6" name="Titolo 7"/>
          <p:cNvSpPr>
            <a:spLocks noGrp="1"/>
          </p:cNvSpPr>
          <p:nvPr>
            <p:ph type="title"/>
          </p:nvPr>
        </p:nvSpPr>
        <p:spPr>
          <a:xfrm>
            <a:off x="622795" y="797038"/>
            <a:ext cx="11240026" cy="644583"/>
          </a:xfrm>
          <a:prstGeom prst="rect">
            <a:avLst/>
          </a:prstGeom>
        </p:spPr>
        <p:txBody>
          <a:bodyPr lIns="94519" tIns="47260" rIns="94519" bIns="47260"/>
          <a:lstStyle>
            <a:lvl1pPr algn="l">
              <a:defRPr sz="4300" b="1">
                <a:solidFill>
                  <a:srgbClr val="0071B8"/>
                </a:solidFill>
              </a:defRPr>
            </a:lvl1pPr>
          </a:lstStyle>
          <a:p>
            <a:r>
              <a:rPr lang="it-IT" dirty="0" smtClean="0"/>
              <a:t>Fare clic per modificare lo stile del titolo</a:t>
            </a:r>
            <a:endParaRPr lang="en-GB" dirty="0"/>
          </a:p>
        </p:txBody>
      </p:sp>
      <p:sp>
        <p:nvSpPr>
          <p:cNvPr id="7" name="Segnaposto contenuto 6"/>
          <p:cNvSpPr>
            <a:spLocks noGrp="1"/>
          </p:cNvSpPr>
          <p:nvPr>
            <p:ph sz="quarter" idx="13" hasCustomPrompt="1"/>
          </p:nvPr>
        </p:nvSpPr>
        <p:spPr>
          <a:xfrm>
            <a:off x="5522811" y="1628160"/>
            <a:ext cx="6340004" cy="4652359"/>
          </a:xfrm>
          <a:prstGeom prst="rect">
            <a:avLst/>
          </a:prstGeom>
        </p:spPr>
        <p:txBody>
          <a:bodyPr lIns="94519" tIns="47260" rIns="94519" bIns="47260"/>
          <a:lstStyle>
            <a:lvl1pPr marL="379667" indent="-379667" algn="just">
              <a:lnSpc>
                <a:spcPct val="100000"/>
              </a:lnSpc>
              <a:spcBef>
                <a:spcPts val="0"/>
              </a:spcBef>
              <a:spcAft>
                <a:spcPts val="0"/>
              </a:spcAft>
              <a:buClr>
                <a:srgbClr val="0D5C96"/>
              </a:buClr>
              <a:buFont typeface="Lucida Grande"/>
              <a:buChar char="›"/>
              <a:defRPr sz="2100">
                <a:solidFill>
                  <a:schemeClr val="tx1"/>
                </a:solidFill>
              </a:defRPr>
            </a:lvl1pPr>
            <a:lvl2pPr marL="888384" indent="-379667" algn="just">
              <a:lnSpc>
                <a:spcPct val="100000"/>
              </a:lnSpc>
              <a:spcBef>
                <a:spcPts val="0"/>
              </a:spcBef>
              <a:spcAft>
                <a:spcPts val="0"/>
              </a:spcAft>
              <a:buClr>
                <a:srgbClr val="0D5C96"/>
              </a:buClr>
              <a:buFont typeface="Lucida Grande"/>
              <a:buChar char="›"/>
              <a:defRPr sz="2100">
                <a:solidFill>
                  <a:schemeClr val="tx1"/>
                </a:solidFill>
              </a:defRPr>
            </a:lvl2pPr>
            <a:lvl3pPr marL="1400398" indent="-379667" algn="just">
              <a:lnSpc>
                <a:spcPct val="100000"/>
              </a:lnSpc>
              <a:spcBef>
                <a:spcPts val="0"/>
              </a:spcBef>
              <a:spcAft>
                <a:spcPts val="0"/>
              </a:spcAft>
              <a:buClr>
                <a:srgbClr val="0D5C96"/>
              </a:buClr>
              <a:buFont typeface="Lucida Grande"/>
              <a:buChar char="›"/>
              <a:defRPr sz="2100">
                <a:solidFill>
                  <a:schemeClr val="tx1"/>
                </a:solidFill>
              </a:defRPr>
            </a:lvl3pPr>
            <a:lvl4pPr marL="1909130" indent="-379667" algn="just">
              <a:lnSpc>
                <a:spcPct val="100000"/>
              </a:lnSpc>
              <a:spcBef>
                <a:spcPts val="0"/>
              </a:spcBef>
              <a:spcAft>
                <a:spcPts val="0"/>
              </a:spcAft>
              <a:buClr>
                <a:srgbClr val="0D5C96"/>
              </a:buClr>
              <a:buFont typeface="Lucida Grande"/>
              <a:buChar char="›"/>
              <a:defRPr sz="2100">
                <a:solidFill>
                  <a:schemeClr val="tx1"/>
                </a:solidFill>
              </a:defRPr>
            </a:lvl4pPr>
            <a:lvl5pPr marL="2041460" indent="0" algn="just">
              <a:lnSpc>
                <a:spcPct val="100000"/>
              </a:lnSpc>
              <a:spcBef>
                <a:spcPts val="0"/>
              </a:spcBef>
              <a:spcAft>
                <a:spcPts val="0"/>
              </a:spcAft>
              <a:buClr>
                <a:srgbClr val="0D5C96"/>
              </a:buClr>
              <a:buFont typeface="Arial"/>
              <a:buNone/>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p:txBody>
      </p:sp>
      <p:sp>
        <p:nvSpPr>
          <p:cNvPr id="8" name="Picture Placeholder 8"/>
          <p:cNvSpPr>
            <a:spLocks noGrp="1"/>
          </p:cNvSpPr>
          <p:nvPr>
            <p:ph type="pic" sz="quarter" idx="14"/>
          </p:nvPr>
        </p:nvSpPr>
        <p:spPr>
          <a:xfrm>
            <a:off x="623724" y="1614397"/>
            <a:ext cx="4707900" cy="2246651"/>
          </a:xfrm>
          <a:prstGeom prst="rect">
            <a:avLst/>
          </a:prstGeom>
        </p:spPr>
        <p:txBody>
          <a:bodyPr vert="horz" lIns="121477" tIns="60738" rIns="121477" bIns="60738"/>
          <a:lstStyle/>
          <a:p>
            <a:endParaRPr lang="en-US" dirty="0"/>
          </a:p>
        </p:txBody>
      </p:sp>
      <p:sp>
        <p:nvSpPr>
          <p:cNvPr id="9" name="Picture Placeholder 8"/>
          <p:cNvSpPr>
            <a:spLocks noGrp="1"/>
          </p:cNvSpPr>
          <p:nvPr>
            <p:ph type="pic" sz="quarter" idx="15"/>
          </p:nvPr>
        </p:nvSpPr>
        <p:spPr>
          <a:xfrm>
            <a:off x="623724" y="4033869"/>
            <a:ext cx="4707900" cy="2246651"/>
          </a:xfrm>
          <a:prstGeom prst="rect">
            <a:avLst/>
          </a:prstGeom>
        </p:spPr>
        <p:txBody>
          <a:bodyPr vert="horz" lIns="121477" tIns="60738" rIns="121477" bIns="60738"/>
          <a:lstStyle/>
          <a:p>
            <a:endParaRPr lang="en-US" dirty="0"/>
          </a:p>
        </p:txBody>
      </p:sp>
      <p:sp>
        <p:nvSpPr>
          <p:cNvPr id="12" name="Segnaposto numero diapositiva 5"/>
          <p:cNvSpPr>
            <a:spLocks noGrp="1"/>
          </p:cNvSpPr>
          <p:nvPr>
            <p:ph type="sldNum" sz="quarter" idx="4"/>
          </p:nvPr>
        </p:nvSpPr>
        <p:spPr>
          <a:xfrm>
            <a:off x="11382519" y="6516777"/>
            <a:ext cx="526270" cy="341227"/>
          </a:xfrm>
          <a:prstGeom prst="rect">
            <a:avLst/>
          </a:prstGeom>
        </p:spPr>
        <p:txBody>
          <a:bodyPr lIns="92464" tIns="46231" rIns="92464" bIns="46231"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806133920"/>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esto + immagine orizzontale">
    <p:spTree>
      <p:nvGrpSpPr>
        <p:cNvPr id="1" name=""/>
        <p:cNvGrpSpPr/>
        <p:nvPr/>
      </p:nvGrpSpPr>
      <p:grpSpPr>
        <a:xfrm>
          <a:off x="0" y="0"/>
          <a:ext cx="0" cy="0"/>
          <a:chOff x="0" y="0"/>
          <a:chExt cx="0" cy="0"/>
        </a:xfrm>
      </p:grpSpPr>
      <p:sp>
        <p:nvSpPr>
          <p:cNvPr id="6" name="Titolo 7"/>
          <p:cNvSpPr>
            <a:spLocks noGrp="1"/>
          </p:cNvSpPr>
          <p:nvPr>
            <p:ph type="title"/>
          </p:nvPr>
        </p:nvSpPr>
        <p:spPr>
          <a:xfrm>
            <a:off x="622795" y="797038"/>
            <a:ext cx="11240026" cy="644583"/>
          </a:xfrm>
          <a:prstGeom prst="rect">
            <a:avLst/>
          </a:prstGeom>
        </p:spPr>
        <p:txBody>
          <a:bodyPr lIns="94519" tIns="47260" rIns="94519" bIns="47260"/>
          <a:lstStyle>
            <a:lvl1pPr algn="l">
              <a:defRPr sz="4300" b="1">
                <a:solidFill>
                  <a:srgbClr val="0071B8"/>
                </a:solidFill>
              </a:defRPr>
            </a:lvl1pPr>
          </a:lstStyle>
          <a:p>
            <a:r>
              <a:rPr lang="it-IT" dirty="0" smtClean="0"/>
              <a:t>Fare clic per modificare lo stile del titolo</a:t>
            </a:r>
            <a:endParaRPr lang="en-GB" dirty="0"/>
          </a:p>
        </p:txBody>
      </p:sp>
      <p:sp>
        <p:nvSpPr>
          <p:cNvPr id="7" name="Segnaposto contenuto 6"/>
          <p:cNvSpPr>
            <a:spLocks noGrp="1"/>
          </p:cNvSpPr>
          <p:nvPr>
            <p:ph sz="quarter" idx="13" hasCustomPrompt="1"/>
          </p:nvPr>
        </p:nvSpPr>
        <p:spPr>
          <a:xfrm>
            <a:off x="623718" y="4120277"/>
            <a:ext cx="11239099" cy="2160240"/>
          </a:xfrm>
          <a:prstGeom prst="rect">
            <a:avLst/>
          </a:prstGeom>
        </p:spPr>
        <p:txBody>
          <a:bodyPr lIns="94519" tIns="47260" rIns="94519" bIns="47260"/>
          <a:lstStyle>
            <a:lvl1pPr marL="379667" indent="-379667" algn="just">
              <a:lnSpc>
                <a:spcPct val="100000"/>
              </a:lnSpc>
              <a:spcBef>
                <a:spcPts val="0"/>
              </a:spcBef>
              <a:spcAft>
                <a:spcPts val="0"/>
              </a:spcAft>
              <a:buClr>
                <a:srgbClr val="0D5C96"/>
              </a:buClr>
              <a:buFont typeface="Lucida Grande"/>
              <a:buChar char="›"/>
              <a:defRPr sz="2100">
                <a:solidFill>
                  <a:schemeClr val="tx1"/>
                </a:solidFill>
              </a:defRPr>
            </a:lvl1pPr>
            <a:lvl2pPr marL="888384" indent="-379667" algn="just">
              <a:lnSpc>
                <a:spcPct val="100000"/>
              </a:lnSpc>
              <a:spcBef>
                <a:spcPts val="0"/>
              </a:spcBef>
              <a:spcAft>
                <a:spcPts val="0"/>
              </a:spcAft>
              <a:buClr>
                <a:srgbClr val="0D5C96"/>
              </a:buClr>
              <a:buFont typeface="Lucida Grande"/>
              <a:buChar char="›"/>
              <a:defRPr sz="2100">
                <a:solidFill>
                  <a:schemeClr val="tx1"/>
                </a:solidFill>
              </a:defRPr>
            </a:lvl2pPr>
            <a:lvl3pPr marL="1400398" indent="-379667" algn="just">
              <a:lnSpc>
                <a:spcPct val="100000"/>
              </a:lnSpc>
              <a:spcBef>
                <a:spcPts val="0"/>
              </a:spcBef>
              <a:spcAft>
                <a:spcPts val="0"/>
              </a:spcAft>
              <a:buClr>
                <a:srgbClr val="0D5C96"/>
              </a:buClr>
              <a:buFont typeface="Lucida Grande"/>
              <a:buChar char="›"/>
              <a:defRPr sz="2100">
                <a:solidFill>
                  <a:schemeClr val="tx1"/>
                </a:solidFill>
              </a:defRPr>
            </a:lvl3pPr>
            <a:lvl4pPr marL="1909130" indent="-379667" algn="just">
              <a:lnSpc>
                <a:spcPct val="100000"/>
              </a:lnSpc>
              <a:spcBef>
                <a:spcPts val="0"/>
              </a:spcBef>
              <a:spcAft>
                <a:spcPts val="0"/>
              </a:spcAft>
              <a:buClr>
                <a:srgbClr val="0D5C96"/>
              </a:buClr>
              <a:buFont typeface="Lucida Grande"/>
              <a:buChar char="›"/>
              <a:defRPr sz="2100">
                <a:solidFill>
                  <a:schemeClr val="tx1"/>
                </a:solidFill>
              </a:defRPr>
            </a:lvl4pPr>
            <a:lvl5pPr marL="2041460" indent="0" algn="just">
              <a:lnSpc>
                <a:spcPct val="100000"/>
              </a:lnSpc>
              <a:spcBef>
                <a:spcPts val="0"/>
              </a:spcBef>
              <a:spcAft>
                <a:spcPts val="0"/>
              </a:spcAft>
              <a:buClr>
                <a:srgbClr val="0D5C96"/>
              </a:buClr>
              <a:buFont typeface="Arial"/>
              <a:buNone/>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p:txBody>
      </p:sp>
      <p:sp>
        <p:nvSpPr>
          <p:cNvPr id="8" name="Picture Placeholder 8"/>
          <p:cNvSpPr>
            <a:spLocks noGrp="1"/>
          </p:cNvSpPr>
          <p:nvPr>
            <p:ph type="pic" sz="quarter" idx="14"/>
          </p:nvPr>
        </p:nvSpPr>
        <p:spPr>
          <a:xfrm>
            <a:off x="623725" y="1614401"/>
            <a:ext cx="11240026" cy="2333059"/>
          </a:xfrm>
          <a:prstGeom prst="rect">
            <a:avLst/>
          </a:prstGeom>
        </p:spPr>
        <p:txBody>
          <a:bodyPr vert="horz" lIns="121477" tIns="60738" rIns="121477" bIns="60738"/>
          <a:lstStyle/>
          <a:p>
            <a:endParaRPr lang="en-US" dirty="0"/>
          </a:p>
        </p:txBody>
      </p:sp>
      <p:sp>
        <p:nvSpPr>
          <p:cNvPr id="12" name="Segnaposto numero diapositiva 5"/>
          <p:cNvSpPr>
            <a:spLocks noGrp="1"/>
          </p:cNvSpPr>
          <p:nvPr>
            <p:ph type="sldNum" sz="quarter" idx="4"/>
          </p:nvPr>
        </p:nvSpPr>
        <p:spPr>
          <a:xfrm>
            <a:off x="11382519" y="6516777"/>
            <a:ext cx="526270" cy="341227"/>
          </a:xfrm>
          <a:prstGeom prst="rect">
            <a:avLst/>
          </a:prstGeom>
        </p:spPr>
        <p:txBody>
          <a:bodyPr lIns="92464" tIns="46231" rIns="92464" bIns="46231"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772704474"/>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Immagine full screen">
    <p:spTree>
      <p:nvGrpSpPr>
        <p:cNvPr id="1" name=""/>
        <p:cNvGrpSpPr/>
        <p:nvPr/>
      </p:nvGrpSpPr>
      <p:grpSpPr>
        <a:xfrm>
          <a:off x="0" y="0"/>
          <a:ext cx="0" cy="0"/>
          <a:chOff x="0" y="0"/>
          <a:chExt cx="0" cy="0"/>
        </a:xfrm>
      </p:grpSpPr>
      <p:sp>
        <p:nvSpPr>
          <p:cNvPr id="6" name="Picture Placeholder 8"/>
          <p:cNvSpPr>
            <a:spLocks noGrp="1"/>
          </p:cNvSpPr>
          <p:nvPr>
            <p:ph type="pic" sz="quarter" idx="14"/>
          </p:nvPr>
        </p:nvSpPr>
        <p:spPr>
          <a:xfrm>
            <a:off x="335536" y="836712"/>
            <a:ext cx="11527281" cy="5616624"/>
          </a:xfrm>
          <a:prstGeom prst="rect">
            <a:avLst/>
          </a:prstGeom>
        </p:spPr>
        <p:txBody>
          <a:bodyPr vert="horz" lIns="121477" tIns="60738" rIns="121477" bIns="60738"/>
          <a:lstStyle/>
          <a:p>
            <a:endParaRPr lang="en-US" dirty="0"/>
          </a:p>
        </p:txBody>
      </p:sp>
      <p:sp>
        <p:nvSpPr>
          <p:cNvPr id="7" name="Text Placeholder 11"/>
          <p:cNvSpPr>
            <a:spLocks noGrp="1"/>
          </p:cNvSpPr>
          <p:nvPr>
            <p:ph type="body" sz="quarter" idx="13" hasCustomPrompt="1"/>
          </p:nvPr>
        </p:nvSpPr>
        <p:spPr>
          <a:xfrm>
            <a:off x="719786" y="2996975"/>
            <a:ext cx="10758794" cy="864097"/>
          </a:xfrm>
          <a:prstGeom prst="rect">
            <a:avLst/>
          </a:prstGeom>
        </p:spPr>
        <p:txBody>
          <a:bodyPr vert="horz" lIns="121477" tIns="60738" rIns="121477" bIns="60738" anchor="ctr"/>
          <a:lstStyle>
            <a:lvl1pPr marL="0" indent="0" algn="ctr">
              <a:lnSpc>
                <a:spcPct val="100000"/>
              </a:lnSpc>
              <a:buNone/>
              <a:defRPr sz="5300" b="1" baseline="0">
                <a:solidFill>
                  <a:schemeClr val="bg1"/>
                </a:solidFill>
              </a:defRPr>
            </a:lvl1pPr>
          </a:lstStyle>
          <a:p>
            <a:pPr lvl="0"/>
            <a:r>
              <a:rPr lang="en-US" dirty="0" err="1" smtClean="0"/>
              <a:t>Enfasi</a:t>
            </a:r>
            <a:r>
              <a:rPr lang="en-US" dirty="0" smtClean="0"/>
              <a:t> </a:t>
            </a:r>
            <a:r>
              <a:rPr lang="en-US" dirty="0" err="1" smtClean="0"/>
              <a:t>testo</a:t>
            </a:r>
            <a:r>
              <a:rPr lang="en-US" dirty="0" smtClean="0"/>
              <a:t> – da </a:t>
            </a:r>
            <a:r>
              <a:rPr lang="en-US" dirty="0" err="1" smtClean="0"/>
              <a:t>usare</a:t>
            </a:r>
            <a:r>
              <a:rPr lang="en-US" dirty="0" smtClean="0"/>
              <a:t> con </a:t>
            </a:r>
            <a:r>
              <a:rPr lang="en-US" dirty="0" err="1" smtClean="0"/>
              <a:t>frasi</a:t>
            </a:r>
            <a:r>
              <a:rPr lang="en-US" dirty="0" smtClean="0"/>
              <a:t> </a:t>
            </a:r>
            <a:r>
              <a:rPr lang="en-US" dirty="0" err="1" smtClean="0"/>
              <a:t>chiave</a:t>
            </a:r>
            <a:endParaRPr lang="en-US" dirty="0"/>
          </a:p>
        </p:txBody>
      </p:sp>
      <p:sp>
        <p:nvSpPr>
          <p:cNvPr id="11" name="Segnaposto numero diapositiva 5"/>
          <p:cNvSpPr>
            <a:spLocks noGrp="1"/>
          </p:cNvSpPr>
          <p:nvPr>
            <p:ph type="sldNum" sz="quarter" idx="4"/>
          </p:nvPr>
        </p:nvSpPr>
        <p:spPr>
          <a:xfrm>
            <a:off x="11382519" y="6516777"/>
            <a:ext cx="526270" cy="341227"/>
          </a:xfrm>
          <a:prstGeom prst="rect">
            <a:avLst/>
          </a:prstGeom>
        </p:spPr>
        <p:txBody>
          <a:bodyPr lIns="92464" tIns="46231" rIns="92464" bIns="46231"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3956647791"/>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Enfasi testo">
    <p:spTree>
      <p:nvGrpSpPr>
        <p:cNvPr id="1" name=""/>
        <p:cNvGrpSpPr/>
        <p:nvPr/>
      </p:nvGrpSpPr>
      <p:grpSpPr>
        <a:xfrm>
          <a:off x="0" y="0"/>
          <a:ext cx="0" cy="0"/>
          <a:chOff x="0" y="0"/>
          <a:chExt cx="0" cy="0"/>
        </a:xfrm>
      </p:grpSpPr>
      <p:sp>
        <p:nvSpPr>
          <p:cNvPr id="8" name="Text Placeholder 11"/>
          <p:cNvSpPr>
            <a:spLocks noGrp="1"/>
          </p:cNvSpPr>
          <p:nvPr>
            <p:ph type="body" sz="quarter" idx="13" hasCustomPrompt="1"/>
          </p:nvPr>
        </p:nvSpPr>
        <p:spPr>
          <a:xfrm>
            <a:off x="719779" y="2996975"/>
            <a:ext cx="11143964" cy="864097"/>
          </a:xfrm>
          <a:prstGeom prst="rect">
            <a:avLst/>
          </a:prstGeom>
        </p:spPr>
        <p:txBody>
          <a:bodyPr vert="horz" lIns="121477" tIns="60738" rIns="121477" bIns="60738" anchor="ctr"/>
          <a:lstStyle>
            <a:lvl1pPr marL="0" indent="0">
              <a:lnSpc>
                <a:spcPct val="100000"/>
              </a:lnSpc>
              <a:buNone/>
              <a:defRPr sz="5300" b="1" baseline="0">
                <a:solidFill>
                  <a:srgbClr val="0071B8"/>
                </a:solidFill>
              </a:defRPr>
            </a:lvl1pPr>
          </a:lstStyle>
          <a:p>
            <a:pPr lvl="0"/>
            <a:r>
              <a:rPr lang="en-US" dirty="0" err="1" smtClean="0"/>
              <a:t>Enfasi</a:t>
            </a:r>
            <a:r>
              <a:rPr lang="en-US" dirty="0" smtClean="0"/>
              <a:t> </a:t>
            </a:r>
            <a:r>
              <a:rPr lang="en-US" dirty="0" err="1" smtClean="0"/>
              <a:t>testo</a:t>
            </a:r>
            <a:r>
              <a:rPr lang="en-US" dirty="0" smtClean="0"/>
              <a:t> – da </a:t>
            </a:r>
            <a:r>
              <a:rPr lang="en-US" dirty="0" err="1" smtClean="0"/>
              <a:t>usare</a:t>
            </a:r>
            <a:r>
              <a:rPr lang="en-US" dirty="0" smtClean="0"/>
              <a:t> con </a:t>
            </a:r>
            <a:r>
              <a:rPr lang="en-US" dirty="0" err="1" smtClean="0"/>
              <a:t>frasi</a:t>
            </a:r>
            <a:r>
              <a:rPr lang="en-US" dirty="0" smtClean="0"/>
              <a:t> </a:t>
            </a:r>
            <a:r>
              <a:rPr lang="en-US" dirty="0" err="1" smtClean="0"/>
              <a:t>chiave</a:t>
            </a:r>
            <a:endParaRPr lang="en-US" dirty="0"/>
          </a:p>
        </p:txBody>
      </p:sp>
      <p:sp>
        <p:nvSpPr>
          <p:cNvPr id="7" name="Segnaposto numero diapositiva 5"/>
          <p:cNvSpPr>
            <a:spLocks noGrp="1"/>
          </p:cNvSpPr>
          <p:nvPr>
            <p:ph type="sldNum" sz="quarter" idx="4"/>
          </p:nvPr>
        </p:nvSpPr>
        <p:spPr>
          <a:xfrm>
            <a:off x="11382519" y="6516777"/>
            <a:ext cx="526270" cy="341227"/>
          </a:xfrm>
          <a:prstGeom prst="rect">
            <a:avLst/>
          </a:prstGeom>
        </p:spPr>
        <p:txBody>
          <a:bodyPr lIns="92464" tIns="46231" rIns="92464" bIns="46231"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410145885"/>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abella">
    <p:spTree>
      <p:nvGrpSpPr>
        <p:cNvPr id="1" name=""/>
        <p:cNvGrpSpPr/>
        <p:nvPr/>
      </p:nvGrpSpPr>
      <p:grpSpPr>
        <a:xfrm>
          <a:off x="0" y="0"/>
          <a:ext cx="0" cy="0"/>
          <a:chOff x="0" y="0"/>
          <a:chExt cx="0" cy="0"/>
        </a:xfrm>
      </p:grpSpPr>
      <p:sp>
        <p:nvSpPr>
          <p:cNvPr id="16" name="Table Placeholder 15"/>
          <p:cNvSpPr>
            <a:spLocks noGrp="1"/>
          </p:cNvSpPr>
          <p:nvPr>
            <p:ph type="tbl" sz="quarter" idx="13"/>
          </p:nvPr>
        </p:nvSpPr>
        <p:spPr>
          <a:xfrm>
            <a:off x="624743" y="923124"/>
            <a:ext cx="11239000" cy="5357395"/>
          </a:xfrm>
          <a:prstGeom prst="rect">
            <a:avLst/>
          </a:prstGeom>
        </p:spPr>
        <p:txBody>
          <a:bodyPr vert="horz" lIns="121477" tIns="60738" rIns="121477" bIns="60738"/>
          <a:lstStyle/>
          <a:p>
            <a:endParaRPr lang="en-US" dirty="0"/>
          </a:p>
        </p:txBody>
      </p:sp>
      <p:sp>
        <p:nvSpPr>
          <p:cNvPr id="8" name="Segnaposto numero diapositiva 5"/>
          <p:cNvSpPr>
            <a:spLocks noGrp="1"/>
          </p:cNvSpPr>
          <p:nvPr>
            <p:ph type="sldNum" sz="quarter" idx="4"/>
          </p:nvPr>
        </p:nvSpPr>
        <p:spPr>
          <a:xfrm>
            <a:off x="11382519" y="6516777"/>
            <a:ext cx="526270" cy="341227"/>
          </a:xfrm>
          <a:prstGeom prst="rect">
            <a:avLst/>
          </a:prstGeom>
        </p:spPr>
        <p:txBody>
          <a:bodyPr lIns="92464" tIns="46231" rIns="92464" bIns="46231"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827082546"/>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Titolo capitolo + Logo Cliente">
    <p:spTree>
      <p:nvGrpSpPr>
        <p:cNvPr id="1" name=""/>
        <p:cNvGrpSpPr/>
        <p:nvPr/>
      </p:nvGrpSpPr>
      <p:grpSpPr>
        <a:xfrm>
          <a:off x="0" y="0"/>
          <a:ext cx="0" cy="0"/>
          <a:chOff x="0" y="0"/>
          <a:chExt cx="0" cy="0"/>
        </a:xfrm>
      </p:grpSpPr>
      <p:pic>
        <p:nvPicPr>
          <p:cNvPr id="15" name="Picture 14" descr="BTW - copertina DEF2-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17" y="0"/>
            <a:ext cx="12187516" cy="6858000"/>
          </a:xfrm>
          <a:prstGeom prst="rect">
            <a:avLst/>
          </a:prstGeom>
        </p:spPr>
      </p:pic>
      <p:sp>
        <p:nvSpPr>
          <p:cNvPr id="16" name="Text Placeholder 11"/>
          <p:cNvSpPr>
            <a:spLocks noGrp="1"/>
          </p:cNvSpPr>
          <p:nvPr>
            <p:ph type="body" sz="quarter" idx="12" hasCustomPrompt="1"/>
          </p:nvPr>
        </p:nvSpPr>
        <p:spPr>
          <a:xfrm>
            <a:off x="6003119" y="3601861"/>
            <a:ext cx="5860628" cy="864097"/>
          </a:xfrm>
          <a:prstGeom prst="rect">
            <a:avLst/>
          </a:prstGeom>
        </p:spPr>
        <p:txBody>
          <a:bodyPr vert="horz" lIns="121477" tIns="60738" rIns="121477" bIns="60738" anchor="b"/>
          <a:lstStyle>
            <a:lvl1pPr marL="0" indent="0">
              <a:lnSpc>
                <a:spcPct val="70000"/>
              </a:lnSpc>
              <a:buNone/>
              <a:defRPr sz="5300" b="1" baseline="0">
                <a:solidFill>
                  <a:srgbClr val="0071B8"/>
                </a:solidFill>
              </a:defRPr>
            </a:lvl1pPr>
          </a:lstStyle>
          <a:p>
            <a:pPr lvl="0"/>
            <a:r>
              <a:rPr lang="en-US" dirty="0" err="1" smtClean="0"/>
              <a:t>Titolo</a:t>
            </a:r>
            <a:r>
              <a:rPr lang="en-US" dirty="0" smtClean="0"/>
              <a:t> </a:t>
            </a:r>
            <a:r>
              <a:rPr lang="en-US" dirty="0" err="1" smtClean="0"/>
              <a:t>capitolo</a:t>
            </a:r>
            <a:endParaRPr lang="en-US" dirty="0"/>
          </a:p>
        </p:txBody>
      </p:sp>
      <p:sp>
        <p:nvSpPr>
          <p:cNvPr id="17" name="Text Placeholder 13"/>
          <p:cNvSpPr>
            <a:spLocks noGrp="1"/>
          </p:cNvSpPr>
          <p:nvPr>
            <p:ph type="body" sz="quarter" idx="13" hasCustomPrompt="1"/>
          </p:nvPr>
        </p:nvSpPr>
        <p:spPr>
          <a:xfrm>
            <a:off x="4275082" y="3601819"/>
            <a:ext cx="1343790" cy="864096"/>
          </a:xfrm>
          <a:prstGeom prst="rect">
            <a:avLst/>
          </a:prstGeom>
        </p:spPr>
        <p:txBody>
          <a:bodyPr vert="horz" lIns="121477" tIns="60738" rIns="121477" bIns="60738" anchor="b"/>
          <a:lstStyle>
            <a:lvl1pPr marL="0" indent="0" algn="r">
              <a:buNone/>
              <a:defRPr sz="5300">
                <a:solidFill>
                  <a:srgbClr val="0071B8"/>
                </a:solidFill>
              </a:defRPr>
            </a:lvl1pPr>
          </a:lstStyle>
          <a:p>
            <a:pPr lvl="0"/>
            <a:r>
              <a:rPr lang="en-US" dirty="0" smtClean="0"/>
              <a:t>1</a:t>
            </a:r>
            <a:endParaRPr lang="en-US" dirty="0"/>
          </a:p>
        </p:txBody>
      </p:sp>
      <p:sp>
        <p:nvSpPr>
          <p:cNvPr id="18" name="Text Placeholder 17"/>
          <p:cNvSpPr>
            <a:spLocks noGrp="1"/>
          </p:cNvSpPr>
          <p:nvPr>
            <p:ph type="body" sz="quarter" idx="14" hasCustomPrompt="1"/>
          </p:nvPr>
        </p:nvSpPr>
        <p:spPr>
          <a:xfrm>
            <a:off x="6003120" y="4552147"/>
            <a:ext cx="5861984" cy="691456"/>
          </a:xfrm>
          <a:prstGeom prst="rect">
            <a:avLst/>
          </a:prstGeom>
        </p:spPr>
        <p:txBody>
          <a:bodyPr vert="horz" lIns="121477" tIns="60738" rIns="121477" bIns="60738"/>
          <a:lstStyle>
            <a:lvl1pPr marL="0" indent="0">
              <a:lnSpc>
                <a:spcPct val="70000"/>
              </a:lnSpc>
              <a:buNone/>
              <a:defRPr sz="3200" baseline="0">
                <a:solidFill>
                  <a:srgbClr val="0071B8"/>
                </a:solidFill>
              </a:defRPr>
            </a:lvl1pPr>
          </a:lstStyle>
          <a:p>
            <a:pPr lvl="0"/>
            <a:r>
              <a:rPr lang="en-US" dirty="0" err="1" smtClean="0"/>
              <a:t>Sottotitolo</a:t>
            </a:r>
            <a:r>
              <a:rPr lang="en-US" dirty="0" smtClean="0"/>
              <a:t> </a:t>
            </a:r>
            <a:r>
              <a:rPr lang="en-US" dirty="0" err="1" smtClean="0"/>
              <a:t>capitolo</a:t>
            </a:r>
            <a:endParaRPr lang="en-US" dirty="0"/>
          </a:p>
        </p:txBody>
      </p:sp>
      <p:cxnSp>
        <p:nvCxnSpPr>
          <p:cNvPr id="19" name="Straight Connector 18"/>
          <p:cNvCxnSpPr/>
          <p:nvPr userDrawn="1"/>
        </p:nvCxnSpPr>
        <p:spPr>
          <a:xfrm flipH="1">
            <a:off x="6097059" y="4509120"/>
            <a:ext cx="5766685" cy="0"/>
          </a:xfrm>
          <a:prstGeom prst="line">
            <a:avLst/>
          </a:prstGeom>
          <a:ln>
            <a:solidFill>
              <a:srgbClr val="0071B8"/>
            </a:solidFill>
          </a:ln>
          <a:effectLst/>
        </p:spPr>
        <p:style>
          <a:lnRef idx="2">
            <a:schemeClr val="accent1"/>
          </a:lnRef>
          <a:fillRef idx="0">
            <a:schemeClr val="accent1"/>
          </a:fillRef>
          <a:effectRef idx="1">
            <a:schemeClr val="accent1"/>
          </a:effectRef>
          <a:fontRef idx="minor">
            <a:schemeClr val="tx1"/>
          </a:fontRef>
        </p:style>
      </p:cxnSp>
      <p:sp>
        <p:nvSpPr>
          <p:cNvPr id="24" name="Segnaposto numero diapositiva 5"/>
          <p:cNvSpPr>
            <a:spLocks noGrp="1"/>
          </p:cNvSpPr>
          <p:nvPr>
            <p:ph type="sldNum" sz="quarter" idx="4"/>
          </p:nvPr>
        </p:nvSpPr>
        <p:spPr>
          <a:xfrm>
            <a:off x="11382519" y="6516777"/>
            <a:ext cx="526270" cy="341227"/>
          </a:xfrm>
          <a:prstGeom prst="rect">
            <a:avLst/>
          </a:prstGeom>
        </p:spPr>
        <p:txBody>
          <a:bodyPr lIns="92464" tIns="46231" rIns="92464" bIns="46231"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cxnSp>
        <p:nvCxnSpPr>
          <p:cNvPr id="26" name="Straight Connector 25"/>
          <p:cNvCxnSpPr/>
          <p:nvPr userDrawn="1"/>
        </p:nvCxnSpPr>
        <p:spPr>
          <a:xfrm>
            <a:off x="335536" y="663893"/>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userDrawn="1"/>
        </p:nvPicPr>
        <p:blipFill>
          <a:blip r:embed="rId3"/>
          <a:stretch>
            <a:fillRect/>
          </a:stretch>
        </p:blipFill>
        <p:spPr>
          <a:xfrm>
            <a:off x="431595" y="164637"/>
            <a:ext cx="1248789" cy="411885"/>
          </a:xfrm>
          <a:prstGeom prst="rect">
            <a:avLst/>
          </a:prstGeom>
        </p:spPr>
      </p:pic>
      <p:pic>
        <p:nvPicPr>
          <p:cNvPr id="14" name="Immagin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l="4993" t="19226" r="9639" b="16205"/>
          <a:stretch/>
        </p:blipFill>
        <p:spPr>
          <a:xfrm>
            <a:off x="10849863" y="102305"/>
            <a:ext cx="1003740" cy="536549"/>
          </a:xfrm>
          <a:prstGeom prst="rect">
            <a:avLst/>
          </a:prstGeom>
        </p:spPr>
      </p:pic>
    </p:spTree>
    <p:extLst>
      <p:ext uri="{BB962C8B-B14F-4D97-AF65-F5344CB8AC3E}">
        <p14:creationId xmlns:p14="http://schemas.microsoft.com/office/powerpoint/2010/main" val="2611587721"/>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olo capitolo + Logo Cliente">
    <p:spTree>
      <p:nvGrpSpPr>
        <p:cNvPr id="1" name=""/>
        <p:cNvGrpSpPr/>
        <p:nvPr/>
      </p:nvGrpSpPr>
      <p:grpSpPr>
        <a:xfrm>
          <a:off x="0" y="0"/>
          <a:ext cx="0" cy="0"/>
          <a:chOff x="0" y="0"/>
          <a:chExt cx="0" cy="0"/>
        </a:xfrm>
      </p:grpSpPr>
      <p:pic>
        <p:nvPicPr>
          <p:cNvPr id="15" name="Picture 14" descr="BTW - copertina DEF2-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17" y="0"/>
            <a:ext cx="12187516" cy="6858000"/>
          </a:xfrm>
          <a:prstGeom prst="rect">
            <a:avLst/>
          </a:prstGeom>
        </p:spPr>
      </p:pic>
      <p:sp>
        <p:nvSpPr>
          <p:cNvPr id="16" name="Text Placeholder 11"/>
          <p:cNvSpPr>
            <a:spLocks noGrp="1"/>
          </p:cNvSpPr>
          <p:nvPr>
            <p:ph type="body" sz="quarter" idx="12" hasCustomPrompt="1"/>
          </p:nvPr>
        </p:nvSpPr>
        <p:spPr>
          <a:xfrm>
            <a:off x="6003119" y="3601860"/>
            <a:ext cx="5860628" cy="864097"/>
          </a:xfrm>
          <a:prstGeom prst="rect">
            <a:avLst/>
          </a:prstGeom>
        </p:spPr>
        <p:txBody>
          <a:bodyPr vert="horz" lIns="121493" tIns="60746" rIns="121493" bIns="60746" anchor="b"/>
          <a:lstStyle>
            <a:lvl1pPr marL="0" indent="0">
              <a:lnSpc>
                <a:spcPct val="70000"/>
              </a:lnSpc>
              <a:buNone/>
              <a:defRPr sz="5300" b="1" baseline="0">
                <a:solidFill>
                  <a:srgbClr val="0071B8"/>
                </a:solidFill>
              </a:defRPr>
            </a:lvl1pPr>
          </a:lstStyle>
          <a:p>
            <a:pPr lvl="0"/>
            <a:r>
              <a:rPr lang="en-US" dirty="0" err="1" smtClean="0"/>
              <a:t>Titolo</a:t>
            </a:r>
            <a:r>
              <a:rPr lang="en-US" dirty="0" smtClean="0"/>
              <a:t> </a:t>
            </a:r>
            <a:r>
              <a:rPr lang="en-US" dirty="0" err="1" smtClean="0"/>
              <a:t>capitolo</a:t>
            </a:r>
            <a:endParaRPr lang="en-US" dirty="0"/>
          </a:p>
        </p:txBody>
      </p:sp>
      <p:sp>
        <p:nvSpPr>
          <p:cNvPr id="17" name="Text Placeholder 13"/>
          <p:cNvSpPr>
            <a:spLocks noGrp="1"/>
          </p:cNvSpPr>
          <p:nvPr>
            <p:ph type="body" sz="quarter" idx="13" hasCustomPrompt="1"/>
          </p:nvPr>
        </p:nvSpPr>
        <p:spPr>
          <a:xfrm>
            <a:off x="4275082" y="3601819"/>
            <a:ext cx="1343790" cy="864096"/>
          </a:xfrm>
          <a:prstGeom prst="rect">
            <a:avLst/>
          </a:prstGeom>
        </p:spPr>
        <p:txBody>
          <a:bodyPr vert="horz" lIns="121493" tIns="60746" rIns="121493" bIns="60746" anchor="b"/>
          <a:lstStyle>
            <a:lvl1pPr marL="0" indent="0" algn="r">
              <a:buNone/>
              <a:defRPr sz="5300">
                <a:solidFill>
                  <a:srgbClr val="0071B8"/>
                </a:solidFill>
              </a:defRPr>
            </a:lvl1pPr>
          </a:lstStyle>
          <a:p>
            <a:pPr lvl="0"/>
            <a:r>
              <a:rPr lang="en-US" dirty="0" smtClean="0"/>
              <a:t>1</a:t>
            </a:r>
            <a:endParaRPr lang="en-US" dirty="0"/>
          </a:p>
        </p:txBody>
      </p:sp>
      <p:sp>
        <p:nvSpPr>
          <p:cNvPr id="18" name="Text Placeholder 17"/>
          <p:cNvSpPr>
            <a:spLocks noGrp="1"/>
          </p:cNvSpPr>
          <p:nvPr>
            <p:ph type="body" sz="quarter" idx="14" hasCustomPrompt="1"/>
          </p:nvPr>
        </p:nvSpPr>
        <p:spPr>
          <a:xfrm>
            <a:off x="6003120" y="4552147"/>
            <a:ext cx="5861984" cy="691456"/>
          </a:xfrm>
          <a:prstGeom prst="rect">
            <a:avLst/>
          </a:prstGeom>
        </p:spPr>
        <p:txBody>
          <a:bodyPr vert="horz" lIns="121493" tIns="60746" rIns="121493" bIns="60746"/>
          <a:lstStyle>
            <a:lvl1pPr marL="0" indent="0">
              <a:lnSpc>
                <a:spcPct val="70000"/>
              </a:lnSpc>
              <a:buNone/>
              <a:defRPr sz="3200" baseline="0">
                <a:solidFill>
                  <a:srgbClr val="0071B8"/>
                </a:solidFill>
              </a:defRPr>
            </a:lvl1pPr>
          </a:lstStyle>
          <a:p>
            <a:pPr lvl="0"/>
            <a:r>
              <a:rPr lang="en-US" dirty="0" err="1" smtClean="0"/>
              <a:t>Sottotitolo</a:t>
            </a:r>
            <a:r>
              <a:rPr lang="en-US" dirty="0" smtClean="0"/>
              <a:t> </a:t>
            </a:r>
            <a:r>
              <a:rPr lang="en-US" dirty="0" err="1" smtClean="0"/>
              <a:t>capitolo</a:t>
            </a:r>
            <a:endParaRPr lang="en-US" dirty="0"/>
          </a:p>
        </p:txBody>
      </p:sp>
      <p:cxnSp>
        <p:nvCxnSpPr>
          <p:cNvPr id="19" name="Straight Connector 18"/>
          <p:cNvCxnSpPr/>
          <p:nvPr userDrawn="1"/>
        </p:nvCxnSpPr>
        <p:spPr>
          <a:xfrm flipH="1">
            <a:off x="6097059" y="4509120"/>
            <a:ext cx="5766685" cy="0"/>
          </a:xfrm>
          <a:prstGeom prst="line">
            <a:avLst/>
          </a:prstGeom>
          <a:ln>
            <a:solidFill>
              <a:srgbClr val="0071B8"/>
            </a:solidFill>
          </a:ln>
          <a:effectLst/>
        </p:spPr>
        <p:style>
          <a:lnRef idx="2">
            <a:schemeClr val="accent1"/>
          </a:lnRef>
          <a:fillRef idx="0">
            <a:schemeClr val="accent1"/>
          </a:fillRef>
          <a:effectRef idx="1">
            <a:schemeClr val="accent1"/>
          </a:effectRef>
          <a:fontRef idx="minor">
            <a:schemeClr val="tx1"/>
          </a:fontRef>
        </p:style>
      </p:cxnSp>
      <p:sp>
        <p:nvSpPr>
          <p:cNvPr id="24" name="Segnaposto numero diapositiva 5"/>
          <p:cNvSpPr>
            <a:spLocks noGrp="1"/>
          </p:cNvSpPr>
          <p:nvPr>
            <p:ph type="sldNum" sz="quarter" idx="4"/>
          </p:nvPr>
        </p:nvSpPr>
        <p:spPr>
          <a:xfrm>
            <a:off x="11382519" y="6516777"/>
            <a:ext cx="526270" cy="341227"/>
          </a:xfrm>
          <a:prstGeom prst="rect">
            <a:avLst/>
          </a:prstGeom>
        </p:spPr>
        <p:txBody>
          <a:bodyPr lIns="92476" tIns="46237" rIns="92476" bIns="46237"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cxnSp>
        <p:nvCxnSpPr>
          <p:cNvPr id="26" name="Straight Connector 25"/>
          <p:cNvCxnSpPr/>
          <p:nvPr userDrawn="1"/>
        </p:nvCxnSpPr>
        <p:spPr>
          <a:xfrm>
            <a:off x="335536" y="663893"/>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userDrawn="1"/>
        </p:nvPicPr>
        <p:blipFill>
          <a:blip r:embed="rId3"/>
          <a:stretch>
            <a:fillRect/>
          </a:stretch>
        </p:blipFill>
        <p:spPr>
          <a:xfrm>
            <a:off x="431595" y="164637"/>
            <a:ext cx="1248789" cy="411885"/>
          </a:xfrm>
          <a:prstGeom prst="rect">
            <a:avLst/>
          </a:prstGeom>
        </p:spPr>
      </p:pic>
      <p:pic>
        <p:nvPicPr>
          <p:cNvPr id="14" name="Immagin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l="4993" t="19226" r="9639" b="16205"/>
          <a:stretch/>
        </p:blipFill>
        <p:spPr>
          <a:xfrm>
            <a:off x="10849863" y="102305"/>
            <a:ext cx="1003740" cy="536549"/>
          </a:xfrm>
          <a:prstGeom prst="rect">
            <a:avLst/>
          </a:prstGeom>
        </p:spPr>
      </p:pic>
      <p:sp>
        <p:nvSpPr>
          <p:cNvPr id="11" name="CasellaDiTesto 10"/>
          <p:cNvSpPr txBox="1"/>
          <p:nvPr userDrawn="1"/>
        </p:nvSpPr>
        <p:spPr bwMode="auto">
          <a:xfrm>
            <a:off x="3217357" y="6605543"/>
            <a:ext cx="6528458" cy="284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493" tIns="60746" rIns="121493" bIns="60746" rtlCol="0" anchor="b">
            <a:spAutoFit/>
          </a:bodyPr>
          <a:lstStyle/>
          <a:p>
            <a:pPr defTabSz="911090" fontAlgn="base">
              <a:lnSpc>
                <a:spcPct val="70000"/>
              </a:lnSpc>
              <a:spcBef>
                <a:spcPct val="0"/>
              </a:spcBef>
              <a:spcAft>
                <a:spcPct val="0"/>
              </a:spcAft>
            </a:pPr>
            <a:r>
              <a:rPr lang="it-IT" sz="1500" dirty="0" smtClean="0">
                <a:solidFill>
                  <a:srgbClr val="0D5C96"/>
                </a:solidFill>
                <a:latin typeface="Arial" charset="0"/>
                <a:cs typeface="Arial" charset="0"/>
              </a:rPr>
              <a:t>© Between - Riservato alle aziende aderenti – Non divulgabile all’esterno </a:t>
            </a:r>
          </a:p>
        </p:txBody>
      </p:sp>
    </p:spTree>
    <p:extLst>
      <p:ext uri="{BB962C8B-B14F-4D97-AF65-F5344CB8AC3E}">
        <p14:creationId xmlns:p14="http://schemas.microsoft.com/office/powerpoint/2010/main" val="4016085025"/>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olo e Contenuto - Logo cliente">
    <p:spTree>
      <p:nvGrpSpPr>
        <p:cNvPr id="1" name=""/>
        <p:cNvGrpSpPr/>
        <p:nvPr/>
      </p:nvGrpSpPr>
      <p:grpSpPr>
        <a:xfrm>
          <a:off x="0" y="0"/>
          <a:ext cx="0" cy="0"/>
          <a:chOff x="0" y="0"/>
          <a:chExt cx="0" cy="0"/>
        </a:xfrm>
      </p:grpSpPr>
      <p:sp>
        <p:nvSpPr>
          <p:cNvPr id="15" name="Titolo 7"/>
          <p:cNvSpPr>
            <a:spLocks noGrp="1"/>
          </p:cNvSpPr>
          <p:nvPr>
            <p:ph type="title"/>
          </p:nvPr>
        </p:nvSpPr>
        <p:spPr>
          <a:xfrm>
            <a:off x="622795" y="797037"/>
            <a:ext cx="11240026" cy="644583"/>
          </a:xfrm>
          <a:prstGeom prst="rect">
            <a:avLst/>
          </a:prstGeom>
        </p:spPr>
        <p:txBody>
          <a:bodyPr lIns="94531" tIns="47266" rIns="94531" bIns="47266"/>
          <a:lstStyle>
            <a:lvl1pPr algn="l">
              <a:defRPr sz="4300" b="1">
                <a:solidFill>
                  <a:srgbClr val="0071B8"/>
                </a:solidFill>
              </a:defRPr>
            </a:lvl1pPr>
          </a:lstStyle>
          <a:p>
            <a:r>
              <a:rPr lang="it-IT" dirty="0" smtClean="0"/>
              <a:t>Fare clic per modificare lo stile del titolo</a:t>
            </a:r>
            <a:endParaRPr lang="en-GB" dirty="0"/>
          </a:p>
        </p:txBody>
      </p:sp>
      <p:sp>
        <p:nvSpPr>
          <p:cNvPr id="16" name="Segnaposto contenuto 6"/>
          <p:cNvSpPr>
            <a:spLocks noGrp="1"/>
          </p:cNvSpPr>
          <p:nvPr>
            <p:ph sz="quarter" idx="10"/>
          </p:nvPr>
        </p:nvSpPr>
        <p:spPr>
          <a:xfrm>
            <a:off x="623718" y="1628160"/>
            <a:ext cx="11240027" cy="4652359"/>
          </a:xfrm>
          <a:prstGeom prst="rect">
            <a:avLst/>
          </a:prstGeom>
        </p:spPr>
        <p:txBody>
          <a:bodyPr lIns="94531" tIns="47266" rIns="94531" bIns="47266"/>
          <a:lstStyle>
            <a:lvl1pPr marL="384058" indent="-384058" algn="just">
              <a:lnSpc>
                <a:spcPct val="150000"/>
              </a:lnSpc>
              <a:spcBef>
                <a:spcPts val="0"/>
              </a:spcBef>
              <a:spcAft>
                <a:spcPts val="0"/>
              </a:spcAft>
              <a:buClrTx/>
              <a:buFont typeface="Wingdings 3" pitchFamily="18" charset="2"/>
              <a:buChar char="}"/>
              <a:defRPr sz="2100">
                <a:solidFill>
                  <a:schemeClr val="tx1"/>
                </a:solidFill>
              </a:defRPr>
            </a:lvl1pPr>
            <a:lvl2pPr marL="830476" indent="-321694" algn="just">
              <a:lnSpc>
                <a:spcPct val="150000"/>
              </a:lnSpc>
              <a:spcBef>
                <a:spcPts val="0"/>
              </a:spcBef>
              <a:spcAft>
                <a:spcPts val="0"/>
              </a:spcAft>
              <a:buClrTx/>
              <a:buFont typeface="Wingdings 3" pitchFamily="18" charset="2"/>
              <a:buChar char="}"/>
              <a:defRPr sz="2100">
                <a:solidFill>
                  <a:schemeClr val="tx1"/>
                </a:solidFill>
              </a:defRPr>
            </a:lvl2pPr>
            <a:lvl3pPr marL="1276895" indent="-256038" algn="just">
              <a:lnSpc>
                <a:spcPct val="150000"/>
              </a:lnSpc>
              <a:spcBef>
                <a:spcPts val="0"/>
              </a:spcBef>
              <a:spcAft>
                <a:spcPts val="0"/>
              </a:spcAft>
              <a:buClrTx/>
              <a:buFont typeface="Wingdings 3" pitchFamily="18" charset="2"/>
              <a:buChar char="}"/>
              <a:defRPr sz="2100">
                <a:solidFill>
                  <a:schemeClr val="tx1"/>
                </a:solidFill>
              </a:defRPr>
            </a:lvl3pPr>
            <a:lvl4pPr marL="1785683" indent="-256038" algn="just">
              <a:lnSpc>
                <a:spcPct val="150000"/>
              </a:lnSpc>
              <a:spcBef>
                <a:spcPts val="0"/>
              </a:spcBef>
              <a:spcAft>
                <a:spcPts val="0"/>
              </a:spcAft>
              <a:buClrTx/>
              <a:buFont typeface="Wingdings 3" pitchFamily="18" charset="2"/>
              <a:buChar char="}"/>
              <a:defRPr sz="2100">
                <a:solidFill>
                  <a:schemeClr val="tx1"/>
                </a:solidFill>
              </a:defRPr>
            </a:lvl4pPr>
            <a:lvl5pPr marL="2297757" indent="-256038" algn="just">
              <a:lnSpc>
                <a:spcPct val="150000"/>
              </a:lnSpc>
              <a:spcBef>
                <a:spcPts val="0"/>
              </a:spcBef>
              <a:spcAft>
                <a:spcPts val="0"/>
              </a:spcAft>
              <a:buClrTx/>
              <a:buFont typeface="Wingdings 3" pitchFamily="18" charset="2"/>
              <a:buChar char="}"/>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GB" dirty="0"/>
          </a:p>
        </p:txBody>
      </p:sp>
      <p:sp>
        <p:nvSpPr>
          <p:cNvPr id="10" name="Segnaposto numero diapositiva 5"/>
          <p:cNvSpPr>
            <a:spLocks noGrp="1"/>
          </p:cNvSpPr>
          <p:nvPr>
            <p:ph type="sldNum" sz="quarter" idx="4"/>
          </p:nvPr>
        </p:nvSpPr>
        <p:spPr>
          <a:xfrm>
            <a:off x="11382519" y="6516777"/>
            <a:ext cx="526270" cy="341227"/>
          </a:xfrm>
          <a:prstGeom prst="rect">
            <a:avLst/>
          </a:prstGeom>
        </p:spPr>
        <p:txBody>
          <a:bodyPr lIns="92476" tIns="46237" rIns="92476" bIns="46237"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15481440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olo capitolo + Logo Cliente">
    <p:spTree>
      <p:nvGrpSpPr>
        <p:cNvPr id="1" name=""/>
        <p:cNvGrpSpPr/>
        <p:nvPr/>
      </p:nvGrpSpPr>
      <p:grpSpPr>
        <a:xfrm>
          <a:off x="0" y="0"/>
          <a:ext cx="0" cy="0"/>
          <a:chOff x="0" y="0"/>
          <a:chExt cx="0" cy="0"/>
        </a:xfrm>
      </p:grpSpPr>
      <p:pic>
        <p:nvPicPr>
          <p:cNvPr id="15" name="Picture 14" descr="BTW - copertina DEF2-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17" y="0"/>
            <a:ext cx="12187516" cy="6858000"/>
          </a:xfrm>
          <a:prstGeom prst="rect">
            <a:avLst/>
          </a:prstGeom>
        </p:spPr>
      </p:pic>
      <p:sp>
        <p:nvSpPr>
          <p:cNvPr id="16" name="Text Placeholder 11"/>
          <p:cNvSpPr>
            <a:spLocks noGrp="1"/>
          </p:cNvSpPr>
          <p:nvPr>
            <p:ph type="body" sz="quarter" idx="12" hasCustomPrompt="1"/>
          </p:nvPr>
        </p:nvSpPr>
        <p:spPr>
          <a:xfrm>
            <a:off x="6003119" y="3601858"/>
            <a:ext cx="5860628" cy="864097"/>
          </a:xfrm>
          <a:prstGeom prst="rect">
            <a:avLst/>
          </a:prstGeom>
        </p:spPr>
        <p:txBody>
          <a:bodyPr vert="horz" lIns="121509" tIns="60754" rIns="121509" bIns="60754" anchor="b"/>
          <a:lstStyle>
            <a:lvl1pPr marL="0" indent="0">
              <a:lnSpc>
                <a:spcPct val="70000"/>
              </a:lnSpc>
              <a:buNone/>
              <a:defRPr sz="5300" b="1" baseline="0">
                <a:solidFill>
                  <a:srgbClr val="0071B8"/>
                </a:solidFill>
              </a:defRPr>
            </a:lvl1pPr>
          </a:lstStyle>
          <a:p>
            <a:pPr lvl="0"/>
            <a:r>
              <a:rPr lang="en-US" dirty="0" err="1" smtClean="0"/>
              <a:t>Titolo</a:t>
            </a:r>
            <a:r>
              <a:rPr lang="en-US" dirty="0" smtClean="0"/>
              <a:t> </a:t>
            </a:r>
            <a:r>
              <a:rPr lang="en-US" dirty="0" err="1" smtClean="0"/>
              <a:t>capitolo</a:t>
            </a:r>
            <a:endParaRPr lang="en-US" dirty="0"/>
          </a:p>
        </p:txBody>
      </p:sp>
      <p:sp>
        <p:nvSpPr>
          <p:cNvPr id="17" name="Text Placeholder 13"/>
          <p:cNvSpPr>
            <a:spLocks noGrp="1"/>
          </p:cNvSpPr>
          <p:nvPr>
            <p:ph type="body" sz="quarter" idx="13" hasCustomPrompt="1"/>
          </p:nvPr>
        </p:nvSpPr>
        <p:spPr>
          <a:xfrm>
            <a:off x="4275082" y="3601819"/>
            <a:ext cx="1343790" cy="864096"/>
          </a:xfrm>
          <a:prstGeom prst="rect">
            <a:avLst/>
          </a:prstGeom>
        </p:spPr>
        <p:txBody>
          <a:bodyPr vert="horz" lIns="121509" tIns="60754" rIns="121509" bIns="60754" anchor="b"/>
          <a:lstStyle>
            <a:lvl1pPr marL="0" indent="0" algn="r">
              <a:buNone/>
              <a:defRPr sz="5300">
                <a:solidFill>
                  <a:srgbClr val="0071B8"/>
                </a:solidFill>
              </a:defRPr>
            </a:lvl1pPr>
          </a:lstStyle>
          <a:p>
            <a:pPr lvl="0"/>
            <a:r>
              <a:rPr lang="en-US" dirty="0" smtClean="0"/>
              <a:t>1</a:t>
            </a:r>
            <a:endParaRPr lang="en-US" dirty="0"/>
          </a:p>
        </p:txBody>
      </p:sp>
      <p:sp>
        <p:nvSpPr>
          <p:cNvPr id="18" name="Text Placeholder 17"/>
          <p:cNvSpPr>
            <a:spLocks noGrp="1"/>
          </p:cNvSpPr>
          <p:nvPr>
            <p:ph type="body" sz="quarter" idx="14" hasCustomPrompt="1"/>
          </p:nvPr>
        </p:nvSpPr>
        <p:spPr>
          <a:xfrm>
            <a:off x="6003120" y="4552147"/>
            <a:ext cx="5861984" cy="691456"/>
          </a:xfrm>
          <a:prstGeom prst="rect">
            <a:avLst/>
          </a:prstGeom>
        </p:spPr>
        <p:txBody>
          <a:bodyPr vert="horz" lIns="121509" tIns="60754" rIns="121509" bIns="60754"/>
          <a:lstStyle>
            <a:lvl1pPr marL="0" indent="0">
              <a:lnSpc>
                <a:spcPct val="70000"/>
              </a:lnSpc>
              <a:buNone/>
              <a:defRPr sz="3200" baseline="0">
                <a:solidFill>
                  <a:srgbClr val="0071B8"/>
                </a:solidFill>
              </a:defRPr>
            </a:lvl1pPr>
          </a:lstStyle>
          <a:p>
            <a:pPr lvl="0"/>
            <a:r>
              <a:rPr lang="en-US" dirty="0" err="1" smtClean="0"/>
              <a:t>Sottotitolo</a:t>
            </a:r>
            <a:r>
              <a:rPr lang="en-US" dirty="0" smtClean="0"/>
              <a:t> </a:t>
            </a:r>
            <a:r>
              <a:rPr lang="en-US" dirty="0" err="1" smtClean="0"/>
              <a:t>capitolo</a:t>
            </a:r>
            <a:endParaRPr lang="en-US" dirty="0"/>
          </a:p>
        </p:txBody>
      </p:sp>
      <p:cxnSp>
        <p:nvCxnSpPr>
          <p:cNvPr id="19" name="Straight Connector 18"/>
          <p:cNvCxnSpPr/>
          <p:nvPr userDrawn="1"/>
        </p:nvCxnSpPr>
        <p:spPr>
          <a:xfrm flipH="1">
            <a:off x="6097059" y="4509120"/>
            <a:ext cx="5766685" cy="0"/>
          </a:xfrm>
          <a:prstGeom prst="line">
            <a:avLst/>
          </a:prstGeom>
          <a:ln>
            <a:solidFill>
              <a:srgbClr val="0071B8"/>
            </a:solidFill>
          </a:ln>
          <a:effectLst/>
        </p:spPr>
        <p:style>
          <a:lnRef idx="2">
            <a:schemeClr val="accent1"/>
          </a:lnRef>
          <a:fillRef idx="0">
            <a:schemeClr val="accent1"/>
          </a:fillRef>
          <a:effectRef idx="1">
            <a:schemeClr val="accent1"/>
          </a:effectRef>
          <a:fontRef idx="minor">
            <a:schemeClr val="tx1"/>
          </a:fontRef>
        </p:style>
      </p:cxnSp>
      <p:sp>
        <p:nvSpPr>
          <p:cNvPr id="24" name="Segnaposto numero diapositiva 5"/>
          <p:cNvSpPr>
            <a:spLocks noGrp="1"/>
          </p:cNvSpPr>
          <p:nvPr>
            <p:ph type="sldNum" sz="quarter" idx="4"/>
          </p:nvPr>
        </p:nvSpPr>
        <p:spPr>
          <a:xfrm>
            <a:off x="11382519" y="6516777"/>
            <a:ext cx="526270" cy="341227"/>
          </a:xfrm>
          <a:prstGeom prst="rect">
            <a:avLst/>
          </a:prstGeom>
        </p:spPr>
        <p:txBody>
          <a:bodyPr lIns="92488" tIns="46243" rIns="92488" bIns="46243"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cxnSp>
        <p:nvCxnSpPr>
          <p:cNvPr id="26" name="Straight Connector 25"/>
          <p:cNvCxnSpPr/>
          <p:nvPr userDrawn="1"/>
        </p:nvCxnSpPr>
        <p:spPr>
          <a:xfrm>
            <a:off x="335536" y="663893"/>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userDrawn="1"/>
        </p:nvPicPr>
        <p:blipFill>
          <a:blip r:embed="rId3"/>
          <a:stretch>
            <a:fillRect/>
          </a:stretch>
        </p:blipFill>
        <p:spPr>
          <a:xfrm>
            <a:off x="431595" y="164637"/>
            <a:ext cx="1248789" cy="411885"/>
          </a:xfrm>
          <a:prstGeom prst="rect">
            <a:avLst/>
          </a:prstGeom>
        </p:spPr>
      </p:pic>
      <p:pic>
        <p:nvPicPr>
          <p:cNvPr id="14" name="Immagin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l="4993" t="19226" r="9639" b="16205"/>
          <a:stretch/>
        </p:blipFill>
        <p:spPr>
          <a:xfrm>
            <a:off x="10849863" y="102305"/>
            <a:ext cx="1003740" cy="536549"/>
          </a:xfrm>
          <a:prstGeom prst="rect">
            <a:avLst/>
          </a:prstGeom>
        </p:spPr>
      </p:pic>
      <p:sp>
        <p:nvSpPr>
          <p:cNvPr id="11" name="CasellaDiTesto 10"/>
          <p:cNvSpPr txBox="1"/>
          <p:nvPr userDrawn="1"/>
        </p:nvSpPr>
        <p:spPr bwMode="auto">
          <a:xfrm>
            <a:off x="3217357" y="6605543"/>
            <a:ext cx="6528458" cy="284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509" tIns="60754" rIns="121509" bIns="60754" rtlCol="0" anchor="b">
            <a:spAutoFit/>
          </a:bodyPr>
          <a:lstStyle/>
          <a:p>
            <a:pPr defTabSz="911205" fontAlgn="base">
              <a:lnSpc>
                <a:spcPct val="70000"/>
              </a:lnSpc>
              <a:spcBef>
                <a:spcPct val="0"/>
              </a:spcBef>
              <a:spcAft>
                <a:spcPct val="0"/>
              </a:spcAft>
            </a:pPr>
            <a:r>
              <a:rPr lang="it-IT" sz="1500" dirty="0" smtClean="0">
                <a:solidFill>
                  <a:srgbClr val="0D5C96"/>
                </a:solidFill>
                <a:latin typeface="Arial" charset="0"/>
                <a:cs typeface="Arial" charset="0"/>
              </a:rPr>
              <a:t>© Between - Riservato alle aziende aderenti – Non divulgabile all’esterno </a:t>
            </a:r>
          </a:p>
        </p:txBody>
      </p:sp>
    </p:spTree>
    <p:extLst>
      <p:ext uri="{BB962C8B-B14F-4D97-AF65-F5344CB8AC3E}">
        <p14:creationId xmlns:p14="http://schemas.microsoft.com/office/powerpoint/2010/main" val="162314432"/>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olo e Contenuto - Logo cliente">
    <p:spTree>
      <p:nvGrpSpPr>
        <p:cNvPr id="1" name=""/>
        <p:cNvGrpSpPr/>
        <p:nvPr/>
      </p:nvGrpSpPr>
      <p:grpSpPr>
        <a:xfrm>
          <a:off x="0" y="0"/>
          <a:ext cx="0" cy="0"/>
          <a:chOff x="0" y="0"/>
          <a:chExt cx="0" cy="0"/>
        </a:xfrm>
      </p:grpSpPr>
      <p:sp>
        <p:nvSpPr>
          <p:cNvPr id="15" name="Titolo 7"/>
          <p:cNvSpPr>
            <a:spLocks noGrp="1"/>
          </p:cNvSpPr>
          <p:nvPr>
            <p:ph type="title"/>
          </p:nvPr>
        </p:nvSpPr>
        <p:spPr>
          <a:xfrm>
            <a:off x="622795" y="797035"/>
            <a:ext cx="11240026" cy="644583"/>
          </a:xfrm>
          <a:prstGeom prst="rect">
            <a:avLst/>
          </a:prstGeom>
        </p:spPr>
        <p:txBody>
          <a:bodyPr lIns="94543" tIns="47272" rIns="94543" bIns="47272"/>
          <a:lstStyle>
            <a:lvl1pPr algn="l">
              <a:defRPr sz="4300" b="1">
                <a:solidFill>
                  <a:srgbClr val="0071B8"/>
                </a:solidFill>
              </a:defRPr>
            </a:lvl1pPr>
          </a:lstStyle>
          <a:p>
            <a:r>
              <a:rPr lang="it-IT" dirty="0" smtClean="0"/>
              <a:t>Fare clic per modificare lo stile del titolo</a:t>
            </a:r>
            <a:endParaRPr lang="en-GB" dirty="0"/>
          </a:p>
        </p:txBody>
      </p:sp>
      <p:sp>
        <p:nvSpPr>
          <p:cNvPr id="16" name="Segnaposto contenuto 6"/>
          <p:cNvSpPr>
            <a:spLocks noGrp="1"/>
          </p:cNvSpPr>
          <p:nvPr>
            <p:ph sz="quarter" idx="10"/>
          </p:nvPr>
        </p:nvSpPr>
        <p:spPr>
          <a:xfrm>
            <a:off x="623718" y="1628160"/>
            <a:ext cx="11240027" cy="4652359"/>
          </a:xfrm>
          <a:prstGeom prst="rect">
            <a:avLst/>
          </a:prstGeom>
        </p:spPr>
        <p:txBody>
          <a:bodyPr lIns="94543" tIns="47272" rIns="94543" bIns="47272"/>
          <a:lstStyle>
            <a:lvl1pPr marL="384106" indent="-384106" algn="just">
              <a:lnSpc>
                <a:spcPct val="150000"/>
              </a:lnSpc>
              <a:spcBef>
                <a:spcPts val="0"/>
              </a:spcBef>
              <a:spcAft>
                <a:spcPts val="0"/>
              </a:spcAft>
              <a:buClrTx/>
              <a:buFont typeface="Wingdings 3" pitchFamily="18" charset="2"/>
              <a:buChar char="}"/>
              <a:defRPr sz="2100">
                <a:solidFill>
                  <a:schemeClr val="tx1"/>
                </a:solidFill>
              </a:defRPr>
            </a:lvl1pPr>
            <a:lvl2pPr marL="830580" indent="-321734" algn="just">
              <a:lnSpc>
                <a:spcPct val="150000"/>
              </a:lnSpc>
              <a:spcBef>
                <a:spcPts val="0"/>
              </a:spcBef>
              <a:spcAft>
                <a:spcPts val="0"/>
              </a:spcAft>
              <a:buClrTx/>
              <a:buFont typeface="Wingdings 3" pitchFamily="18" charset="2"/>
              <a:buChar char="}"/>
              <a:defRPr sz="2100">
                <a:solidFill>
                  <a:schemeClr val="tx1"/>
                </a:solidFill>
              </a:defRPr>
            </a:lvl2pPr>
            <a:lvl3pPr marL="1277055" indent="-256070" algn="just">
              <a:lnSpc>
                <a:spcPct val="150000"/>
              </a:lnSpc>
              <a:spcBef>
                <a:spcPts val="0"/>
              </a:spcBef>
              <a:spcAft>
                <a:spcPts val="0"/>
              </a:spcAft>
              <a:buClrTx/>
              <a:buFont typeface="Wingdings 3" pitchFamily="18" charset="2"/>
              <a:buChar char="}"/>
              <a:defRPr sz="2100">
                <a:solidFill>
                  <a:schemeClr val="tx1"/>
                </a:solidFill>
              </a:defRPr>
            </a:lvl3pPr>
            <a:lvl4pPr marL="1785907" indent="-256070" algn="just">
              <a:lnSpc>
                <a:spcPct val="150000"/>
              </a:lnSpc>
              <a:spcBef>
                <a:spcPts val="0"/>
              </a:spcBef>
              <a:spcAft>
                <a:spcPts val="0"/>
              </a:spcAft>
              <a:buClrTx/>
              <a:buFont typeface="Wingdings 3" pitchFamily="18" charset="2"/>
              <a:buChar char="}"/>
              <a:defRPr sz="2100">
                <a:solidFill>
                  <a:schemeClr val="tx1"/>
                </a:solidFill>
              </a:defRPr>
            </a:lvl4pPr>
            <a:lvl5pPr marL="2298045" indent="-256070" algn="just">
              <a:lnSpc>
                <a:spcPct val="150000"/>
              </a:lnSpc>
              <a:spcBef>
                <a:spcPts val="0"/>
              </a:spcBef>
              <a:spcAft>
                <a:spcPts val="0"/>
              </a:spcAft>
              <a:buClrTx/>
              <a:buFont typeface="Wingdings 3" pitchFamily="18" charset="2"/>
              <a:buChar char="}"/>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GB" dirty="0"/>
          </a:p>
        </p:txBody>
      </p:sp>
      <p:sp>
        <p:nvSpPr>
          <p:cNvPr id="10" name="Segnaposto numero diapositiva 5"/>
          <p:cNvSpPr>
            <a:spLocks noGrp="1"/>
          </p:cNvSpPr>
          <p:nvPr>
            <p:ph type="sldNum" sz="quarter" idx="4"/>
          </p:nvPr>
        </p:nvSpPr>
        <p:spPr>
          <a:xfrm>
            <a:off x="11382519" y="6516777"/>
            <a:ext cx="526270" cy="341227"/>
          </a:xfrm>
          <a:prstGeom prst="rect">
            <a:avLst/>
          </a:prstGeom>
        </p:spPr>
        <p:txBody>
          <a:bodyPr lIns="92488" tIns="46243" rIns="92488" bIns="46243"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3002387135"/>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795" y="1122363"/>
            <a:ext cx="9148763" cy="2387600"/>
          </a:xfrm>
          <a:prstGeom prst="rect">
            <a:avLst/>
          </a:prstGeom>
        </p:spPr>
        <p:txBody>
          <a:bodyPr lIns="121509" tIns="60754" rIns="121509" bIns="60754"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795" y="3602037"/>
            <a:ext cx="9148763" cy="1655763"/>
          </a:xfrm>
          <a:prstGeom prst="rect">
            <a:avLst/>
          </a:prstGeom>
        </p:spPr>
        <p:txBody>
          <a:bodyPr lIns="121509" tIns="60754" rIns="121509" bIns="60754"/>
          <a:lstStyle>
            <a:lvl1pPr marL="0" indent="0" algn="ctr">
              <a:buNone/>
              <a:defRPr sz="2400"/>
            </a:lvl1pPr>
            <a:lvl2pPr marL="455724" indent="0" algn="ctr">
              <a:buNone/>
              <a:defRPr sz="2000"/>
            </a:lvl2pPr>
            <a:lvl3pPr marL="911453" indent="0" algn="ctr">
              <a:buNone/>
              <a:defRPr sz="1700"/>
            </a:lvl3pPr>
            <a:lvl4pPr marL="1367167" indent="0" algn="ctr">
              <a:buNone/>
              <a:defRPr sz="1600"/>
            </a:lvl4pPr>
            <a:lvl5pPr marL="1822910" indent="0" algn="ctr">
              <a:buNone/>
              <a:defRPr sz="1600"/>
            </a:lvl5pPr>
            <a:lvl6pPr marL="2278632" indent="0" algn="ctr">
              <a:buNone/>
              <a:defRPr sz="1600"/>
            </a:lvl6pPr>
            <a:lvl7pPr marL="2734353" indent="0" algn="ctr">
              <a:buNone/>
              <a:defRPr sz="1600"/>
            </a:lvl7pPr>
            <a:lvl8pPr marL="3190086" indent="0" algn="ctr">
              <a:buNone/>
              <a:defRPr sz="1600"/>
            </a:lvl8pPr>
            <a:lvl9pPr marL="364581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838636" y="6356352"/>
            <a:ext cx="2744629" cy="365125"/>
          </a:xfrm>
          <a:prstGeom prst="rect">
            <a:avLst/>
          </a:prstGeom>
        </p:spPr>
        <p:txBody>
          <a:bodyPr lIns="121509" tIns="60754" rIns="121509" bIns="60754"/>
          <a:lstStyle/>
          <a:p>
            <a:pPr defTabSz="911205" fontAlgn="base">
              <a:spcBef>
                <a:spcPct val="0"/>
              </a:spcBef>
              <a:spcAft>
                <a:spcPct val="0"/>
              </a:spcAft>
            </a:pPr>
            <a:fld id="{EDED75C0-52E9-48DB-921D-3865324E7CB5}" type="datetimeFigureOut">
              <a:rPr lang="it-IT" sz="2100" smtClean="0">
                <a:solidFill>
                  <a:prstClr val="black"/>
                </a:solidFill>
                <a:latin typeface="Arial" charset="0"/>
                <a:cs typeface="Arial" charset="0"/>
              </a:rPr>
              <a:pPr defTabSz="911205" fontAlgn="base">
                <a:spcBef>
                  <a:spcPct val="0"/>
                </a:spcBef>
                <a:spcAft>
                  <a:spcPct val="0"/>
                </a:spcAft>
              </a:pPr>
              <a:t>28/04/2015</a:t>
            </a:fld>
            <a:endParaRPr lang="it-IT" sz="2100" dirty="0">
              <a:solidFill>
                <a:prstClr val="black"/>
              </a:solidFill>
              <a:latin typeface="Arial" charset="0"/>
              <a:cs typeface="Arial" charset="0"/>
            </a:endParaRPr>
          </a:p>
        </p:txBody>
      </p:sp>
      <p:sp>
        <p:nvSpPr>
          <p:cNvPr id="5" name="Segnaposto piè di pagina 4"/>
          <p:cNvSpPr>
            <a:spLocks noGrp="1"/>
          </p:cNvSpPr>
          <p:nvPr>
            <p:ph type="ftr" sz="quarter" idx="11"/>
          </p:nvPr>
        </p:nvSpPr>
        <p:spPr>
          <a:xfrm>
            <a:off x="4040705" y="6356352"/>
            <a:ext cx="4116943" cy="365125"/>
          </a:xfrm>
          <a:prstGeom prst="rect">
            <a:avLst/>
          </a:prstGeom>
        </p:spPr>
        <p:txBody>
          <a:bodyPr lIns="121509" tIns="60754" rIns="121509" bIns="60754"/>
          <a:lstStyle/>
          <a:p>
            <a:pPr defTabSz="911205" fontAlgn="base">
              <a:spcBef>
                <a:spcPct val="0"/>
              </a:spcBef>
              <a:spcAft>
                <a:spcPct val="0"/>
              </a:spcAft>
            </a:pPr>
            <a:endParaRPr lang="it-IT" sz="2100" dirty="0">
              <a:solidFill>
                <a:prstClr val="black"/>
              </a:solidFill>
              <a:latin typeface="Arial" charset="0"/>
              <a:cs typeface="Arial" charset="0"/>
            </a:endParaRPr>
          </a:p>
        </p:txBody>
      </p:sp>
      <p:sp>
        <p:nvSpPr>
          <p:cNvPr id="6" name="Segnaposto numero diapositiva 5"/>
          <p:cNvSpPr>
            <a:spLocks noGrp="1"/>
          </p:cNvSpPr>
          <p:nvPr>
            <p:ph type="sldNum" sz="quarter" idx="12"/>
          </p:nvPr>
        </p:nvSpPr>
        <p:spPr/>
        <p:txBody>
          <a:bodyPr/>
          <a:lstStyle/>
          <a:p>
            <a:fld id="{19C43C4C-A859-40EC-A2CE-B1D3C83FCA0A}" type="slidenum">
              <a:rPr lang="it-IT" smtClean="0"/>
              <a:pPr/>
              <a:t>‹#›</a:t>
            </a:fld>
            <a:endParaRPr lang="it-IT" dirty="0"/>
          </a:p>
        </p:txBody>
      </p:sp>
    </p:spTree>
    <p:extLst>
      <p:ext uri="{BB962C8B-B14F-4D97-AF65-F5344CB8AC3E}">
        <p14:creationId xmlns:p14="http://schemas.microsoft.com/office/powerpoint/2010/main" val="376750709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Enfasi testo">
    <p:spTree>
      <p:nvGrpSpPr>
        <p:cNvPr id="1" name=""/>
        <p:cNvGrpSpPr/>
        <p:nvPr/>
      </p:nvGrpSpPr>
      <p:grpSpPr>
        <a:xfrm>
          <a:off x="0" y="0"/>
          <a:ext cx="0" cy="0"/>
          <a:chOff x="0" y="0"/>
          <a:chExt cx="0" cy="0"/>
        </a:xfrm>
      </p:grpSpPr>
      <p:sp>
        <p:nvSpPr>
          <p:cNvPr id="8" name="Text Placeholder 11"/>
          <p:cNvSpPr>
            <a:spLocks noGrp="1"/>
          </p:cNvSpPr>
          <p:nvPr>
            <p:ph type="body" sz="quarter" idx="13" hasCustomPrompt="1"/>
          </p:nvPr>
        </p:nvSpPr>
        <p:spPr>
          <a:xfrm>
            <a:off x="719779" y="2996975"/>
            <a:ext cx="11143964" cy="864097"/>
          </a:xfrm>
          <a:prstGeom prst="rect">
            <a:avLst/>
          </a:prstGeom>
        </p:spPr>
        <p:txBody>
          <a:bodyPr vert="horz" lIns="121509" tIns="60754" rIns="121509" bIns="60754" anchor="ctr"/>
          <a:lstStyle>
            <a:lvl1pPr marL="0" indent="0">
              <a:lnSpc>
                <a:spcPct val="100000"/>
              </a:lnSpc>
              <a:buNone/>
              <a:defRPr sz="5300" b="1" baseline="0">
                <a:solidFill>
                  <a:srgbClr val="0071B8"/>
                </a:solidFill>
              </a:defRPr>
            </a:lvl1pPr>
          </a:lstStyle>
          <a:p>
            <a:pPr lvl="0"/>
            <a:r>
              <a:rPr lang="en-US" dirty="0" err="1" smtClean="0"/>
              <a:t>Enfasi</a:t>
            </a:r>
            <a:r>
              <a:rPr lang="en-US" dirty="0" smtClean="0"/>
              <a:t> </a:t>
            </a:r>
            <a:r>
              <a:rPr lang="en-US" dirty="0" err="1" smtClean="0"/>
              <a:t>testo</a:t>
            </a:r>
            <a:r>
              <a:rPr lang="en-US" dirty="0" smtClean="0"/>
              <a:t> – da </a:t>
            </a:r>
            <a:r>
              <a:rPr lang="en-US" dirty="0" err="1" smtClean="0"/>
              <a:t>usare</a:t>
            </a:r>
            <a:r>
              <a:rPr lang="en-US" dirty="0" smtClean="0"/>
              <a:t> con </a:t>
            </a:r>
            <a:r>
              <a:rPr lang="en-US" dirty="0" err="1" smtClean="0"/>
              <a:t>frasi</a:t>
            </a:r>
            <a:r>
              <a:rPr lang="en-US" dirty="0" smtClean="0"/>
              <a:t> </a:t>
            </a:r>
            <a:r>
              <a:rPr lang="en-US" dirty="0" err="1" smtClean="0"/>
              <a:t>chiave</a:t>
            </a:r>
            <a:endParaRPr lang="en-US" dirty="0"/>
          </a:p>
        </p:txBody>
      </p:sp>
      <p:sp>
        <p:nvSpPr>
          <p:cNvPr id="7" name="Segnaposto numero diapositiva 5"/>
          <p:cNvSpPr>
            <a:spLocks noGrp="1"/>
          </p:cNvSpPr>
          <p:nvPr>
            <p:ph type="sldNum" sz="quarter" idx="4"/>
          </p:nvPr>
        </p:nvSpPr>
        <p:spPr>
          <a:xfrm>
            <a:off x="11382519" y="6516777"/>
            <a:ext cx="526270" cy="341227"/>
          </a:xfrm>
          <a:prstGeom prst="rect">
            <a:avLst/>
          </a:prstGeom>
        </p:spPr>
        <p:txBody>
          <a:bodyPr lIns="92488" tIns="46243" rIns="92488" bIns="46243"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
        <p:nvSpPr>
          <p:cNvPr id="9" name="Date Placeholder 5"/>
          <p:cNvSpPr>
            <a:spLocks noGrp="1"/>
          </p:cNvSpPr>
          <p:nvPr>
            <p:ph type="dt" sz="half" idx="2"/>
          </p:nvPr>
        </p:nvSpPr>
        <p:spPr>
          <a:xfrm>
            <a:off x="8500692" y="6514703"/>
            <a:ext cx="2881820" cy="343300"/>
          </a:xfrm>
          <a:prstGeom prst="rect">
            <a:avLst/>
          </a:prstGeom>
        </p:spPr>
        <p:txBody>
          <a:bodyPr vert="horz" lIns="121509" tIns="60754" rIns="121509" bIns="60754" rtlCol="0" anchor="t"/>
          <a:lstStyle>
            <a:lvl1pPr algn="r">
              <a:defRPr sz="1200" i="1">
                <a:solidFill>
                  <a:srgbClr val="0071B8"/>
                </a:solidFill>
                <a:latin typeface="+mj-lt"/>
                <a:cs typeface="Calibri"/>
              </a:defRPr>
            </a:lvl1pPr>
          </a:lstStyle>
          <a:p>
            <a:pPr defTabSz="911205" fontAlgn="base">
              <a:spcBef>
                <a:spcPct val="0"/>
              </a:spcBef>
              <a:spcAft>
                <a:spcPct val="0"/>
              </a:spcAft>
            </a:pPr>
            <a:endParaRPr lang="en-US" dirty="0"/>
          </a:p>
        </p:txBody>
      </p:sp>
    </p:spTree>
    <p:extLst>
      <p:ext uri="{BB962C8B-B14F-4D97-AF65-F5344CB8AC3E}">
        <p14:creationId xmlns:p14="http://schemas.microsoft.com/office/powerpoint/2010/main" val="1127808224"/>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olo capitolo + Logo Cliente">
    <p:spTree>
      <p:nvGrpSpPr>
        <p:cNvPr id="1" name=""/>
        <p:cNvGrpSpPr/>
        <p:nvPr/>
      </p:nvGrpSpPr>
      <p:grpSpPr>
        <a:xfrm>
          <a:off x="0" y="0"/>
          <a:ext cx="0" cy="0"/>
          <a:chOff x="0" y="0"/>
          <a:chExt cx="0" cy="0"/>
        </a:xfrm>
      </p:grpSpPr>
      <p:pic>
        <p:nvPicPr>
          <p:cNvPr id="15" name="Picture 14" descr="BTW - copertina DEF2-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17" y="0"/>
            <a:ext cx="12187516" cy="6858000"/>
          </a:xfrm>
          <a:prstGeom prst="rect">
            <a:avLst/>
          </a:prstGeom>
        </p:spPr>
      </p:pic>
      <p:sp>
        <p:nvSpPr>
          <p:cNvPr id="16" name="Text Placeholder 11"/>
          <p:cNvSpPr>
            <a:spLocks noGrp="1"/>
          </p:cNvSpPr>
          <p:nvPr>
            <p:ph type="body" sz="quarter" idx="12" hasCustomPrompt="1"/>
          </p:nvPr>
        </p:nvSpPr>
        <p:spPr>
          <a:xfrm>
            <a:off x="6003119" y="3601854"/>
            <a:ext cx="5860628" cy="864097"/>
          </a:xfrm>
          <a:prstGeom prst="rect">
            <a:avLst/>
          </a:prstGeom>
        </p:spPr>
        <p:txBody>
          <a:bodyPr vert="horz" lIns="121557" tIns="60778" rIns="121557" bIns="60778" anchor="b"/>
          <a:lstStyle>
            <a:lvl1pPr marL="0" indent="0">
              <a:lnSpc>
                <a:spcPct val="70000"/>
              </a:lnSpc>
              <a:buNone/>
              <a:defRPr sz="5300" b="1" baseline="0">
                <a:solidFill>
                  <a:srgbClr val="0071B8"/>
                </a:solidFill>
              </a:defRPr>
            </a:lvl1pPr>
          </a:lstStyle>
          <a:p>
            <a:pPr lvl="0"/>
            <a:r>
              <a:rPr lang="en-US" dirty="0" err="1" smtClean="0"/>
              <a:t>Titolo</a:t>
            </a:r>
            <a:r>
              <a:rPr lang="en-US" dirty="0" smtClean="0"/>
              <a:t> </a:t>
            </a:r>
            <a:r>
              <a:rPr lang="en-US" dirty="0" err="1" smtClean="0"/>
              <a:t>capitolo</a:t>
            </a:r>
            <a:endParaRPr lang="en-US" dirty="0"/>
          </a:p>
        </p:txBody>
      </p:sp>
      <p:sp>
        <p:nvSpPr>
          <p:cNvPr id="17" name="Text Placeholder 13"/>
          <p:cNvSpPr>
            <a:spLocks noGrp="1"/>
          </p:cNvSpPr>
          <p:nvPr>
            <p:ph type="body" sz="quarter" idx="13" hasCustomPrompt="1"/>
          </p:nvPr>
        </p:nvSpPr>
        <p:spPr>
          <a:xfrm>
            <a:off x="4275082" y="3601819"/>
            <a:ext cx="1343790" cy="864096"/>
          </a:xfrm>
          <a:prstGeom prst="rect">
            <a:avLst/>
          </a:prstGeom>
        </p:spPr>
        <p:txBody>
          <a:bodyPr vert="horz" lIns="121557" tIns="60778" rIns="121557" bIns="60778" anchor="b"/>
          <a:lstStyle>
            <a:lvl1pPr marL="0" indent="0" algn="r">
              <a:buNone/>
              <a:defRPr sz="5300">
                <a:solidFill>
                  <a:srgbClr val="0071B8"/>
                </a:solidFill>
              </a:defRPr>
            </a:lvl1pPr>
          </a:lstStyle>
          <a:p>
            <a:pPr lvl="0"/>
            <a:r>
              <a:rPr lang="en-US" dirty="0" smtClean="0"/>
              <a:t>1</a:t>
            </a:r>
            <a:endParaRPr lang="en-US" dirty="0"/>
          </a:p>
        </p:txBody>
      </p:sp>
      <p:sp>
        <p:nvSpPr>
          <p:cNvPr id="18" name="Text Placeholder 17"/>
          <p:cNvSpPr>
            <a:spLocks noGrp="1"/>
          </p:cNvSpPr>
          <p:nvPr>
            <p:ph type="body" sz="quarter" idx="14" hasCustomPrompt="1"/>
          </p:nvPr>
        </p:nvSpPr>
        <p:spPr>
          <a:xfrm>
            <a:off x="6003120" y="4552147"/>
            <a:ext cx="5861984" cy="691456"/>
          </a:xfrm>
          <a:prstGeom prst="rect">
            <a:avLst/>
          </a:prstGeom>
        </p:spPr>
        <p:txBody>
          <a:bodyPr vert="horz" lIns="121557" tIns="60778" rIns="121557" bIns="60778"/>
          <a:lstStyle>
            <a:lvl1pPr marL="0" indent="0">
              <a:lnSpc>
                <a:spcPct val="70000"/>
              </a:lnSpc>
              <a:buNone/>
              <a:defRPr sz="3200" baseline="0">
                <a:solidFill>
                  <a:srgbClr val="0071B8"/>
                </a:solidFill>
              </a:defRPr>
            </a:lvl1pPr>
          </a:lstStyle>
          <a:p>
            <a:pPr lvl="0"/>
            <a:r>
              <a:rPr lang="en-US" dirty="0" err="1" smtClean="0"/>
              <a:t>Sottotitolo</a:t>
            </a:r>
            <a:r>
              <a:rPr lang="en-US" dirty="0" smtClean="0"/>
              <a:t> </a:t>
            </a:r>
            <a:r>
              <a:rPr lang="en-US" dirty="0" err="1" smtClean="0"/>
              <a:t>capitolo</a:t>
            </a:r>
            <a:endParaRPr lang="en-US" dirty="0"/>
          </a:p>
        </p:txBody>
      </p:sp>
      <p:cxnSp>
        <p:nvCxnSpPr>
          <p:cNvPr id="19" name="Straight Connector 18"/>
          <p:cNvCxnSpPr/>
          <p:nvPr userDrawn="1"/>
        </p:nvCxnSpPr>
        <p:spPr>
          <a:xfrm flipH="1">
            <a:off x="6097059" y="4509120"/>
            <a:ext cx="5766685" cy="0"/>
          </a:xfrm>
          <a:prstGeom prst="line">
            <a:avLst/>
          </a:prstGeom>
          <a:ln>
            <a:solidFill>
              <a:srgbClr val="0071B8"/>
            </a:solidFill>
          </a:ln>
          <a:effectLst/>
        </p:spPr>
        <p:style>
          <a:lnRef idx="2">
            <a:schemeClr val="accent1"/>
          </a:lnRef>
          <a:fillRef idx="0">
            <a:schemeClr val="accent1"/>
          </a:fillRef>
          <a:effectRef idx="1">
            <a:schemeClr val="accent1"/>
          </a:effectRef>
          <a:fontRef idx="minor">
            <a:schemeClr val="tx1"/>
          </a:fontRef>
        </p:style>
      </p:cxnSp>
      <p:sp>
        <p:nvSpPr>
          <p:cNvPr id="24" name="Segnaposto numero diapositiva 5"/>
          <p:cNvSpPr>
            <a:spLocks noGrp="1"/>
          </p:cNvSpPr>
          <p:nvPr>
            <p:ph type="sldNum" sz="quarter" idx="4"/>
          </p:nvPr>
        </p:nvSpPr>
        <p:spPr>
          <a:xfrm>
            <a:off x="11382519" y="6516777"/>
            <a:ext cx="526270" cy="341227"/>
          </a:xfrm>
          <a:prstGeom prst="rect">
            <a:avLst/>
          </a:prstGeom>
        </p:spPr>
        <p:txBody>
          <a:bodyPr lIns="92523" tIns="46261" rIns="92523" bIns="46261"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cxnSp>
        <p:nvCxnSpPr>
          <p:cNvPr id="26" name="Straight Connector 25"/>
          <p:cNvCxnSpPr/>
          <p:nvPr userDrawn="1"/>
        </p:nvCxnSpPr>
        <p:spPr>
          <a:xfrm>
            <a:off x="335536" y="663893"/>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userDrawn="1"/>
        </p:nvPicPr>
        <p:blipFill>
          <a:blip r:embed="rId3"/>
          <a:stretch>
            <a:fillRect/>
          </a:stretch>
        </p:blipFill>
        <p:spPr>
          <a:xfrm>
            <a:off x="431595" y="164637"/>
            <a:ext cx="1248789" cy="411885"/>
          </a:xfrm>
          <a:prstGeom prst="rect">
            <a:avLst/>
          </a:prstGeom>
        </p:spPr>
      </p:pic>
      <p:pic>
        <p:nvPicPr>
          <p:cNvPr id="14" name="Immagin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l="4993" t="19226" r="9639" b="16205"/>
          <a:stretch/>
        </p:blipFill>
        <p:spPr>
          <a:xfrm>
            <a:off x="10849863" y="102305"/>
            <a:ext cx="1003740" cy="536549"/>
          </a:xfrm>
          <a:prstGeom prst="rect">
            <a:avLst/>
          </a:prstGeom>
        </p:spPr>
      </p:pic>
      <p:sp>
        <p:nvSpPr>
          <p:cNvPr id="11" name="CasellaDiTesto 10"/>
          <p:cNvSpPr txBox="1"/>
          <p:nvPr userDrawn="1"/>
        </p:nvSpPr>
        <p:spPr bwMode="auto">
          <a:xfrm>
            <a:off x="3217357" y="6605543"/>
            <a:ext cx="6528458" cy="284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557" tIns="60778" rIns="121557" bIns="60778" rtlCol="0" anchor="b">
            <a:spAutoFit/>
          </a:bodyPr>
          <a:lstStyle/>
          <a:p>
            <a:pPr defTabSz="911547" fontAlgn="base">
              <a:lnSpc>
                <a:spcPct val="70000"/>
              </a:lnSpc>
              <a:spcBef>
                <a:spcPct val="0"/>
              </a:spcBef>
              <a:spcAft>
                <a:spcPct val="0"/>
              </a:spcAft>
            </a:pPr>
            <a:r>
              <a:rPr lang="it-IT" sz="1500" dirty="0" smtClean="0">
                <a:solidFill>
                  <a:srgbClr val="0D5C96"/>
                </a:solidFill>
                <a:latin typeface="Arial" charset="0"/>
                <a:cs typeface="Arial" charset="0"/>
              </a:rPr>
              <a:t>© Between - Riservato alle aziende aderenti – Non divulgabile all’esterno </a:t>
            </a:r>
          </a:p>
        </p:txBody>
      </p:sp>
    </p:spTree>
    <p:extLst>
      <p:ext uri="{BB962C8B-B14F-4D97-AF65-F5344CB8AC3E}">
        <p14:creationId xmlns:p14="http://schemas.microsoft.com/office/powerpoint/2010/main" val="3796615238"/>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olo e Contenuto - Logo cliente">
    <p:spTree>
      <p:nvGrpSpPr>
        <p:cNvPr id="1" name=""/>
        <p:cNvGrpSpPr/>
        <p:nvPr/>
      </p:nvGrpSpPr>
      <p:grpSpPr>
        <a:xfrm>
          <a:off x="0" y="0"/>
          <a:ext cx="0" cy="0"/>
          <a:chOff x="0" y="0"/>
          <a:chExt cx="0" cy="0"/>
        </a:xfrm>
      </p:grpSpPr>
      <p:sp>
        <p:nvSpPr>
          <p:cNvPr id="15" name="Titolo 7"/>
          <p:cNvSpPr>
            <a:spLocks noGrp="1"/>
          </p:cNvSpPr>
          <p:nvPr>
            <p:ph type="title"/>
          </p:nvPr>
        </p:nvSpPr>
        <p:spPr>
          <a:xfrm>
            <a:off x="622795" y="797031"/>
            <a:ext cx="11240026" cy="644583"/>
          </a:xfrm>
          <a:prstGeom prst="rect">
            <a:avLst/>
          </a:prstGeom>
        </p:spPr>
        <p:txBody>
          <a:bodyPr lIns="94579" tIns="47290" rIns="94579" bIns="47290"/>
          <a:lstStyle>
            <a:lvl1pPr algn="l">
              <a:defRPr sz="4300" b="1">
                <a:solidFill>
                  <a:srgbClr val="0071B8"/>
                </a:solidFill>
              </a:defRPr>
            </a:lvl1pPr>
          </a:lstStyle>
          <a:p>
            <a:r>
              <a:rPr lang="it-IT" dirty="0" smtClean="0"/>
              <a:t>Fare clic per modificare lo stile del titolo</a:t>
            </a:r>
            <a:endParaRPr lang="en-GB" dirty="0"/>
          </a:p>
        </p:txBody>
      </p:sp>
      <p:sp>
        <p:nvSpPr>
          <p:cNvPr id="16" name="Segnaposto contenuto 6"/>
          <p:cNvSpPr>
            <a:spLocks noGrp="1"/>
          </p:cNvSpPr>
          <p:nvPr>
            <p:ph sz="quarter" idx="10"/>
          </p:nvPr>
        </p:nvSpPr>
        <p:spPr>
          <a:xfrm>
            <a:off x="623718" y="1628160"/>
            <a:ext cx="11240027" cy="4652359"/>
          </a:xfrm>
          <a:prstGeom prst="rect">
            <a:avLst/>
          </a:prstGeom>
        </p:spPr>
        <p:txBody>
          <a:bodyPr lIns="94579" tIns="47290" rIns="94579" bIns="47290"/>
          <a:lstStyle>
            <a:lvl1pPr marL="384250" indent="-384250" algn="just">
              <a:lnSpc>
                <a:spcPct val="150000"/>
              </a:lnSpc>
              <a:spcBef>
                <a:spcPts val="0"/>
              </a:spcBef>
              <a:spcAft>
                <a:spcPts val="0"/>
              </a:spcAft>
              <a:buClrTx/>
              <a:buFont typeface="Wingdings 3" pitchFamily="18" charset="2"/>
              <a:buChar char="}"/>
              <a:defRPr sz="2100">
                <a:solidFill>
                  <a:schemeClr val="tx1"/>
                </a:solidFill>
              </a:defRPr>
            </a:lvl1pPr>
            <a:lvl2pPr marL="830892" indent="-321854" algn="just">
              <a:lnSpc>
                <a:spcPct val="150000"/>
              </a:lnSpc>
              <a:spcBef>
                <a:spcPts val="0"/>
              </a:spcBef>
              <a:spcAft>
                <a:spcPts val="0"/>
              </a:spcAft>
              <a:buClrTx/>
              <a:buFont typeface="Wingdings 3" pitchFamily="18" charset="2"/>
              <a:buChar char="}"/>
              <a:defRPr sz="2100">
                <a:solidFill>
                  <a:schemeClr val="tx1"/>
                </a:solidFill>
              </a:defRPr>
            </a:lvl2pPr>
            <a:lvl3pPr marL="1277535" indent="-256166" algn="just">
              <a:lnSpc>
                <a:spcPct val="150000"/>
              </a:lnSpc>
              <a:spcBef>
                <a:spcPts val="0"/>
              </a:spcBef>
              <a:spcAft>
                <a:spcPts val="0"/>
              </a:spcAft>
              <a:buClrTx/>
              <a:buFont typeface="Wingdings 3" pitchFamily="18" charset="2"/>
              <a:buChar char="}"/>
              <a:defRPr sz="2100">
                <a:solidFill>
                  <a:schemeClr val="tx1"/>
                </a:solidFill>
              </a:defRPr>
            </a:lvl3pPr>
            <a:lvl4pPr marL="1786578" indent="-256166" algn="just">
              <a:lnSpc>
                <a:spcPct val="150000"/>
              </a:lnSpc>
              <a:spcBef>
                <a:spcPts val="0"/>
              </a:spcBef>
              <a:spcAft>
                <a:spcPts val="0"/>
              </a:spcAft>
              <a:buClrTx/>
              <a:buFont typeface="Wingdings 3" pitchFamily="18" charset="2"/>
              <a:buChar char="}"/>
              <a:defRPr sz="2100">
                <a:solidFill>
                  <a:schemeClr val="tx1"/>
                </a:solidFill>
              </a:defRPr>
            </a:lvl4pPr>
            <a:lvl5pPr marL="2298907" indent="-256166" algn="just">
              <a:lnSpc>
                <a:spcPct val="150000"/>
              </a:lnSpc>
              <a:spcBef>
                <a:spcPts val="0"/>
              </a:spcBef>
              <a:spcAft>
                <a:spcPts val="0"/>
              </a:spcAft>
              <a:buClrTx/>
              <a:buFont typeface="Wingdings 3" pitchFamily="18" charset="2"/>
              <a:buChar char="}"/>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GB" dirty="0"/>
          </a:p>
        </p:txBody>
      </p:sp>
      <p:sp>
        <p:nvSpPr>
          <p:cNvPr id="10" name="Segnaposto numero diapositiva 5"/>
          <p:cNvSpPr>
            <a:spLocks noGrp="1"/>
          </p:cNvSpPr>
          <p:nvPr>
            <p:ph type="sldNum" sz="quarter" idx="4"/>
          </p:nvPr>
        </p:nvSpPr>
        <p:spPr>
          <a:xfrm>
            <a:off x="11382519" y="6516777"/>
            <a:ext cx="526270" cy="341227"/>
          </a:xfrm>
          <a:prstGeom prst="rect">
            <a:avLst/>
          </a:prstGeom>
        </p:spPr>
        <p:txBody>
          <a:bodyPr lIns="92523" tIns="46261" rIns="92523" bIns="46261"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1813916916"/>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795" y="1122363"/>
            <a:ext cx="9148763" cy="2387600"/>
          </a:xfrm>
          <a:prstGeom prst="rect">
            <a:avLst/>
          </a:prstGeom>
        </p:spPr>
        <p:txBody>
          <a:bodyPr lIns="121557" tIns="60778" rIns="121557" bIns="60778"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795" y="3602037"/>
            <a:ext cx="9148763" cy="1655763"/>
          </a:xfrm>
          <a:prstGeom prst="rect">
            <a:avLst/>
          </a:prstGeom>
        </p:spPr>
        <p:txBody>
          <a:bodyPr lIns="121557" tIns="60778" rIns="121557" bIns="60778"/>
          <a:lstStyle>
            <a:lvl1pPr marL="0" indent="0" algn="ctr">
              <a:buNone/>
              <a:defRPr sz="2400"/>
            </a:lvl1pPr>
            <a:lvl2pPr marL="455896" indent="0" algn="ctr">
              <a:buNone/>
              <a:defRPr sz="2000"/>
            </a:lvl2pPr>
            <a:lvl3pPr marL="911795" indent="0" algn="ctr">
              <a:buNone/>
              <a:defRPr sz="1700"/>
            </a:lvl3pPr>
            <a:lvl4pPr marL="1367681" indent="0" algn="ctr">
              <a:buNone/>
              <a:defRPr sz="1600"/>
            </a:lvl4pPr>
            <a:lvl5pPr marL="1823595" indent="0" algn="ctr">
              <a:buNone/>
              <a:defRPr sz="1600"/>
            </a:lvl5pPr>
            <a:lvl6pPr marL="2279488" indent="0" algn="ctr">
              <a:buNone/>
              <a:defRPr sz="1600"/>
            </a:lvl6pPr>
            <a:lvl7pPr marL="2735379" indent="0" algn="ctr">
              <a:buNone/>
              <a:defRPr sz="1600"/>
            </a:lvl7pPr>
            <a:lvl8pPr marL="3191284" indent="0" algn="ctr">
              <a:buNone/>
              <a:defRPr sz="1600"/>
            </a:lvl8pPr>
            <a:lvl9pPr marL="3647179"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838636" y="6356352"/>
            <a:ext cx="2744629" cy="365125"/>
          </a:xfrm>
          <a:prstGeom prst="rect">
            <a:avLst/>
          </a:prstGeom>
        </p:spPr>
        <p:txBody>
          <a:bodyPr lIns="121557" tIns="60778" rIns="121557" bIns="60778"/>
          <a:lstStyle/>
          <a:p>
            <a:pPr defTabSz="911547" fontAlgn="base">
              <a:spcBef>
                <a:spcPct val="0"/>
              </a:spcBef>
              <a:spcAft>
                <a:spcPct val="0"/>
              </a:spcAft>
            </a:pPr>
            <a:fld id="{EDED75C0-52E9-48DB-921D-3865324E7CB5}" type="datetimeFigureOut">
              <a:rPr lang="it-IT" sz="2100" smtClean="0">
                <a:solidFill>
                  <a:prstClr val="black"/>
                </a:solidFill>
                <a:latin typeface="Arial" charset="0"/>
                <a:cs typeface="Arial" charset="0"/>
              </a:rPr>
              <a:pPr defTabSz="911547" fontAlgn="base">
                <a:spcBef>
                  <a:spcPct val="0"/>
                </a:spcBef>
                <a:spcAft>
                  <a:spcPct val="0"/>
                </a:spcAft>
              </a:pPr>
              <a:t>28/04/2015</a:t>
            </a:fld>
            <a:endParaRPr lang="it-IT" sz="2100" dirty="0">
              <a:solidFill>
                <a:prstClr val="black"/>
              </a:solidFill>
              <a:latin typeface="Arial" charset="0"/>
              <a:cs typeface="Arial" charset="0"/>
            </a:endParaRPr>
          </a:p>
        </p:txBody>
      </p:sp>
      <p:sp>
        <p:nvSpPr>
          <p:cNvPr id="5" name="Segnaposto piè di pagina 4"/>
          <p:cNvSpPr>
            <a:spLocks noGrp="1"/>
          </p:cNvSpPr>
          <p:nvPr>
            <p:ph type="ftr" sz="quarter" idx="11"/>
          </p:nvPr>
        </p:nvSpPr>
        <p:spPr>
          <a:xfrm>
            <a:off x="4040705" y="6356352"/>
            <a:ext cx="4116943" cy="365125"/>
          </a:xfrm>
          <a:prstGeom prst="rect">
            <a:avLst/>
          </a:prstGeom>
        </p:spPr>
        <p:txBody>
          <a:bodyPr lIns="121557" tIns="60778" rIns="121557" bIns="60778"/>
          <a:lstStyle/>
          <a:p>
            <a:pPr defTabSz="911547" fontAlgn="base">
              <a:spcBef>
                <a:spcPct val="0"/>
              </a:spcBef>
              <a:spcAft>
                <a:spcPct val="0"/>
              </a:spcAft>
            </a:pPr>
            <a:endParaRPr lang="it-IT" sz="2100" dirty="0">
              <a:solidFill>
                <a:prstClr val="black"/>
              </a:solidFill>
              <a:latin typeface="Arial" charset="0"/>
              <a:cs typeface="Arial" charset="0"/>
            </a:endParaRPr>
          </a:p>
        </p:txBody>
      </p:sp>
      <p:sp>
        <p:nvSpPr>
          <p:cNvPr id="6" name="Segnaposto numero diapositiva 5"/>
          <p:cNvSpPr>
            <a:spLocks noGrp="1"/>
          </p:cNvSpPr>
          <p:nvPr>
            <p:ph type="sldNum" sz="quarter" idx="12"/>
          </p:nvPr>
        </p:nvSpPr>
        <p:spPr/>
        <p:txBody>
          <a:bodyPr/>
          <a:lstStyle/>
          <a:p>
            <a:fld id="{19C43C4C-A859-40EC-A2CE-B1D3C83FCA0A}" type="slidenum">
              <a:rPr lang="it-IT" smtClean="0"/>
              <a:pPr/>
              <a:t>‹#›</a:t>
            </a:fld>
            <a:endParaRPr lang="it-IT" dirty="0"/>
          </a:p>
        </p:txBody>
      </p:sp>
    </p:spTree>
    <p:extLst>
      <p:ext uri="{BB962C8B-B14F-4D97-AF65-F5344CB8AC3E}">
        <p14:creationId xmlns:p14="http://schemas.microsoft.com/office/powerpoint/2010/main" val="343701855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Enfasi testo">
    <p:spTree>
      <p:nvGrpSpPr>
        <p:cNvPr id="1" name=""/>
        <p:cNvGrpSpPr/>
        <p:nvPr/>
      </p:nvGrpSpPr>
      <p:grpSpPr>
        <a:xfrm>
          <a:off x="0" y="0"/>
          <a:ext cx="0" cy="0"/>
          <a:chOff x="0" y="0"/>
          <a:chExt cx="0" cy="0"/>
        </a:xfrm>
      </p:grpSpPr>
      <p:sp>
        <p:nvSpPr>
          <p:cNvPr id="8" name="Text Placeholder 11"/>
          <p:cNvSpPr>
            <a:spLocks noGrp="1"/>
          </p:cNvSpPr>
          <p:nvPr>
            <p:ph type="body" sz="quarter" idx="13" hasCustomPrompt="1"/>
          </p:nvPr>
        </p:nvSpPr>
        <p:spPr>
          <a:xfrm>
            <a:off x="719779" y="2996975"/>
            <a:ext cx="11143964" cy="864097"/>
          </a:xfrm>
          <a:prstGeom prst="rect">
            <a:avLst/>
          </a:prstGeom>
        </p:spPr>
        <p:txBody>
          <a:bodyPr vert="horz" lIns="121557" tIns="60778" rIns="121557" bIns="60778" anchor="ctr"/>
          <a:lstStyle>
            <a:lvl1pPr marL="0" indent="0">
              <a:lnSpc>
                <a:spcPct val="100000"/>
              </a:lnSpc>
              <a:buNone/>
              <a:defRPr sz="5300" b="1" baseline="0">
                <a:solidFill>
                  <a:srgbClr val="0071B8"/>
                </a:solidFill>
              </a:defRPr>
            </a:lvl1pPr>
          </a:lstStyle>
          <a:p>
            <a:pPr lvl="0"/>
            <a:r>
              <a:rPr lang="en-US" dirty="0" err="1" smtClean="0"/>
              <a:t>Enfasi</a:t>
            </a:r>
            <a:r>
              <a:rPr lang="en-US" dirty="0" smtClean="0"/>
              <a:t> </a:t>
            </a:r>
            <a:r>
              <a:rPr lang="en-US" dirty="0" err="1" smtClean="0"/>
              <a:t>testo</a:t>
            </a:r>
            <a:r>
              <a:rPr lang="en-US" dirty="0" smtClean="0"/>
              <a:t> – da </a:t>
            </a:r>
            <a:r>
              <a:rPr lang="en-US" dirty="0" err="1" smtClean="0"/>
              <a:t>usare</a:t>
            </a:r>
            <a:r>
              <a:rPr lang="en-US" dirty="0" smtClean="0"/>
              <a:t> con </a:t>
            </a:r>
            <a:r>
              <a:rPr lang="en-US" dirty="0" err="1" smtClean="0"/>
              <a:t>frasi</a:t>
            </a:r>
            <a:r>
              <a:rPr lang="en-US" dirty="0" smtClean="0"/>
              <a:t> </a:t>
            </a:r>
            <a:r>
              <a:rPr lang="en-US" dirty="0" err="1" smtClean="0"/>
              <a:t>chiave</a:t>
            </a:r>
            <a:endParaRPr lang="en-US" dirty="0"/>
          </a:p>
        </p:txBody>
      </p:sp>
      <p:sp>
        <p:nvSpPr>
          <p:cNvPr id="7" name="Segnaposto numero diapositiva 5"/>
          <p:cNvSpPr>
            <a:spLocks noGrp="1"/>
          </p:cNvSpPr>
          <p:nvPr>
            <p:ph type="sldNum" sz="quarter" idx="4"/>
          </p:nvPr>
        </p:nvSpPr>
        <p:spPr>
          <a:xfrm>
            <a:off x="11382519" y="6516777"/>
            <a:ext cx="526270" cy="341227"/>
          </a:xfrm>
          <a:prstGeom prst="rect">
            <a:avLst/>
          </a:prstGeom>
        </p:spPr>
        <p:txBody>
          <a:bodyPr lIns="92523" tIns="46261" rIns="92523" bIns="46261"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
        <p:nvSpPr>
          <p:cNvPr id="9" name="Date Placeholder 5"/>
          <p:cNvSpPr>
            <a:spLocks noGrp="1"/>
          </p:cNvSpPr>
          <p:nvPr>
            <p:ph type="dt" sz="half" idx="2"/>
          </p:nvPr>
        </p:nvSpPr>
        <p:spPr>
          <a:xfrm>
            <a:off x="8500692" y="6514703"/>
            <a:ext cx="2881820" cy="343300"/>
          </a:xfrm>
          <a:prstGeom prst="rect">
            <a:avLst/>
          </a:prstGeom>
        </p:spPr>
        <p:txBody>
          <a:bodyPr vert="horz" lIns="121557" tIns="60778" rIns="121557" bIns="60778" rtlCol="0" anchor="t"/>
          <a:lstStyle>
            <a:lvl1pPr algn="r">
              <a:defRPr sz="1200" i="1">
                <a:solidFill>
                  <a:srgbClr val="0071B8"/>
                </a:solidFill>
                <a:latin typeface="+mj-lt"/>
                <a:cs typeface="Calibri"/>
              </a:defRPr>
            </a:lvl1pPr>
          </a:lstStyle>
          <a:p>
            <a:pPr defTabSz="911547" fontAlgn="base">
              <a:spcBef>
                <a:spcPct val="0"/>
              </a:spcBef>
              <a:spcAft>
                <a:spcPct val="0"/>
              </a:spcAft>
            </a:pPr>
            <a:endParaRPr lang="en-US" dirty="0"/>
          </a:p>
        </p:txBody>
      </p:sp>
    </p:spTree>
    <p:extLst>
      <p:ext uri="{BB962C8B-B14F-4D97-AF65-F5344CB8AC3E}">
        <p14:creationId xmlns:p14="http://schemas.microsoft.com/office/powerpoint/2010/main" val="2072955940"/>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olo capitolo + Logo Cliente">
    <p:spTree>
      <p:nvGrpSpPr>
        <p:cNvPr id="1" name=""/>
        <p:cNvGrpSpPr/>
        <p:nvPr/>
      </p:nvGrpSpPr>
      <p:grpSpPr>
        <a:xfrm>
          <a:off x="0" y="0"/>
          <a:ext cx="0" cy="0"/>
          <a:chOff x="0" y="0"/>
          <a:chExt cx="0" cy="0"/>
        </a:xfrm>
      </p:grpSpPr>
      <p:pic>
        <p:nvPicPr>
          <p:cNvPr id="15" name="Picture 14" descr="BTW - copertina DEF2-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17" y="0"/>
            <a:ext cx="12187516" cy="6858000"/>
          </a:xfrm>
          <a:prstGeom prst="rect">
            <a:avLst/>
          </a:prstGeom>
        </p:spPr>
      </p:pic>
      <p:sp>
        <p:nvSpPr>
          <p:cNvPr id="16" name="Text Placeholder 11"/>
          <p:cNvSpPr>
            <a:spLocks noGrp="1"/>
          </p:cNvSpPr>
          <p:nvPr>
            <p:ph type="body" sz="quarter" idx="12" hasCustomPrompt="1"/>
          </p:nvPr>
        </p:nvSpPr>
        <p:spPr>
          <a:xfrm>
            <a:off x="6003119" y="3601849"/>
            <a:ext cx="5860628" cy="864097"/>
          </a:xfrm>
          <a:prstGeom prst="rect">
            <a:avLst/>
          </a:prstGeom>
        </p:spPr>
        <p:txBody>
          <a:bodyPr vert="horz" lIns="121621" tIns="60810" rIns="121621" bIns="60810" anchor="b"/>
          <a:lstStyle>
            <a:lvl1pPr marL="0" indent="0">
              <a:lnSpc>
                <a:spcPct val="70000"/>
              </a:lnSpc>
              <a:buNone/>
              <a:defRPr sz="5300" b="1" baseline="0">
                <a:solidFill>
                  <a:srgbClr val="0071B8"/>
                </a:solidFill>
              </a:defRPr>
            </a:lvl1pPr>
          </a:lstStyle>
          <a:p>
            <a:pPr lvl="0"/>
            <a:r>
              <a:rPr lang="en-US" dirty="0" err="1" smtClean="0"/>
              <a:t>Titolo</a:t>
            </a:r>
            <a:r>
              <a:rPr lang="en-US" dirty="0" smtClean="0"/>
              <a:t> </a:t>
            </a:r>
            <a:r>
              <a:rPr lang="en-US" dirty="0" err="1" smtClean="0"/>
              <a:t>capitolo</a:t>
            </a:r>
            <a:endParaRPr lang="en-US" dirty="0"/>
          </a:p>
        </p:txBody>
      </p:sp>
      <p:sp>
        <p:nvSpPr>
          <p:cNvPr id="17" name="Text Placeholder 13"/>
          <p:cNvSpPr>
            <a:spLocks noGrp="1"/>
          </p:cNvSpPr>
          <p:nvPr>
            <p:ph type="body" sz="quarter" idx="13" hasCustomPrompt="1"/>
          </p:nvPr>
        </p:nvSpPr>
        <p:spPr>
          <a:xfrm>
            <a:off x="4275082" y="3601819"/>
            <a:ext cx="1343790" cy="864096"/>
          </a:xfrm>
          <a:prstGeom prst="rect">
            <a:avLst/>
          </a:prstGeom>
        </p:spPr>
        <p:txBody>
          <a:bodyPr vert="horz" lIns="121621" tIns="60810" rIns="121621" bIns="60810" anchor="b"/>
          <a:lstStyle>
            <a:lvl1pPr marL="0" indent="0" algn="r">
              <a:buNone/>
              <a:defRPr sz="5300">
                <a:solidFill>
                  <a:srgbClr val="0071B8"/>
                </a:solidFill>
              </a:defRPr>
            </a:lvl1pPr>
          </a:lstStyle>
          <a:p>
            <a:pPr lvl="0"/>
            <a:r>
              <a:rPr lang="en-US" dirty="0" smtClean="0"/>
              <a:t>1</a:t>
            </a:r>
            <a:endParaRPr lang="en-US" dirty="0"/>
          </a:p>
        </p:txBody>
      </p:sp>
      <p:sp>
        <p:nvSpPr>
          <p:cNvPr id="18" name="Text Placeholder 17"/>
          <p:cNvSpPr>
            <a:spLocks noGrp="1"/>
          </p:cNvSpPr>
          <p:nvPr>
            <p:ph type="body" sz="quarter" idx="14" hasCustomPrompt="1"/>
          </p:nvPr>
        </p:nvSpPr>
        <p:spPr>
          <a:xfrm>
            <a:off x="6003120" y="4552147"/>
            <a:ext cx="5861984" cy="691456"/>
          </a:xfrm>
          <a:prstGeom prst="rect">
            <a:avLst/>
          </a:prstGeom>
        </p:spPr>
        <p:txBody>
          <a:bodyPr vert="horz" lIns="121621" tIns="60810" rIns="121621" bIns="60810"/>
          <a:lstStyle>
            <a:lvl1pPr marL="0" indent="0">
              <a:lnSpc>
                <a:spcPct val="70000"/>
              </a:lnSpc>
              <a:buNone/>
              <a:defRPr sz="3200" baseline="0">
                <a:solidFill>
                  <a:srgbClr val="0071B8"/>
                </a:solidFill>
              </a:defRPr>
            </a:lvl1pPr>
          </a:lstStyle>
          <a:p>
            <a:pPr lvl="0"/>
            <a:r>
              <a:rPr lang="en-US" dirty="0" err="1" smtClean="0"/>
              <a:t>Sottotitolo</a:t>
            </a:r>
            <a:r>
              <a:rPr lang="en-US" dirty="0" smtClean="0"/>
              <a:t> </a:t>
            </a:r>
            <a:r>
              <a:rPr lang="en-US" dirty="0" err="1" smtClean="0"/>
              <a:t>capitolo</a:t>
            </a:r>
            <a:endParaRPr lang="en-US" dirty="0"/>
          </a:p>
        </p:txBody>
      </p:sp>
      <p:cxnSp>
        <p:nvCxnSpPr>
          <p:cNvPr id="19" name="Straight Connector 18"/>
          <p:cNvCxnSpPr/>
          <p:nvPr userDrawn="1"/>
        </p:nvCxnSpPr>
        <p:spPr>
          <a:xfrm flipH="1">
            <a:off x="6097059" y="4509120"/>
            <a:ext cx="5766685" cy="0"/>
          </a:xfrm>
          <a:prstGeom prst="line">
            <a:avLst/>
          </a:prstGeom>
          <a:ln>
            <a:solidFill>
              <a:srgbClr val="0071B8"/>
            </a:solidFill>
          </a:ln>
          <a:effectLst/>
        </p:spPr>
        <p:style>
          <a:lnRef idx="2">
            <a:schemeClr val="accent1"/>
          </a:lnRef>
          <a:fillRef idx="0">
            <a:schemeClr val="accent1"/>
          </a:fillRef>
          <a:effectRef idx="1">
            <a:schemeClr val="accent1"/>
          </a:effectRef>
          <a:fontRef idx="minor">
            <a:schemeClr val="tx1"/>
          </a:fontRef>
        </p:style>
      </p:cxnSp>
      <p:sp>
        <p:nvSpPr>
          <p:cNvPr id="24" name="Segnaposto numero diapositiva 5"/>
          <p:cNvSpPr>
            <a:spLocks noGrp="1"/>
          </p:cNvSpPr>
          <p:nvPr>
            <p:ph type="sldNum" sz="quarter" idx="4"/>
          </p:nvPr>
        </p:nvSpPr>
        <p:spPr>
          <a:xfrm>
            <a:off x="11382519" y="6516777"/>
            <a:ext cx="526270" cy="341227"/>
          </a:xfrm>
          <a:prstGeom prst="rect">
            <a:avLst/>
          </a:prstGeom>
        </p:spPr>
        <p:txBody>
          <a:bodyPr lIns="92571" tIns="46285" rIns="92571" bIns="46285"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cxnSp>
        <p:nvCxnSpPr>
          <p:cNvPr id="26" name="Straight Connector 25"/>
          <p:cNvCxnSpPr/>
          <p:nvPr userDrawn="1"/>
        </p:nvCxnSpPr>
        <p:spPr>
          <a:xfrm>
            <a:off x="335536" y="663893"/>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userDrawn="1"/>
        </p:nvPicPr>
        <p:blipFill>
          <a:blip r:embed="rId3"/>
          <a:stretch>
            <a:fillRect/>
          </a:stretch>
        </p:blipFill>
        <p:spPr>
          <a:xfrm>
            <a:off x="431595" y="164637"/>
            <a:ext cx="1248789" cy="411885"/>
          </a:xfrm>
          <a:prstGeom prst="rect">
            <a:avLst/>
          </a:prstGeom>
        </p:spPr>
      </p:pic>
      <p:pic>
        <p:nvPicPr>
          <p:cNvPr id="14" name="Immagin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l="4993" t="19226" r="9639" b="16205"/>
          <a:stretch/>
        </p:blipFill>
        <p:spPr>
          <a:xfrm>
            <a:off x="10849863" y="102305"/>
            <a:ext cx="1003740" cy="536549"/>
          </a:xfrm>
          <a:prstGeom prst="rect">
            <a:avLst/>
          </a:prstGeom>
        </p:spPr>
      </p:pic>
      <p:sp>
        <p:nvSpPr>
          <p:cNvPr id="11" name="CasellaDiTesto 10"/>
          <p:cNvSpPr txBox="1"/>
          <p:nvPr userDrawn="1"/>
        </p:nvSpPr>
        <p:spPr bwMode="auto">
          <a:xfrm>
            <a:off x="3217357" y="6605543"/>
            <a:ext cx="6528458" cy="284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621" tIns="60810" rIns="121621" bIns="60810" rtlCol="0" anchor="b">
            <a:spAutoFit/>
          </a:bodyPr>
          <a:lstStyle/>
          <a:p>
            <a:pPr defTabSz="912003" fontAlgn="base">
              <a:lnSpc>
                <a:spcPct val="70000"/>
              </a:lnSpc>
              <a:spcBef>
                <a:spcPct val="0"/>
              </a:spcBef>
              <a:spcAft>
                <a:spcPct val="0"/>
              </a:spcAft>
            </a:pPr>
            <a:r>
              <a:rPr lang="it-IT" sz="1500" dirty="0" smtClean="0">
                <a:solidFill>
                  <a:srgbClr val="0D5C96"/>
                </a:solidFill>
                <a:latin typeface="Arial" charset="0"/>
                <a:cs typeface="Arial" charset="0"/>
              </a:rPr>
              <a:t>© Between - Riservato alle aziende aderenti – Non divulgabile all’esterno </a:t>
            </a:r>
          </a:p>
        </p:txBody>
      </p:sp>
    </p:spTree>
    <p:extLst>
      <p:ext uri="{BB962C8B-B14F-4D97-AF65-F5344CB8AC3E}">
        <p14:creationId xmlns:p14="http://schemas.microsoft.com/office/powerpoint/2010/main" val="1126336854"/>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olo e Contenuto - Logo cliente">
    <p:spTree>
      <p:nvGrpSpPr>
        <p:cNvPr id="1" name=""/>
        <p:cNvGrpSpPr/>
        <p:nvPr/>
      </p:nvGrpSpPr>
      <p:grpSpPr>
        <a:xfrm>
          <a:off x="0" y="0"/>
          <a:ext cx="0" cy="0"/>
          <a:chOff x="0" y="0"/>
          <a:chExt cx="0" cy="0"/>
        </a:xfrm>
      </p:grpSpPr>
      <p:sp>
        <p:nvSpPr>
          <p:cNvPr id="15" name="Titolo 7"/>
          <p:cNvSpPr>
            <a:spLocks noGrp="1"/>
          </p:cNvSpPr>
          <p:nvPr>
            <p:ph type="title"/>
          </p:nvPr>
        </p:nvSpPr>
        <p:spPr>
          <a:xfrm>
            <a:off x="622795" y="797026"/>
            <a:ext cx="11240026" cy="644583"/>
          </a:xfrm>
          <a:prstGeom prst="rect">
            <a:avLst/>
          </a:prstGeom>
        </p:spPr>
        <p:txBody>
          <a:bodyPr lIns="94627" tIns="47314" rIns="94627" bIns="47314"/>
          <a:lstStyle>
            <a:lvl1pPr algn="l">
              <a:defRPr sz="4300" b="1">
                <a:solidFill>
                  <a:srgbClr val="0071B8"/>
                </a:solidFill>
              </a:defRPr>
            </a:lvl1pPr>
          </a:lstStyle>
          <a:p>
            <a:r>
              <a:rPr lang="it-IT" dirty="0" smtClean="0"/>
              <a:t>Fare clic per modificare lo stile del titolo</a:t>
            </a:r>
            <a:endParaRPr lang="en-GB" dirty="0"/>
          </a:p>
        </p:txBody>
      </p:sp>
      <p:sp>
        <p:nvSpPr>
          <p:cNvPr id="16" name="Segnaposto contenuto 6"/>
          <p:cNvSpPr>
            <a:spLocks noGrp="1"/>
          </p:cNvSpPr>
          <p:nvPr>
            <p:ph sz="quarter" idx="10"/>
          </p:nvPr>
        </p:nvSpPr>
        <p:spPr>
          <a:xfrm>
            <a:off x="623718" y="1628160"/>
            <a:ext cx="11240027" cy="4652359"/>
          </a:xfrm>
          <a:prstGeom prst="rect">
            <a:avLst/>
          </a:prstGeom>
        </p:spPr>
        <p:txBody>
          <a:bodyPr lIns="94627" tIns="47314" rIns="94627" bIns="47314"/>
          <a:lstStyle>
            <a:lvl1pPr marL="384442" indent="-384442" algn="just">
              <a:lnSpc>
                <a:spcPct val="150000"/>
              </a:lnSpc>
              <a:spcBef>
                <a:spcPts val="0"/>
              </a:spcBef>
              <a:spcAft>
                <a:spcPts val="0"/>
              </a:spcAft>
              <a:buClrTx/>
              <a:buFont typeface="Wingdings 3" pitchFamily="18" charset="2"/>
              <a:buChar char="}"/>
              <a:defRPr sz="2100">
                <a:solidFill>
                  <a:schemeClr val="tx1"/>
                </a:solidFill>
              </a:defRPr>
            </a:lvl1pPr>
            <a:lvl2pPr marL="831309" indent="-322014" algn="just">
              <a:lnSpc>
                <a:spcPct val="150000"/>
              </a:lnSpc>
              <a:spcBef>
                <a:spcPts val="0"/>
              </a:spcBef>
              <a:spcAft>
                <a:spcPts val="0"/>
              </a:spcAft>
              <a:buClrTx/>
              <a:buFont typeface="Wingdings 3" pitchFamily="18" charset="2"/>
              <a:buChar char="}"/>
              <a:defRPr sz="2100">
                <a:solidFill>
                  <a:schemeClr val="tx1"/>
                </a:solidFill>
              </a:defRPr>
            </a:lvl2pPr>
            <a:lvl3pPr marL="1278175" indent="-256294" algn="just">
              <a:lnSpc>
                <a:spcPct val="150000"/>
              </a:lnSpc>
              <a:spcBef>
                <a:spcPts val="0"/>
              </a:spcBef>
              <a:spcAft>
                <a:spcPts val="0"/>
              </a:spcAft>
              <a:buClrTx/>
              <a:buFont typeface="Wingdings 3" pitchFamily="18" charset="2"/>
              <a:buChar char="}"/>
              <a:defRPr sz="2100">
                <a:solidFill>
                  <a:schemeClr val="tx1"/>
                </a:solidFill>
              </a:defRPr>
            </a:lvl3pPr>
            <a:lvl4pPr marL="1787473" indent="-256294" algn="just">
              <a:lnSpc>
                <a:spcPct val="150000"/>
              </a:lnSpc>
              <a:spcBef>
                <a:spcPts val="0"/>
              </a:spcBef>
              <a:spcAft>
                <a:spcPts val="0"/>
              </a:spcAft>
              <a:buClrTx/>
              <a:buFont typeface="Wingdings 3" pitchFamily="18" charset="2"/>
              <a:buChar char="}"/>
              <a:defRPr sz="2100">
                <a:solidFill>
                  <a:schemeClr val="tx1"/>
                </a:solidFill>
              </a:defRPr>
            </a:lvl4pPr>
            <a:lvl5pPr marL="2300058" indent="-256294" algn="just">
              <a:lnSpc>
                <a:spcPct val="150000"/>
              </a:lnSpc>
              <a:spcBef>
                <a:spcPts val="0"/>
              </a:spcBef>
              <a:spcAft>
                <a:spcPts val="0"/>
              </a:spcAft>
              <a:buClrTx/>
              <a:buFont typeface="Wingdings 3" pitchFamily="18" charset="2"/>
              <a:buChar char="}"/>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GB" dirty="0"/>
          </a:p>
        </p:txBody>
      </p:sp>
      <p:sp>
        <p:nvSpPr>
          <p:cNvPr id="10" name="Segnaposto numero diapositiva 5"/>
          <p:cNvSpPr>
            <a:spLocks noGrp="1"/>
          </p:cNvSpPr>
          <p:nvPr>
            <p:ph type="sldNum" sz="quarter" idx="4"/>
          </p:nvPr>
        </p:nvSpPr>
        <p:spPr>
          <a:xfrm>
            <a:off x="11382519" y="6516777"/>
            <a:ext cx="526270" cy="341227"/>
          </a:xfrm>
          <a:prstGeom prst="rect">
            <a:avLst/>
          </a:prstGeom>
        </p:spPr>
        <p:txBody>
          <a:bodyPr lIns="92571" tIns="46285" rIns="92571" bIns="46285"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213517539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over">
    <p:spTree>
      <p:nvGrpSpPr>
        <p:cNvPr id="1" name=""/>
        <p:cNvGrpSpPr/>
        <p:nvPr/>
      </p:nvGrpSpPr>
      <p:grpSpPr>
        <a:xfrm>
          <a:off x="0" y="0"/>
          <a:ext cx="0" cy="0"/>
          <a:chOff x="0" y="0"/>
          <a:chExt cx="0" cy="0"/>
        </a:xfrm>
      </p:grpSpPr>
      <p:sp>
        <p:nvSpPr>
          <p:cNvPr id="10" name="Freeform 20"/>
          <p:cNvSpPr>
            <a:spLocks/>
          </p:cNvSpPr>
          <p:nvPr userDrawn="1"/>
        </p:nvSpPr>
        <p:spPr bwMode="auto">
          <a:xfrm>
            <a:off x="4108472" y="980728"/>
            <a:ext cx="8081407" cy="2590800"/>
          </a:xfrm>
          <a:custGeom>
            <a:avLst/>
            <a:gdLst/>
            <a:ahLst/>
            <a:cxnLst>
              <a:cxn ang="0">
                <a:pos x="0" y="1632"/>
              </a:cxn>
              <a:cxn ang="0">
                <a:pos x="3816" y="0"/>
              </a:cxn>
              <a:cxn ang="0">
                <a:pos x="3816" y="496"/>
              </a:cxn>
              <a:cxn ang="0">
                <a:pos x="0" y="1632"/>
              </a:cxn>
            </a:cxnLst>
            <a:rect l="0" t="0" r="r" b="b"/>
            <a:pathLst>
              <a:path w="3816" h="1632">
                <a:moveTo>
                  <a:pt x="0" y="1632"/>
                </a:moveTo>
                <a:lnTo>
                  <a:pt x="3816" y="0"/>
                </a:lnTo>
                <a:lnTo>
                  <a:pt x="3816" y="496"/>
                </a:lnTo>
                <a:lnTo>
                  <a:pt x="0" y="1632"/>
                </a:lnTo>
                <a:close/>
              </a:path>
            </a:pathLst>
          </a:custGeom>
          <a:solidFill>
            <a:schemeClr val="accent2"/>
          </a:solidFill>
          <a:ln w="9525">
            <a:noFill/>
            <a:round/>
            <a:headEnd/>
            <a:tailEnd/>
          </a:ln>
          <a:effectLst/>
        </p:spPr>
        <p:txBody>
          <a:bodyPr/>
          <a:lstStyle/>
          <a:p>
            <a:pPr>
              <a:defRPr/>
            </a:pPr>
            <a:endParaRPr lang="en-US"/>
          </a:p>
        </p:txBody>
      </p:sp>
      <p:sp>
        <p:nvSpPr>
          <p:cNvPr id="13" name="AutoShape 19"/>
          <p:cNvSpPr>
            <a:spLocks noChangeArrowheads="1"/>
          </p:cNvSpPr>
          <p:nvPr userDrawn="1"/>
        </p:nvSpPr>
        <p:spPr bwMode="auto">
          <a:xfrm rot="5400000">
            <a:off x="392387" y="1190005"/>
            <a:ext cx="3313112" cy="4097884"/>
          </a:xfrm>
          <a:prstGeom prst="triangle">
            <a:avLst>
              <a:gd name="adj" fmla="val 60227"/>
            </a:avLst>
          </a:prstGeom>
          <a:blipFill dpi="0" rotWithShape="0">
            <a:blip r:embed="rId2" cstate="print"/>
            <a:srcRect/>
            <a:stretch>
              <a:fillRect/>
            </a:stretch>
          </a:blipFill>
          <a:ln w="9525">
            <a:noFill/>
            <a:miter lim="800000"/>
            <a:headEnd/>
            <a:tailEnd/>
          </a:ln>
          <a:effectLst/>
        </p:spPr>
        <p:txBody>
          <a:bodyPr wrap="none" anchor="ctr"/>
          <a:lstStyle/>
          <a:p>
            <a:pPr>
              <a:defRPr/>
            </a:pPr>
            <a:endParaRPr lang="en-US"/>
          </a:p>
        </p:txBody>
      </p:sp>
      <p:pic>
        <p:nvPicPr>
          <p:cNvPr id="5" name="Picture 2"/>
          <p:cNvPicPr>
            <a:picLocks noChangeAspect="1" noChangeArrowheads="1"/>
          </p:cNvPicPr>
          <p:nvPr userDrawn="1"/>
        </p:nvPicPr>
        <p:blipFill>
          <a:blip r:embed="rId3" cstate="print"/>
          <a:srcRect/>
          <a:stretch>
            <a:fillRect/>
          </a:stretch>
        </p:blipFill>
        <p:spPr bwMode="auto">
          <a:xfrm>
            <a:off x="4043315" y="5486733"/>
            <a:ext cx="1190674" cy="902192"/>
          </a:xfrm>
          <a:prstGeom prst="rect">
            <a:avLst/>
          </a:prstGeom>
          <a:noFill/>
          <a:ln w="9525">
            <a:noFill/>
            <a:miter lim="800000"/>
            <a:headEnd/>
            <a:tailEnd/>
          </a:ln>
          <a:effectLst/>
        </p:spPr>
      </p:pic>
    </p:spTree>
    <p:extLst>
      <p:ext uri="{BB962C8B-B14F-4D97-AF65-F5344CB8AC3E}">
        <p14:creationId xmlns:p14="http://schemas.microsoft.com/office/powerpoint/2010/main" val="2082800567"/>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olo capitolo + Logo Cliente">
    <p:spTree>
      <p:nvGrpSpPr>
        <p:cNvPr id="1" name=""/>
        <p:cNvGrpSpPr/>
        <p:nvPr/>
      </p:nvGrpSpPr>
      <p:grpSpPr>
        <a:xfrm>
          <a:off x="0" y="0"/>
          <a:ext cx="0" cy="0"/>
          <a:chOff x="0" y="0"/>
          <a:chExt cx="0" cy="0"/>
        </a:xfrm>
      </p:grpSpPr>
      <p:pic>
        <p:nvPicPr>
          <p:cNvPr id="15" name="Picture 14" descr="BTW - copertina DEF2-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17" y="0"/>
            <a:ext cx="12187516" cy="6858000"/>
          </a:xfrm>
          <a:prstGeom prst="rect">
            <a:avLst/>
          </a:prstGeom>
        </p:spPr>
      </p:pic>
      <p:sp>
        <p:nvSpPr>
          <p:cNvPr id="16" name="Text Placeholder 11"/>
          <p:cNvSpPr>
            <a:spLocks noGrp="1"/>
          </p:cNvSpPr>
          <p:nvPr>
            <p:ph type="body" sz="quarter" idx="12" hasCustomPrompt="1"/>
          </p:nvPr>
        </p:nvSpPr>
        <p:spPr>
          <a:xfrm>
            <a:off x="6003119" y="3601837"/>
            <a:ext cx="5860628" cy="864097"/>
          </a:xfrm>
          <a:prstGeom prst="rect">
            <a:avLst/>
          </a:prstGeom>
        </p:spPr>
        <p:txBody>
          <a:bodyPr vert="horz" lIns="121764" tIns="60881" rIns="121764" bIns="60881" anchor="b"/>
          <a:lstStyle>
            <a:lvl1pPr marL="0" indent="0">
              <a:lnSpc>
                <a:spcPct val="70000"/>
              </a:lnSpc>
              <a:buNone/>
              <a:defRPr sz="5300" b="1" baseline="0">
                <a:solidFill>
                  <a:srgbClr val="0071B8"/>
                </a:solidFill>
              </a:defRPr>
            </a:lvl1pPr>
          </a:lstStyle>
          <a:p>
            <a:pPr lvl="0"/>
            <a:r>
              <a:rPr lang="en-US" dirty="0" err="1" smtClean="0"/>
              <a:t>Titolo</a:t>
            </a:r>
            <a:r>
              <a:rPr lang="en-US" dirty="0" smtClean="0"/>
              <a:t> </a:t>
            </a:r>
            <a:r>
              <a:rPr lang="en-US" dirty="0" err="1" smtClean="0"/>
              <a:t>capitolo</a:t>
            </a:r>
            <a:endParaRPr lang="en-US" dirty="0"/>
          </a:p>
        </p:txBody>
      </p:sp>
      <p:sp>
        <p:nvSpPr>
          <p:cNvPr id="17" name="Text Placeholder 13"/>
          <p:cNvSpPr>
            <a:spLocks noGrp="1"/>
          </p:cNvSpPr>
          <p:nvPr>
            <p:ph type="body" sz="quarter" idx="13" hasCustomPrompt="1"/>
          </p:nvPr>
        </p:nvSpPr>
        <p:spPr>
          <a:xfrm>
            <a:off x="4275082" y="3601819"/>
            <a:ext cx="1343790" cy="864096"/>
          </a:xfrm>
          <a:prstGeom prst="rect">
            <a:avLst/>
          </a:prstGeom>
        </p:spPr>
        <p:txBody>
          <a:bodyPr vert="horz" lIns="121764" tIns="60881" rIns="121764" bIns="60881" anchor="b"/>
          <a:lstStyle>
            <a:lvl1pPr marL="0" indent="0" algn="r">
              <a:buNone/>
              <a:defRPr sz="5300">
                <a:solidFill>
                  <a:srgbClr val="0071B8"/>
                </a:solidFill>
              </a:defRPr>
            </a:lvl1pPr>
          </a:lstStyle>
          <a:p>
            <a:pPr lvl="0"/>
            <a:r>
              <a:rPr lang="en-US" dirty="0" smtClean="0"/>
              <a:t>1</a:t>
            </a:r>
            <a:endParaRPr lang="en-US" dirty="0"/>
          </a:p>
        </p:txBody>
      </p:sp>
      <p:sp>
        <p:nvSpPr>
          <p:cNvPr id="18" name="Text Placeholder 17"/>
          <p:cNvSpPr>
            <a:spLocks noGrp="1"/>
          </p:cNvSpPr>
          <p:nvPr>
            <p:ph type="body" sz="quarter" idx="14" hasCustomPrompt="1"/>
          </p:nvPr>
        </p:nvSpPr>
        <p:spPr>
          <a:xfrm>
            <a:off x="6003120" y="4552147"/>
            <a:ext cx="5861984" cy="691456"/>
          </a:xfrm>
          <a:prstGeom prst="rect">
            <a:avLst/>
          </a:prstGeom>
        </p:spPr>
        <p:txBody>
          <a:bodyPr vert="horz" lIns="121764" tIns="60881" rIns="121764" bIns="60881"/>
          <a:lstStyle>
            <a:lvl1pPr marL="0" indent="0">
              <a:lnSpc>
                <a:spcPct val="70000"/>
              </a:lnSpc>
              <a:buNone/>
              <a:defRPr sz="3200" baseline="0">
                <a:solidFill>
                  <a:srgbClr val="0071B8"/>
                </a:solidFill>
              </a:defRPr>
            </a:lvl1pPr>
          </a:lstStyle>
          <a:p>
            <a:pPr lvl="0"/>
            <a:r>
              <a:rPr lang="en-US" dirty="0" err="1" smtClean="0"/>
              <a:t>Sottotitolo</a:t>
            </a:r>
            <a:r>
              <a:rPr lang="en-US" dirty="0" smtClean="0"/>
              <a:t> </a:t>
            </a:r>
            <a:r>
              <a:rPr lang="en-US" dirty="0" err="1" smtClean="0"/>
              <a:t>capitolo</a:t>
            </a:r>
            <a:endParaRPr lang="en-US" dirty="0"/>
          </a:p>
        </p:txBody>
      </p:sp>
      <p:cxnSp>
        <p:nvCxnSpPr>
          <p:cNvPr id="19" name="Straight Connector 18"/>
          <p:cNvCxnSpPr/>
          <p:nvPr userDrawn="1"/>
        </p:nvCxnSpPr>
        <p:spPr>
          <a:xfrm flipH="1">
            <a:off x="6097059" y="4509120"/>
            <a:ext cx="5766685" cy="0"/>
          </a:xfrm>
          <a:prstGeom prst="line">
            <a:avLst/>
          </a:prstGeom>
          <a:ln>
            <a:solidFill>
              <a:srgbClr val="0071B8"/>
            </a:solidFill>
          </a:ln>
          <a:effectLst/>
        </p:spPr>
        <p:style>
          <a:lnRef idx="2">
            <a:schemeClr val="accent1"/>
          </a:lnRef>
          <a:fillRef idx="0">
            <a:schemeClr val="accent1"/>
          </a:fillRef>
          <a:effectRef idx="1">
            <a:schemeClr val="accent1"/>
          </a:effectRef>
          <a:fontRef idx="minor">
            <a:schemeClr val="tx1"/>
          </a:fontRef>
        </p:style>
      </p:cxnSp>
      <p:sp>
        <p:nvSpPr>
          <p:cNvPr id="24" name="Segnaposto numero diapositiva 5"/>
          <p:cNvSpPr>
            <a:spLocks noGrp="1"/>
          </p:cNvSpPr>
          <p:nvPr>
            <p:ph type="sldNum" sz="quarter" idx="4"/>
          </p:nvPr>
        </p:nvSpPr>
        <p:spPr>
          <a:xfrm>
            <a:off x="11382519" y="6516777"/>
            <a:ext cx="526270" cy="341227"/>
          </a:xfrm>
          <a:prstGeom prst="rect">
            <a:avLst/>
          </a:prstGeom>
        </p:spPr>
        <p:txBody>
          <a:bodyPr lIns="92679" tIns="46339" rIns="92679" bIns="46339"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cxnSp>
        <p:nvCxnSpPr>
          <p:cNvPr id="26" name="Straight Connector 25"/>
          <p:cNvCxnSpPr/>
          <p:nvPr userDrawn="1"/>
        </p:nvCxnSpPr>
        <p:spPr>
          <a:xfrm>
            <a:off x="335536" y="663893"/>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userDrawn="1"/>
        </p:nvPicPr>
        <p:blipFill>
          <a:blip r:embed="rId3"/>
          <a:stretch>
            <a:fillRect/>
          </a:stretch>
        </p:blipFill>
        <p:spPr>
          <a:xfrm>
            <a:off x="431595" y="164637"/>
            <a:ext cx="1248789" cy="411885"/>
          </a:xfrm>
          <a:prstGeom prst="rect">
            <a:avLst/>
          </a:prstGeom>
        </p:spPr>
      </p:pic>
      <p:pic>
        <p:nvPicPr>
          <p:cNvPr id="14" name="Immagin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l="4993" t="19226" r="9639" b="16205"/>
          <a:stretch/>
        </p:blipFill>
        <p:spPr>
          <a:xfrm>
            <a:off x="10849863" y="102305"/>
            <a:ext cx="1003740" cy="536549"/>
          </a:xfrm>
          <a:prstGeom prst="rect">
            <a:avLst/>
          </a:prstGeom>
        </p:spPr>
      </p:pic>
      <p:sp>
        <p:nvSpPr>
          <p:cNvPr id="11" name="CasellaDiTesto 10"/>
          <p:cNvSpPr txBox="1"/>
          <p:nvPr userDrawn="1"/>
        </p:nvSpPr>
        <p:spPr bwMode="auto">
          <a:xfrm>
            <a:off x="3217357" y="6605543"/>
            <a:ext cx="6528458" cy="284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64" tIns="60881" rIns="121764" bIns="60881" rtlCol="0" anchor="b">
            <a:spAutoFit/>
          </a:bodyPr>
          <a:lstStyle/>
          <a:p>
            <a:pPr defTabSz="913030" fontAlgn="base">
              <a:lnSpc>
                <a:spcPct val="70000"/>
              </a:lnSpc>
              <a:spcBef>
                <a:spcPct val="0"/>
              </a:spcBef>
              <a:spcAft>
                <a:spcPct val="0"/>
              </a:spcAft>
            </a:pPr>
            <a:r>
              <a:rPr lang="it-IT" sz="1500" dirty="0" smtClean="0">
                <a:solidFill>
                  <a:srgbClr val="0D5C96"/>
                </a:solidFill>
                <a:latin typeface="Arial" charset="0"/>
                <a:cs typeface="Arial" charset="0"/>
              </a:rPr>
              <a:t>© Between - Riservato alle aziende aderenti – Non divulgabile all’esterno </a:t>
            </a:r>
          </a:p>
        </p:txBody>
      </p:sp>
    </p:spTree>
    <p:extLst>
      <p:ext uri="{BB962C8B-B14F-4D97-AF65-F5344CB8AC3E}">
        <p14:creationId xmlns:p14="http://schemas.microsoft.com/office/powerpoint/2010/main" val="2098342197"/>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olo e Contenuto - Logo cliente">
    <p:spTree>
      <p:nvGrpSpPr>
        <p:cNvPr id="1" name=""/>
        <p:cNvGrpSpPr/>
        <p:nvPr/>
      </p:nvGrpSpPr>
      <p:grpSpPr>
        <a:xfrm>
          <a:off x="0" y="0"/>
          <a:ext cx="0" cy="0"/>
          <a:chOff x="0" y="0"/>
          <a:chExt cx="0" cy="0"/>
        </a:xfrm>
      </p:grpSpPr>
      <p:sp>
        <p:nvSpPr>
          <p:cNvPr id="15" name="Titolo 7"/>
          <p:cNvSpPr>
            <a:spLocks noGrp="1"/>
          </p:cNvSpPr>
          <p:nvPr>
            <p:ph type="title"/>
          </p:nvPr>
        </p:nvSpPr>
        <p:spPr>
          <a:xfrm>
            <a:off x="622795" y="797014"/>
            <a:ext cx="11240026" cy="644583"/>
          </a:xfrm>
          <a:prstGeom prst="rect">
            <a:avLst/>
          </a:prstGeom>
        </p:spPr>
        <p:txBody>
          <a:bodyPr lIns="94735" tIns="47368" rIns="94735" bIns="47368"/>
          <a:lstStyle>
            <a:lvl1pPr algn="l">
              <a:defRPr sz="4300" b="1">
                <a:solidFill>
                  <a:srgbClr val="0071B8"/>
                </a:solidFill>
              </a:defRPr>
            </a:lvl1pPr>
          </a:lstStyle>
          <a:p>
            <a:r>
              <a:rPr lang="it-IT" dirty="0" smtClean="0"/>
              <a:t>Fare clic per modificare lo stile del titolo</a:t>
            </a:r>
            <a:endParaRPr lang="en-GB" dirty="0"/>
          </a:p>
        </p:txBody>
      </p:sp>
      <p:sp>
        <p:nvSpPr>
          <p:cNvPr id="16" name="Segnaposto contenuto 6"/>
          <p:cNvSpPr>
            <a:spLocks noGrp="1"/>
          </p:cNvSpPr>
          <p:nvPr>
            <p:ph sz="quarter" idx="10"/>
          </p:nvPr>
        </p:nvSpPr>
        <p:spPr>
          <a:xfrm>
            <a:off x="623718" y="1628160"/>
            <a:ext cx="11240027" cy="4652359"/>
          </a:xfrm>
          <a:prstGeom prst="rect">
            <a:avLst/>
          </a:prstGeom>
        </p:spPr>
        <p:txBody>
          <a:bodyPr lIns="94735" tIns="47368" rIns="94735" bIns="47368"/>
          <a:lstStyle>
            <a:lvl1pPr marL="384874" indent="-384874" algn="just">
              <a:lnSpc>
                <a:spcPct val="150000"/>
              </a:lnSpc>
              <a:spcBef>
                <a:spcPts val="0"/>
              </a:spcBef>
              <a:spcAft>
                <a:spcPts val="0"/>
              </a:spcAft>
              <a:buClrTx/>
              <a:buFont typeface="Wingdings 3" pitchFamily="18" charset="2"/>
              <a:buChar char="}"/>
              <a:defRPr sz="2100">
                <a:solidFill>
                  <a:schemeClr val="tx1"/>
                </a:solidFill>
              </a:defRPr>
            </a:lvl1pPr>
            <a:lvl2pPr marL="832245" indent="-322374" algn="just">
              <a:lnSpc>
                <a:spcPct val="150000"/>
              </a:lnSpc>
              <a:spcBef>
                <a:spcPts val="0"/>
              </a:spcBef>
              <a:spcAft>
                <a:spcPts val="0"/>
              </a:spcAft>
              <a:buClrTx/>
              <a:buFont typeface="Wingdings 3" pitchFamily="18" charset="2"/>
              <a:buChar char="}"/>
              <a:defRPr sz="2100">
                <a:solidFill>
                  <a:schemeClr val="tx1"/>
                </a:solidFill>
              </a:defRPr>
            </a:lvl2pPr>
            <a:lvl3pPr marL="1279616" indent="-256583" algn="just">
              <a:lnSpc>
                <a:spcPct val="150000"/>
              </a:lnSpc>
              <a:spcBef>
                <a:spcPts val="0"/>
              </a:spcBef>
              <a:spcAft>
                <a:spcPts val="0"/>
              </a:spcAft>
              <a:buClrTx/>
              <a:buFont typeface="Wingdings 3" pitchFamily="18" charset="2"/>
              <a:buChar char="}"/>
              <a:defRPr sz="2100">
                <a:solidFill>
                  <a:schemeClr val="tx1"/>
                </a:solidFill>
              </a:defRPr>
            </a:lvl3pPr>
            <a:lvl4pPr marL="1789487" indent="-256583" algn="just">
              <a:lnSpc>
                <a:spcPct val="150000"/>
              </a:lnSpc>
              <a:spcBef>
                <a:spcPts val="0"/>
              </a:spcBef>
              <a:spcAft>
                <a:spcPts val="0"/>
              </a:spcAft>
              <a:buClrTx/>
              <a:buFont typeface="Wingdings 3" pitchFamily="18" charset="2"/>
              <a:buChar char="}"/>
              <a:defRPr sz="2100">
                <a:solidFill>
                  <a:schemeClr val="tx1"/>
                </a:solidFill>
              </a:defRPr>
            </a:lvl4pPr>
            <a:lvl5pPr marL="2302649" indent="-256583" algn="just">
              <a:lnSpc>
                <a:spcPct val="150000"/>
              </a:lnSpc>
              <a:spcBef>
                <a:spcPts val="0"/>
              </a:spcBef>
              <a:spcAft>
                <a:spcPts val="0"/>
              </a:spcAft>
              <a:buClrTx/>
              <a:buFont typeface="Wingdings 3" pitchFamily="18" charset="2"/>
              <a:buChar char="}"/>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GB" dirty="0"/>
          </a:p>
        </p:txBody>
      </p:sp>
      <p:sp>
        <p:nvSpPr>
          <p:cNvPr id="10" name="Segnaposto numero diapositiva 5"/>
          <p:cNvSpPr>
            <a:spLocks noGrp="1"/>
          </p:cNvSpPr>
          <p:nvPr>
            <p:ph type="sldNum" sz="quarter" idx="4"/>
          </p:nvPr>
        </p:nvSpPr>
        <p:spPr>
          <a:xfrm>
            <a:off x="11382519" y="6516777"/>
            <a:ext cx="526270" cy="341227"/>
          </a:xfrm>
          <a:prstGeom prst="rect">
            <a:avLst/>
          </a:prstGeom>
        </p:spPr>
        <p:txBody>
          <a:bodyPr lIns="92679" tIns="46339" rIns="92679" bIns="46339"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74269093"/>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Titolo e Contenuto">
    <p:spTree>
      <p:nvGrpSpPr>
        <p:cNvPr id="1" name=""/>
        <p:cNvGrpSpPr/>
        <p:nvPr/>
      </p:nvGrpSpPr>
      <p:grpSpPr>
        <a:xfrm>
          <a:off x="0" y="0"/>
          <a:ext cx="0" cy="0"/>
          <a:chOff x="0" y="0"/>
          <a:chExt cx="0" cy="0"/>
        </a:xfrm>
      </p:grpSpPr>
      <p:sp>
        <p:nvSpPr>
          <p:cNvPr id="7" name="Segnaposto contenuto 6"/>
          <p:cNvSpPr>
            <a:spLocks noGrp="1"/>
          </p:cNvSpPr>
          <p:nvPr>
            <p:ph sz="quarter" idx="10"/>
          </p:nvPr>
        </p:nvSpPr>
        <p:spPr>
          <a:xfrm>
            <a:off x="244600" y="1279615"/>
            <a:ext cx="11700684" cy="5229841"/>
          </a:xfrm>
          <a:prstGeom prst="rect">
            <a:avLst/>
          </a:prstGeom>
        </p:spPr>
        <p:txBody>
          <a:bodyPr lIns="94735" tIns="47368" rIns="94735" bIns="47368"/>
          <a:lstStyle>
            <a:lvl1pPr>
              <a:defRPr sz="3200">
                <a:solidFill>
                  <a:schemeClr val="tx2"/>
                </a:solidFill>
              </a:defRPr>
            </a:lvl1pPr>
            <a:lvl2pPr>
              <a:defRPr sz="3200">
                <a:solidFill>
                  <a:schemeClr val="tx2"/>
                </a:solidFill>
              </a:defRPr>
            </a:lvl2pPr>
            <a:lvl3pPr>
              <a:defRPr sz="2700">
                <a:solidFill>
                  <a:schemeClr val="tx2"/>
                </a:solidFill>
              </a:defRPr>
            </a:lvl3pPr>
            <a:lvl4pPr>
              <a:defRPr sz="2100">
                <a:solidFill>
                  <a:schemeClr val="tx2"/>
                </a:solidFill>
              </a:defRPr>
            </a:lvl4pPr>
            <a:lvl5pPr>
              <a:defRPr sz="2100">
                <a:solidFill>
                  <a:schemeClr val="tx2"/>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GB" dirty="0"/>
          </a:p>
        </p:txBody>
      </p:sp>
      <p:sp>
        <p:nvSpPr>
          <p:cNvPr id="8" name="Titolo 7"/>
          <p:cNvSpPr>
            <a:spLocks noGrp="1"/>
          </p:cNvSpPr>
          <p:nvPr>
            <p:ph type="title"/>
          </p:nvPr>
        </p:nvSpPr>
        <p:spPr>
          <a:xfrm>
            <a:off x="244600" y="564192"/>
            <a:ext cx="11700684" cy="644583"/>
          </a:xfrm>
          <a:prstGeom prst="rect">
            <a:avLst/>
          </a:prstGeom>
        </p:spPr>
        <p:txBody>
          <a:bodyPr lIns="94735" tIns="47368" rIns="94735" bIns="47368"/>
          <a:lstStyle>
            <a:lvl1pPr algn="l">
              <a:defRPr sz="3300" b="1">
                <a:solidFill>
                  <a:schemeClr val="tx2"/>
                </a:solidFill>
              </a:defRPr>
            </a:lvl1pPr>
          </a:lstStyle>
          <a:p>
            <a:r>
              <a:rPr lang="it-IT" dirty="0" smtClean="0"/>
              <a:t>Fare clic per modificare lo stile del titolo</a:t>
            </a:r>
            <a:endParaRPr lang="en-GB" dirty="0"/>
          </a:p>
        </p:txBody>
      </p:sp>
      <p:sp>
        <p:nvSpPr>
          <p:cNvPr id="10" name="Segnaposto numero diapositiva 5"/>
          <p:cNvSpPr txBox="1">
            <a:spLocks/>
          </p:cNvSpPr>
          <p:nvPr userDrawn="1"/>
        </p:nvSpPr>
        <p:spPr>
          <a:xfrm>
            <a:off x="11382519" y="6516777"/>
            <a:ext cx="526270" cy="341227"/>
          </a:xfrm>
          <a:prstGeom prst="rect">
            <a:avLst/>
          </a:prstGeom>
        </p:spPr>
        <p:txBody>
          <a:bodyPr lIns="92679" tIns="46339" rIns="92679" bIns="46339" anchor="t"/>
          <a:lstStyle>
            <a:defPPr>
              <a:defRPr lang="pt-BR"/>
            </a:defPPr>
            <a:lvl1pPr algn="r" rtl="0" fontAlgn="base">
              <a:spcBef>
                <a:spcPct val="0"/>
              </a:spcBef>
              <a:spcAft>
                <a:spcPct val="0"/>
              </a:spcAft>
              <a:defRPr sz="900" b="1" kern="1200">
                <a:solidFill>
                  <a:srgbClr val="0071B8"/>
                </a:solidFill>
                <a:latin typeface="+mj-lt"/>
                <a:ea typeface="+mn-ea"/>
                <a:cs typeface="Arial" charset="0"/>
              </a:defRPr>
            </a:lvl1pPr>
            <a:lvl2pPr marL="355702" algn="l" rtl="0" fontAlgn="base">
              <a:spcBef>
                <a:spcPct val="0"/>
              </a:spcBef>
              <a:spcAft>
                <a:spcPct val="0"/>
              </a:spcAft>
              <a:defRPr sz="1600" kern="1200">
                <a:solidFill>
                  <a:schemeClr val="tx1"/>
                </a:solidFill>
                <a:latin typeface="Arial" charset="0"/>
                <a:ea typeface="+mn-ea"/>
                <a:cs typeface="Arial" charset="0"/>
              </a:defRPr>
            </a:lvl2pPr>
            <a:lvl3pPr marL="711403" algn="l" rtl="0" fontAlgn="base">
              <a:spcBef>
                <a:spcPct val="0"/>
              </a:spcBef>
              <a:spcAft>
                <a:spcPct val="0"/>
              </a:spcAft>
              <a:defRPr sz="1600" kern="1200">
                <a:solidFill>
                  <a:schemeClr val="tx1"/>
                </a:solidFill>
                <a:latin typeface="Arial" charset="0"/>
                <a:ea typeface="+mn-ea"/>
                <a:cs typeface="Arial" charset="0"/>
              </a:defRPr>
            </a:lvl3pPr>
            <a:lvl4pPr marL="1067105" algn="l" rtl="0" fontAlgn="base">
              <a:spcBef>
                <a:spcPct val="0"/>
              </a:spcBef>
              <a:spcAft>
                <a:spcPct val="0"/>
              </a:spcAft>
              <a:defRPr sz="1600" kern="1200">
                <a:solidFill>
                  <a:schemeClr val="tx1"/>
                </a:solidFill>
                <a:latin typeface="Arial" charset="0"/>
                <a:ea typeface="+mn-ea"/>
                <a:cs typeface="Arial" charset="0"/>
              </a:defRPr>
            </a:lvl4pPr>
            <a:lvl5pPr marL="1422806" algn="l" rtl="0" fontAlgn="base">
              <a:spcBef>
                <a:spcPct val="0"/>
              </a:spcBef>
              <a:spcAft>
                <a:spcPct val="0"/>
              </a:spcAft>
              <a:defRPr sz="1600" kern="1200">
                <a:solidFill>
                  <a:schemeClr val="tx1"/>
                </a:solidFill>
                <a:latin typeface="Arial" charset="0"/>
                <a:ea typeface="+mn-ea"/>
                <a:cs typeface="Arial" charset="0"/>
              </a:defRPr>
            </a:lvl5pPr>
            <a:lvl6pPr marL="1778508" algn="l" defTabSz="711403" rtl="0" eaLnBrk="1" latinLnBrk="0" hangingPunct="1">
              <a:defRPr sz="1600" kern="1200">
                <a:solidFill>
                  <a:schemeClr val="tx1"/>
                </a:solidFill>
                <a:latin typeface="Arial" charset="0"/>
                <a:ea typeface="+mn-ea"/>
                <a:cs typeface="Arial" charset="0"/>
              </a:defRPr>
            </a:lvl6pPr>
            <a:lvl7pPr marL="2134210" algn="l" defTabSz="711403" rtl="0" eaLnBrk="1" latinLnBrk="0" hangingPunct="1">
              <a:defRPr sz="1600" kern="1200">
                <a:solidFill>
                  <a:schemeClr val="tx1"/>
                </a:solidFill>
                <a:latin typeface="Arial" charset="0"/>
                <a:ea typeface="+mn-ea"/>
                <a:cs typeface="Arial" charset="0"/>
              </a:defRPr>
            </a:lvl7pPr>
            <a:lvl8pPr marL="2489911" algn="l" defTabSz="711403" rtl="0" eaLnBrk="1" latinLnBrk="0" hangingPunct="1">
              <a:defRPr sz="1600" kern="1200">
                <a:solidFill>
                  <a:schemeClr val="tx1"/>
                </a:solidFill>
                <a:latin typeface="Arial" charset="0"/>
                <a:ea typeface="+mn-ea"/>
                <a:cs typeface="Arial" charset="0"/>
              </a:defRPr>
            </a:lvl8pPr>
            <a:lvl9pPr marL="2845613" algn="l" defTabSz="711403" rtl="0" eaLnBrk="1" latinLnBrk="0" hangingPunct="1">
              <a:defRPr sz="1600" kern="1200">
                <a:solidFill>
                  <a:schemeClr val="tx1"/>
                </a:solidFill>
                <a:latin typeface="Arial" charset="0"/>
                <a:ea typeface="+mn-ea"/>
                <a:cs typeface="Arial" charset="0"/>
              </a:defRPr>
            </a:lvl9pPr>
          </a:lstStyle>
          <a:p>
            <a:pPr defTabSz="913030">
              <a:defRPr/>
            </a:pPr>
            <a:fld id="{89146267-9131-4727-815C-4B7A56D6E2CC}" type="slidenum">
              <a:rPr lang="it-IT" smtClean="0"/>
              <a:pPr defTabSz="913030">
                <a:defRPr/>
              </a:pPr>
              <a:t>‹#›</a:t>
            </a:fld>
            <a:endParaRPr lang="it-IT" dirty="0"/>
          </a:p>
        </p:txBody>
      </p:sp>
    </p:spTree>
    <p:extLst>
      <p:ext uri="{BB962C8B-B14F-4D97-AF65-F5344CB8AC3E}">
        <p14:creationId xmlns:p14="http://schemas.microsoft.com/office/powerpoint/2010/main" val="4252468707"/>
      </p:ext>
    </p:extLst>
  </p:cSld>
  <p:clrMapOvr>
    <a:masterClrMapping/>
  </p:clrMapOvr>
  <p:timing>
    <p:tnLst>
      <p:par>
        <p:cTn id="1" dur="indefinite" restart="never" nodeType="tmRoot"/>
      </p:par>
    </p:tnLst>
  </p:timing>
  <p:hf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795" y="1122363"/>
            <a:ext cx="9148763" cy="2387600"/>
          </a:xfrm>
          <a:prstGeom prst="rect">
            <a:avLst/>
          </a:prstGeom>
        </p:spPr>
        <p:txBody>
          <a:bodyPr lIns="121764" tIns="60881" rIns="121764" bIns="60881"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795" y="3602037"/>
            <a:ext cx="9148763" cy="1655763"/>
          </a:xfrm>
          <a:prstGeom prst="rect">
            <a:avLst/>
          </a:prstGeom>
        </p:spPr>
        <p:txBody>
          <a:bodyPr lIns="121764" tIns="60881" rIns="121764" bIns="60881"/>
          <a:lstStyle>
            <a:lvl1pPr marL="0" indent="0" algn="ctr">
              <a:buNone/>
              <a:defRPr sz="2400"/>
            </a:lvl1pPr>
            <a:lvl2pPr marL="456638" indent="0" algn="ctr">
              <a:buNone/>
              <a:defRPr sz="2000"/>
            </a:lvl2pPr>
            <a:lvl3pPr marL="913278" indent="0" algn="ctr">
              <a:buNone/>
              <a:defRPr sz="1700"/>
            </a:lvl3pPr>
            <a:lvl4pPr marL="1369914" indent="0" algn="ctr">
              <a:buNone/>
              <a:defRPr sz="1600"/>
            </a:lvl4pPr>
            <a:lvl5pPr marL="1826561" indent="0" algn="ctr">
              <a:buNone/>
              <a:defRPr sz="1600"/>
            </a:lvl5pPr>
            <a:lvl6pPr marL="2283198" indent="0" algn="ctr">
              <a:buNone/>
              <a:defRPr sz="1600"/>
            </a:lvl6pPr>
            <a:lvl7pPr marL="2739835" indent="0" algn="ctr">
              <a:buNone/>
              <a:defRPr sz="1600"/>
            </a:lvl7pPr>
            <a:lvl8pPr marL="3196479" indent="0" algn="ctr">
              <a:buNone/>
              <a:defRPr sz="1600"/>
            </a:lvl8pPr>
            <a:lvl9pPr marL="3653116"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838636" y="6356352"/>
            <a:ext cx="2744629" cy="365125"/>
          </a:xfrm>
          <a:prstGeom prst="rect">
            <a:avLst/>
          </a:prstGeom>
        </p:spPr>
        <p:txBody>
          <a:bodyPr lIns="121764" tIns="60881" rIns="121764" bIns="60881"/>
          <a:lstStyle/>
          <a:p>
            <a:pPr defTabSz="913030" fontAlgn="base">
              <a:spcBef>
                <a:spcPct val="0"/>
              </a:spcBef>
              <a:spcAft>
                <a:spcPct val="0"/>
              </a:spcAft>
            </a:pPr>
            <a:fld id="{EDED75C0-52E9-48DB-921D-3865324E7CB5}" type="datetimeFigureOut">
              <a:rPr lang="it-IT" sz="2100" smtClean="0">
                <a:solidFill>
                  <a:prstClr val="black"/>
                </a:solidFill>
                <a:latin typeface="Arial" charset="0"/>
                <a:cs typeface="Arial" charset="0"/>
              </a:rPr>
              <a:pPr defTabSz="913030" fontAlgn="base">
                <a:spcBef>
                  <a:spcPct val="0"/>
                </a:spcBef>
                <a:spcAft>
                  <a:spcPct val="0"/>
                </a:spcAft>
              </a:pPr>
              <a:t>28/04/2015</a:t>
            </a:fld>
            <a:endParaRPr lang="it-IT" sz="2100" dirty="0">
              <a:solidFill>
                <a:prstClr val="black"/>
              </a:solidFill>
              <a:latin typeface="Arial" charset="0"/>
              <a:cs typeface="Arial" charset="0"/>
            </a:endParaRPr>
          </a:p>
        </p:txBody>
      </p:sp>
      <p:sp>
        <p:nvSpPr>
          <p:cNvPr id="5" name="Segnaposto piè di pagina 4"/>
          <p:cNvSpPr>
            <a:spLocks noGrp="1"/>
          </p:cNvSpPr>
          <p:nvPr>
            <p:ph type="ftr" sz="quarter" idx="11"/>
          </p:nvPr>
        </p:nvSpPr>
        <p:spPr>
          <a:xfrm>
            <a:off x="4040705" y="6356352"/>
            <a:ext cx="4116943" cy="365125"/>
          </a:xfrm>
          <a:prstGeom prst="rect">
            <a:avLst/>
          </a:prstGeom>
        </p:spPr>
        <p:txBody>
          <a:bodyPr lIns="121764" tIns="60881" rIns="121764" bIns="60881"/>
          <a:lstStyle/>
          <a:p>
            <a:pPr defTabSz="913030" fontAlgn="base">
              <a:spcBef>
                <a:spcPct val="0"/>
              </a:spcBef>
              <a:spcAft>
                <a:spcPct val="0"/>
              </a:spcAft>
            </a:pPr>
            <a:endParaRPr lang="it-IT" sz="2100" dirty="0">
              <a:solidFill>
                <a:prstClr val="black"/>
              </a:solidFill>
              <a:latin typeface="Arial" charset="0"/>
              <a:cs typeface="Arial" charset="0"/>
            </a:endParaRPr>
          </a:p>
        </p:txBody>
      </p:sp>
      <p:sp>
        <p:nvSpPr>
          <p:cNvPr id="6" name="Segnaposto numero diapositiva 5"/>
          <p:cNvSpPr>
            <a:spLocks noGrp="1"/>
          </p:cNvSpPr>
          <p:nvPr>
            <p:ph type="sldNum" sz="quarter" idx="12"/>
          </p:nvPr>
        </p:nvSpPr>
        <p:spPr/>
        <p:txBody>
          <a:bodyPr/>
          <a:lstStyle/>
          <a:p>
            <a:fld id="{19C43C4C-A859-40EC-A2CE-B1D3C83FCA0A}" type="slidenum">
              <a:rPr lang="it-IT" smtClean="0"/>
              <a:pPr/>
              <a:t>‹#›</a:t>
            </a:fld>
            <a:endParaRPr lang="it-IT" dirty="0"/>
          </a:p>
        </p:txBody>
      </p:sp>
    </p:spTree>
    <p:extLst>
      <p:ext uri="{BB962C8B-B14F-4D97-AF65-F5344CB8AC3E}">
        <p14:creationId xmlns:p14="http://schemas.microsoft.com/office/powerpoint/2010/main" val="5453193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Enfasi testo">
    <p:spTree>
      <p:nvGrpSpPr>
        <p:cNvPr id="1" name=""/>
        <p:cNvGrpSpPr/>
        <p:nvPr/>
      </p:nvGrpSpPr>
      <p:grpSpPr>
        <a:xfrm>
          <a:off x="0" y="0"/>
          <a:ext cx="0" cy="0"/>
          <a:chOff x="0" y="0"/>
          <a:chExt cx="0" cy="0"/>
        </a:xfrm>
      </p:grpSpPr>
      <p:sp>
        <p:nvSpPr>
          <p:cNvPr id="8" name="Text Placeholder 11"/>
          <p:cNvSpPr>
            <a:spLocks noGrp="1"/>
          </p:cNvSpPr>
          <p:nvPr>
            <p:ph type="body" sz="quarter" idx="13" hasCustomPrompt="1"/>
          </p:nvPr>
        </p:nvSpPr>
        <p:spPr>
          <a:xfrm>
            <a:off x="719779" y="2996972"/>
            <a:ext cx="11143964" cy="864097"/>
          </a:xfrm>
          <a:prstGeom prst="rect">
            <a:avLst/>
          </a:prstGeom>
        </p:spPr>
        <p:txBody>
          <a:bodyPr vert="horz" lIns="121764" tIns="60881" rIns="121764" bIns="60881" anchor="ctr"/>
          <a:lstStyle>
            <a:lvl1pPr marL="0" indent="0">
              <a:lnSpc>
                <a:spcPct val="100000"/>
              </a:lnSpc>
              <a:buNone/>
              <a:defRPr sz="5300" b="1" baseline="0">
                <a:solidFill>
                  <a:srgbClr val="0071B8"/>
                </a:solidFill>
              </a:defRPr>
            </a:lvl1pPr>
          </a:lstStyle>
          <a:p>
            <a:pPr lvl="0"/>
            <a:r>
              <a:rPr lang="en-US" dirty="0" err="1" smtClean="0"/>
              <a:t>Enfasi</a:t>
            </a:r>
            <a:r>
              <a:rPr lang="en-US" dirty="0" smtClean="0"/>
              <a:t> </a:t>
            </a:r>
            <a:r>
              <a:rPr lang="en-US" dirty="0" err="1" smtClean="0"/>
              <a:t>testo</a:t>
            </a:r>
            <a:r>
              <a:rPr lang="en-US" dirty="0" smtClean="0"/>
              <a:t> – da </a:t>
            </a:r>
            <a:r>
              <a:rPr lang="en-US" dirty="0" err="1" smtClean="0"/>
              <a:t>usare</a:t>
            </a:r>
            <a:r>
              <a:rPr lang="en-US" dirty="0" smtClean="0"/>
              <a:t> con </a:t>
            </a:r>
            <a:r>
              <a:rPr lang="en-US" dirty="0" err="1" smtClean="0"/>
              <a:t>frasi</a:t>
            </a:r>
            <a:r>
              <a:rPr lang="en-US" dirty="0" smtClean="0"/>
              <a:t> </a:t>
            </a:r>
            <a:r>
              <a:rPr lang="en-US" dirty="0" err="1" smtClean="0"/>
              <a:t>chiave</a:t>
            </a:r>
            <a:endParaRPr lang="en-US" dirty="0"/>
          </a:p>
        </p:txBody>
      </p:sp>
      <p:sp>
        <p:nvSpPr>
          <p:cNvPr id="7" name="Segnaposto numero diapositiva 5"/>
          <p:cNvSpPr>
            <a:spLocks noGrp="1"/>
          </p:cNvSpPr>
          <p:nvPr>
            <p:ph type="sldNum" sz="quarter" idx="4"/>
          </p:nvPr>
        </p:nvSpPr>
        <p:spPr>
          <a:xfrm>
            <a:off x="11382519" y="6516777"/>
            <a:ext cx="526270" cy="341227"/>
          </a:xfrm>
          <a:prstGeom prst="rect">
            <a:avLst/>
          </a:prstGeom>
        </p:spPr>
        <p:txBody>
          <a:bodyPr lIns="92679" tIns="46339" rIns="92679" bIns="46339"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
        <p:nvSpPr>
          <p:cNvPr id="9" name="Date Placeholder 5"/>
          <p:cNvSpPr>
            <a:spLocks noGrp="1"/>
          </p:cNvSpPr>
          <p:nvPr>
            <p:ph type="dt" sz="half" idx="2"/>
          </p:nvPr>
        </p:nvSpPr>
        <p:spPr>
          <a:xfrm>
            <a:off x="8500692" y="6514703"/>
            <a:ext cx="2881820" cy="343300"/>
          </a:xfrm>
          <a:prstGeom prst="rect">
            <a:avLst/>
          </a:prstGeom>
        </p:spPr>
        <p:txBody>
          <a:bodyPr vert="horz" lIns="121764" tIns="60881" rIns="121764" bIns="60881" rtlCol="0" anchor="t"/>
          <a:lstStyle>
            <a:lvl1pPr algn="r">
              <a:defRPr sz="1200" i="1">
                <a:solidFill>
                  <a:srgbClr val="0071B8"/>
                </a:solidFill>
                <a:latin typeface="+mj-lt"/>
                <a:cs typeface="Calibri"/>
              </a:defRPr>
            </a:lvl1pPr>
          </a:lstStyle>
          <a:p>
            <a:pPr defTabSz="913030" fontAlgn="base">
              <a:spcBef>
                <a:spcPct val="0"/>
              </a:spcBef>
              <a:spcAft>
                <a:spcPct val="0"/>
              </a:spcAft>
            </a:pPr>
            <a:endParaRPr lang="en-US" dirty="0"/>
          </a:p>
        </p:txBody>
      </p:sp>
    </p:spTree>
    <p:extLst>
      <p:ext uri="{BB962C8B-B14F-4D97-AF65-F5344CB8AC3E}">
        <p14:creationId xmlns:p14="http://schemas.microsoft.com/office/powerpoint/2010/main" val="1107046156"/>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olo capitolo + Logo Cliente">
    <p:spTree>
      <p:nvGrpSpPr>
        <p:cNvPr id="1" name=""/>
        <p:cNvGrpSpPr/>
        <p:nvPr/>
      </p:nvGrpSpPr>
      <p:grpSpPr>
        <a:xfrm>
          <a:off x="0" y="0"/>
          <a:ext cx="0" cy="0"/>
          <a:chOff x="0" y="0"/>
          <a:chExt cx="0" cy="0"/>
        </a:xfrm>
      </p:grpSpPr>
      <p:pic>
        <p:nvPicPr>
          <p:cNvPr id="15" name="Picture 14" descr="BTW - copertina DEF2-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17" y="0"/>
            <a:ext cx="12187516" cy="6858000"/>
          </a:xfrm>
          <a:prstGeom prst="rect">
            <a:avLst/>
          </a:prstGeom>
        </p:spPr>
      </p:pic>
      <p:sp>
        <p:nvSpPr>
          <p:cNvPr id="16" name="Text Placeholder 11"/>
          <p:cNvSpPr>
            <a:spLocks noGrp="1"/>
          </p:cNvSpPr>
          <p:nvPr>
            <p:ph type="body" sz="quarter" idx="12" hasCustomPrompt="1"/>
          </p:nvPr>
        </p:nvSpPr>
        <p:spPr>
          <a:xfrm>
            <a:off x="6003119" y="3601836"/>
            <a:ext cx="5860628" cy="864097"/>
          </a:xfrm>
          <a:prstGeom prst="rect">
            <a:avLst/>
          </a:prstGeom>
        </p:spPr>
        <p:txBody>
          <a:bodyPr vert="horz" lIns="121780" tIns="60889" rIns="121780" bIns="60889" anchor="b"/>
          <a:lstStyle>
            <a:lvl1pPr marL="0" indent="0">
              <a:lnSpc>
                <a:spcPct val="70000"/>
              </a:lnSpc>
              <a:buNone/>
              <a:defRPr sz="5300" b="1" baseline="0">
                <a:solidFill>
                  <a:srgbClr val="0071B8"/>
                </a:solidFill>
              </a:defRPr>
            </a:lvl1pPr>
          </a:lstStyle>
          <a:p>
            <a:pPr lvl="0"/>
            <a:r>
              <a:rPr lang="en-US" dirty="0" err="1" smtClean="0"/>
              <a:t>Titolo</a:t>
            </a:r>
            <a:r>
              <a:rPr lang="en-US" dirty="0" smtClean="0"/>
              <a:t> </a:t>
            </a:r>
            <a:r>
              <a:rPr lang="en-US" dirty="0" err="1" smtClean="0"/>
              <a:t>capitolo</a:t>
            </a:r>
            <a:endParaRPr lang="en-US" dirty="0"/>
          </a:p>
        </p:txBody>
      </p:sp>
      <p:sp>
        <p:nvSpPr>
          <p:cNvPr id="17" name="Text Placeholder 13"/>
          <p:cNvSpPr>
            <a:spLocks noGrp="1"/>
          </p:cNvSpPr>
          <p:nvPr>
            <p:ph type="body" sz="quarter" idx="13" hasCustomPrompt="1"/>
          </p:nvPr>
        </p:nvSpPr>
        <p:spPr>
          <a:xfrm>
            <a:off x="4275082" y="3601819"/>
            <a:ext cx="1343790" cy="864096"/>
          </a:xfrm>
          <a:prstGeom prst="rect">
            <a:avLst/>
          </a:prstGeom>
        </p:spPr>
        <p:txBody>
          <a:bodyPr vert="horz" lIns="121780" tIns="60889" rIns="121780" bIns="60889" anchor="b"/>
          <a:lstStyle>
            <a:lvl1pPr marL="0" indent="0" algn="r">
              <a:buNone/>
              <a:defRPr sz="5300">
                <a:solidFill>
                  <a:srgbClr val="0071B8"/>
                </a:solidFill>
              </a:defRPr>
            </a:lvl1pPr>
          </a:lstStyle>
          <a:p>
            <a:pPr lvl="0"/>
            <a:r>
              <a:rPr lang="en-US" dirty="0" smtClean="0"/>
              <a:t>1</a:t>
            </a:r>
            <a:endParaRPr lang="en-US" dirty="0"/>
          </a:p>
        </p:txBody>
      </p:sp>
      <p:sp>
        <p:nvSpPr>
          <p:cNvPr id="18" name="Text Placeholder 17"/>
          <p:cNvSpPr>
            <a:spLocks noGrp="1"/>
          </p:cNvSpPr>
          <p:nvPr>
            <p:ph type="body" sz="quarter" idx="14" hasCustomPrompt="1"/>
          </p:nvPr>
        </p:nvSpPr>
        <p:spPr>
          <a:xfrm>
            <a:off x="6003120" y="4552147"/>
            <a:ext cx="5861984" cy="691456"/>
          </a:xfrm>
          <a:prstGeom prst="rect">
            <a:avLst/>
          </a:prstGeom>
        </p:spPr>
        <p:txBody>
          <a:bodyPr vert="horz" lIns="121780" tIns="60889" rIns="121780" bIns="60889"/>
          <a:lstStyle>
            <a:lvl1pPr marL="0" indent="0">
              <a:lnSpc>
                <a:spcPct val="70000"/>
              </a:lnSpc>
              <a:buNone/>
              <a:defRPr sz="3200" baseline="0">
                <a:solidFill>
                  <a:srgbClr val="0071B8"/>
                </a:solidFill>
              </a:defRPr>
            </a:lvl1pPr>
          </a:lstStyle>
          <a:p>
            <a:pPr lvl="0"/>
            <a:r>
              <a:rPr lang="en-US" dirty="0" err="1" smtClean="0"/>
              <a:t>Sottotitolo</a:t>
            </a:r>
            <a:r>
              <a:rPr lang="en-US" dirty="0" smtClean="0"/>
              <a:t> </a:t>
            </a:r>
            <a:r>
              <a:rPr lang="en-US" dirty="0" err="1" smtClean="0"/>
              <a:t>capitolo</a:t>
            </a:r>
            <a:endParaRPr lang="en-US" dirty="0"/>
          </a:p>
        </p:txBody>
      </p:sp>
      <p:cxnSp>
        <p:nvCxnSpPr>
          <p:cNvPr id="19" name="Straight Connector 18"/>
          <p:cNvCxnSpPr/>
          <p:nvPr userDrawn="1"/>
        </p:nvCxnSpPr>
        <p:spPr>
          <a:xfrm flipH="1">
            <a:off x="6097059" y="4509120"/>
            <a:ext cx="5766685" cy="0"/>
          </a:xfrm>
          <a:prstGeom prst="line">
            <a:avLst/>
          </a:prstGeom>
          <a:ln>
            <a:solidFill>
              <a:srgbClr val="0071B8"/>
            </a:solidFill>
          </a:ln>
          <a:effectLst/>
        </p:spPr>
        <p:style>
          <a:lnRef idx="2">
            <a:schemeClr val="accent1"/>
          </a:lnRef>
          <a:fillRef idx="0">
            <a:schemeClr val="accent1"/>
          </a:fillRef>
          <a:effectRef idx="1">
            <a:schemeClr val="accent1"/>
          </a:effectRef>
          <a:fontRef idx="minor">
            <a:schemeClr val="tx1"/>
          </a:fontRef>
        </p:style>
      </p:cxnSp>
      <p:sp>
        <p:nvSpPr>
          <p:cNvPr id="24" name="Segnaposto numero diapositiva 5"/>
          <p:cNvSpPr>
            <a:spLocks noGrp="1"/>
          </p:cNvSpPr>
          <p:nvPr>
            <p:ph type="sldNum" sz="quarter" idx="4"/>
          </p:nvPr>
        </p:nvSpPr>
        <p:spPr>
          <a:xfrm>
            <a:off x="11382519" y="6516777"/>
            <a:ext cx="526270" cy="341227"/>
          </a:xfrm>
          <a:prstGeom prst="rect">
            <a:avLst/>
          </a:prstGeom>
        </p:spPr>
        <p:txBody>
          <a:bodyPr lIns="92691" tIns="46345" rIns="92691" bIns="46345"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cxnSp>
        <p:nvCxnSpPr>
          <p:cNvPr id="26" name="Straight Connector 25"/>
          <p:cNvCxnSpPr/>
          <p:nvPr userDrawn="1"/>
        </p:nvCxnSpPr>
        <p:spPr>
          <a:xfrm>
            <a:off x="335536" y="663893"/>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userDrawn="1"/>
        </p:nvPicPr>
        <p:blipFill>
          <a:blip r:embed="rId3"/>
          <a:stretch>
            <a:fillRect/>
          </a:stretch>
        </p:blipFill>
        <p:spPr>
          <a:xfrm>
            <a:off x="431595" y="164637"/>
            <a:ext cx="1248789" cy="411885"/>
          </a:xfrm>
          <a:prstGeom prst="rect">
            <a:avLst/>
          </a:prstGeom>
        </p:spPr>
      </p:pic>
      <p:pic>
        <p:nvPicPr>
          <p:cNvPr id="14" name="Immagin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l="4993" t="19226" r="9639" b="16205"/>
          <a:stretch/>
        </p:blipFill>
        <p:spPr>
          <a:xfrm>
            <a:off x="10849863" y="102305"/>
            <a:ext cx="1003740" cy="536549"/>
          </a:xfrm>
          <a:prstGeom prst="rect">
            <a:avLst/>
          </a:prstGeom>
        </p:spPr>
      </p:pic>
    </p:spTree>
    <p:extLst>
      <p:ext uri="{BB962C8B-B14F-4D97-AF65-F5344CB8AC3E}">
        <p14:creationId xmlns:p14="http://schemas.microsoft.com/office/powerpoint/2010/main" val="302577657"/>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olo e Contenuto - Logo cliente">
    <p:spTree>
      <p:nvGrpSpPr>
        <p:cNvPr id="1" name=""/>
        <p:cNvGrpSpPr/>
        <p:nvPr/>
      </p:nvGrpSpPr>
      <p:grpSpPr>
        <a:xfrm>
          <a:off x="0" y="0"/>
          <a:ext cx="0" cy="0"/>
          <a:chOff x="0" y="0"/>
          <a:chExt cx="0" cy="0"/>
        </a:xfrm>
      </p:grpSpPr>
      <p:sp>
        <p:nvSpPr>
          <p:cNvPr id="15" name="Titolo 7"/>
          <p:cNvSpPr>
            <a:spLocks noGrp="1"/>
          </p:cNvSpPr>
          <p:nvPr>
            <p:ph type="title"/>
          </p:nvPr>
        </p:nvSpPr>
        <p:spPr>
          <a:xfrm>
            <a:off x="622795" y="797013"/>
            <a:ext cx="11240026" cy="644583"/>
          </a:xfrm>
          <a:prstGeom prst="rect">
            <a:avLst/>
          </a:prstGeom>
        </p:spPr>
        <p:txBody>
          <a:bodyPr lIns="94747" tIns="47374" rIns="94747" bIns="47374"/>
          <a:lstStyle>
            <a:lvl1pPr algn="l">
              <a:defRPr sz="4300" b="1">
                <a:solidFill>
                  <a:srgbClr val="0071B8"/>
                </a:solidFill>
              </a:defRPr>
            </a:lvl1pPr>
          </a:lstStyle>
          <a:p>
            <a:r>
              <a:rPr lang="it-IT" dirty="0" smtClean="0"/>
              <a:t>Fare clic per modificare lo stile del titolo</a:t>
            </a:r>
            <a:endParaRPr lang="en-GB" dirty="0"/>
          </a:p>
        </p:txBody>
      </p:sp>
      <p:sp>
        <p:nvSpPr>
          <p:cNvPr id="16" name="Segnaposto contenuto 6"/>
          <p:cNvSpPr>
            <a:spLocks noGrp="1"/>
          </p:cNvSpPr>
          <p:nvPr>
            <p:ph sz="quarter" idx="10"/>
          </p:nvPr>
        </p:nvSpPr>
        <p:spPr>
          <a:xfrm>
            <a:off x="623718" y="1628160"/>
            <a:ext cx="11240027" cy="4652359"/>
          </a:xfrm>
          <a:prstGeom prst="rect">
            <a:avLst/>
          </a:prstGeom>
        </p:spPr>
        <p:txBody>
          <a:bodyPr lIns="94747" tIns="47374" rIns="94747" bIns="47374"/>
          <a:lstStyle>
            <a:lvl1pPr marL="384922" indent="-384922" algn="just">
              <a:lnSpc>
                <a:spcPct val="150000"/>
              </a:lnSpc>
              <a:spcBef>
                <a:spcPts val="0"/>
              </a:spcBef>
              <a:spcAft>
                <a:spcPts val="0"/>
              </a:spcAft>
              <a:buClrTx/>
              <a:buFont typeface="Wingdings 3" pitchFamily="18" charset="2"/>
              <a:buChar char="}"/>
              <a:defRPr sz="2100">
                <a:solidFill>
                  <a:schemeClr val="tx1"/>
                </a:solidFill>
              </a:defRPr>
            </a:lvl1pPr>
            <a:lvl2pPr marL="832349" indent="-322414" algn="just">
              <a:lnSpc>
                <a:spcPct val="150000"/>
              </a:lnSpc>
              <a:spcBef>
                <a:spcPts val="0"/>
              </a:spcBef>
              <a:spcAft>
                <a:spcPts val="0"/>
              </a:spcAft>
              <a:buClrTx/>
              <a:buFont typeface="Wingdings 3" pitchFamily="18" charset="2"/>
              <a:buChar char="}"/>
              <a:defRPr sz="2100">
                <a:solidFill>
                  <a:schemeClr val="tx1"/>
                </a:solidFill>
              </a:defRPr>
            </a:lvl2pPr>
            <a:lvl3pPr marL="1279776" indent="-256615" algn="just">
              <a:lnSpc>
                <a:spcPct val="150000"/>
              </a:lnSpc>
              <a:spcBef>
                <a:spcPts val="0"/>
              </a:spcBef>
              <a:spcAft>
                <a:spcPts val="0"/>
              </a:spcAft>
              <a:buClrTx/>
              <a:buFont typeface="Wingdings 3" pitchFamily="18" charset="2"/>
              <a:buChar char="}"/>
              <a:defRPr sz="2100">
                <a:solidFill>
                  <a:schemeClr val="tx1"/>
                </a:solidFill>
              </a:defRPr>
            </a:lvl3pPr>
            <a:lvl4pPr marL="1789711" indent="-256615" algn="just">
              <a:lnSpc>
                <a:spcPct val="150000"/>
              </a:lnSpc>
              <a:spcBef>
                <a:spcPts val="0"/>
              </a:spcBef>
              <a:spcAft>
                <a:spcPts val="0"/>
              </a:spcAft>
              <a:buClrTx/>
              <a:buFont typeface="Wingdings 3" pitchFamily="18" charset="2"/>
              <a:buChar char="}"/>
              <a:defRPr sz="2100">
                <a:solidFill>
                  <a:schemeClr val="tx1"/>
                </a:solidFill>
              </a:defRPr>
            </a:lvl4pPr>
            <a:lvl5pPr marL="2302937" indent="-256615" algn="just">
              <a:lnSpc>
                <a:spcPct val="150000"/>
              </a:lnSpc>
              <a:spcBef>
                <a:spcPts val="0"/>
              </a:spcBef>
              <a:spcAft>
                <a:spcPts val="0"/>
              </a:spcAft>
              <a:buClrTx/>
              <a:buFont typeface="Wingdings 3" pitchFamily="18" charset="2"/>
              <a:buChar char="}"/>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GB" dirty="0"/>
          </a:p>
        </p:txBody>
      </p:sp>
      <p:sp>
        <p:nvSpPr>
          <p:cNvPr id="10" name="Segnaposto numero diapositiva 5"/>
          <p:cNvSpPr>
            <a:spLocks noGrp="1"/>
          </p:cNvSpPr>
          <p:nvPr>
            <p:ph type="sldNum" sz="quarter" idx="4"/>
          </p:nvPr>
        </p:nvSpPr>
        <p:spPr>
          <a:xfrm>
            <a:off x="11382519" y="6516777"/>
            <a:ext cx="526270" cy="341227"/>
          </a:xfrm>
          <a:prstGeom prst="rect">
            <a:avLst/>
          </a:prstGeom>
        </p:spPr>
        <p:txBody>
          <a:bodyPr lIns="92691" tIns="46345" rIns="92691" bIns="46345"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1393378740"/>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olo capitolo">
    <p:spTree>
      <p:nvGrpSpPr>
        <p:cNvPr id="1" name=""/>
        <p:cNvGrpSpPr/>
        <p:nvPr/>
      </p:nvGrpSpPr>
      <p:grpSpPr>
        <a:xfrm>
          <a:off x="0" y="0"/>
          <a:ext cx="0" cy="0"/>
          <a:chOff x="0" y="0"/>
          <a:chExt cx="0" cy="0"/>
        </a:xfrm>
      </p:grpSpPr>
      <p:pic>
        <p:nvPicPr>
          <p:cNvPr id="2" name="Picture 1" descr="BTW - copertina DEF2-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17" y="0"/>
            <a:ext cx="12187516" cy="6858000"/>
          </a:xfrm>
          <a:prstGeom prst="rect">
            <a:avLst/>
          </a:prstGeom>
        </p:spPr>
      </p:pic>
      <p:sp>
        <p:nvSpPr>
          <p:cNvPr id="24" name="Text Placeholder 11"/>
          <p:cNvSpPr>
            <a:spLocks noGrp="1"/>
          </p:cNvSpPr>
          <p:nvPr>
            <p:ph type="body" sz="quarter" idx="12" hasCustomPrompt="1"/>
          </p:nvPr>
        </p:nvSpPr>
        <p:spPr>
          <a:xfrm>
            <a:off x="3409479" y="3601836"/>
            <a:ext cx="8454272" cy="864097"/>
          </a:xfrm>
          <a:prstGeom prst="rect">
            <a:avLst/>
          </a:prstGeom>
        </p:spPr>
        <p:txBody>
          <a:bodyPr vert="horz" lIns="121780" tIns="60889" rIns="121780" bIns="60889" anchor="b">
            <a:normAutofit/>
          </a:bodyPr>
          <a:lstStyle>
            <a:lvl1pPr marL="0" indent="0" algn="r">
              <a:lnSpc>
                <a:spcPct val="70000"/>
              </a:lnSpc>
              <a:buNone/>
              <a:defRPr sz="4800" b="1" baseline="0">
                <a:solidFill>
                  <a:srgbClr val="0071B8"/>
                </a:solidFill>
              </a:defRPr>
            </a:lvl1pPr>
          </a:lstStyle>
          <a:p>
            <a:pPr lvl="0"/>
            <a:r>
              <a:rPr lang="en-US" dirty="0" err="1" smtClean="0"/>
              <a:t>Titolo</a:t>
            </a:r>
            <a:r>
              <a:rPr lang="en-US" dirty="0" smtClean="0"/>
              <a:t> </a:t>
            </a:r>
            <a:r>
              <a:rPr lang="en-US" dirty="0" err="1" smtClean="0"/>
              <a:t>capitolo</a:t>
            </a:r>
            <a:endParaRPr lang="en-US" dirty="0"/>
          </a:p>
        </p:txBody>
      </p:sp>
      <p:sp>
        <p:nvSpPr>
          <p:cNvPr id="26" name="Text Placeholder 17"/>
          <p:cNvSpPr>
            <a:spLocks noGrp="1"/>
          </p:cNvSpPr>
          <p:nvPr>
            <p:ph type="body" sz="quarter" idx="14" hasCustomPrompt="1"/>
          </p:nvPr>
        </p:nvSpPr>
        <p:spPr>
          <a:xfrm>
            <a:off x="5234631" y="4552147"/>
            <a:ext cx="6630474" cy="691456"/>
          </a:xfrm>
          <a:prstGeom prst="rect">
            <a:avLst/>
          </a:prstGeom>
        </p:spPr>
        <p:txBody>
          <a:bodyPr vert="horz" lIns="121780" tIns="60889" rIns="121780" bIns="60889"/>
          <a:lstStyle>
            <a:lvl1pPr marL="0" indent="0" algn="ctr">
              <a:lnSpc>
                <a:spcPct val="70000"/>
              </a:lnSpc>
              <a:buNone/>
              <a:defRPr sz="2100" baseline="0">
                <a:solidFill>
                  <a:srgbClr val="0071B8"/>
                </a:solidFill>
              </a:defRPr>
            </a:lvl1pPr>
          </a:lstStyle>
          <a:p>
            <a:pPr lvl="0"/>
            <a:r>
              <a:rPr lang="en-US" dirty="0" err="1" smtClean="0"/>
              <a:t>Sottotitolo</a:t>
            </a:r>
            <a:r>
              <a:rPr lang="en-US" dirty="0" smtClean="0"/>
              <a:t> </a:t>
            </a:r>
            <a:r>
              <a:rPr lang="en-US" dirty="0" err="1" smtClean="0"/>
              <a:t>capitolo</a:t>
            </a:r>
            <a:endParaRPr lang="en-US" dirty="0"/>
          </a:p>
        </p:txBody>
      </p:sp>
      <p:cxnSp>
        <p:nvCxnSpPr>
          <p:cNvPr id="22" name="Straight Connector 21"/>
          <p:cNvCxnSpPr/>
          <p:nvPr userDrawn="1"/>
        </p:nvCxnSpPr>
        <p:spPr>
          <a:xfrm>
            <a:off x="5341059" y="4509120"/>
            <a:ext cx="6531400" cy="0"/>
          </a:xfrm>
          <a:prstGeom prst="line">
            <a:avLst/>
          </a:prstGeom>
          <a:ln>
            <a:solidFill>
              <a:srgbClr val="0071B8"/>
            </a:solidFill>
          </a:ln>
          <a:effectLst/>
        </p:spPr>
        <p:style>
          <a:lnRef idx="2">
            <a:schemeClr val="accent1"/>
          </a:lnRef>
          <a:fillRef idx="0">
            <a:schemeClr val="accent1"/>
          </a:fillRef>
          <a:effectRef idx="1">
            <a:schemeClr val="accent1"/>
          </a:effectRef>
          <a:fontRef idx="minor">
            <a:schemeClr val="tx1"/>
          </a:fontRef>
        </p:style>
      </p:cxnSp>
      <p:sp>
        <p:nvSpPr>
          <p:cNvPr id="23" name="Segnaposto numero diapositiva 5"/>
          <p:cNvSpPr>
            <a:spLocks noGrp="1"/>
          </p:cNvSpPr>
          <p:nvPr>
            <p:ph type="sldNum" sz="quarter" idx="4"/>
          </p:nvPr>
        </p:nvSpPr>
        <p:spPr>
          <a:xfrm>
            <a:off x="11382519" y="6516777"/>
            <a:ext cx="526270" cy="341227"/>
          </a:xfrm>
          <a:prstGeom prst="rect">
            <a:avLst/>
          </a:prstGeom>
        </p:spPr>
        <p:txBody>
          <a:bodyPr lIns="92691" tIns="46345" rIns="92691" bIns="46345"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cxnSp>
        <p:nvCxnSpPr>
          <p:cNvPr id="28" name="Straight Connector 27"/>
          <p:cNvCxnSpPr/>
          <p:nvPr userDrawn="1"/>
        </p:nvCxnSpPr>
        <p:spPr>
          <a:xfrm>
            <a:off x="335536" y="663893"/>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335536" y="6539747"/>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3"/>
          <a:stretch>
            <a:fillRect/>
          </a:stretch>
        </p:blipFill>
        <p:spPr>
          <a:xfrm>
            <a:off x="431595" y="164637"/>
            <a:ext cx="1248789" cy="411885"/>
          </a:xfrm>
          <a:prstGeom prst="rect">
            <a:avLst/>
          </a:prstGeom>
        </p:spPr>
      </p:pic>
      <p:grpSp>
        <p:nvGrpSpPr>
          <p:cNvPr id="3" name="Gruppo 2"/>
          <p:cNvGrpSpPr/>
          <p:nvPr userDrawn="1"/>
        </p:nvGrpSpPr>
        <p:grpSpPr>
          <a:xfrm>
            <a:off x="3883747" y="818196"/>
            <a:ext cx="6207231" cy="2623511"/>
            <a:chOff x="2911294" y="613642"/>
            <a:chExt cx="4653000" cy="1967633"/>
          </a:xfrm>
        </p:grpSpPr>
        <p:pic>
          <p:nvPicPr>
            <p:cNvPr id="17" name="Immagine 16"/>
            <p:cNvPicPr>
              <a:picLocks noChangeAspect="1"/>
            </p:cNvPicPr>
            <p:nvPr userDrawn="1"/>
          </p:nvPicPr>
          <p:blipFill rotWithShape="1">
            <a:blip r:embed="rId4" cstate="print">
              <a:extLst>
                <a:ext uri="{28A0092B-C50C-407E-A947-70E740481C1C}">
                  <a14:useLocalDpi xmlns:a14="http://schemas.microsoft.com/office/drawing/2010/main" val="0"/>
                </a:ext>
              </a:extLst>
            </a:blip>
            <a:srcRect l="4993" t="19226" r="9639" b="16205"/>
            <a:stretch/>
          </p:blipFill>
          <p:spPr>
            <a:xfrm>
              <a:off x="3743794" y="613642"/>
              <a:ext cx="2988000" cy="1598068"/>
            </a:xfrm>
            <a:prstGeom prst="rect">
              <a:avLst/>
            </a:prstGeom>
          </p:spPr>
        </p:pic>
        <p:sp>
          <p:nvSpPr>
            <p:cNvPr id="18" name="CasellaDiTesto 17"/>
            <p:cNvSpPr txBox="1"/>
            <p:nvPr userDrawn="1"/>
          </p:nvSpPr>
          <p:spPr>
            <a:xfrm>
              <a:off x="2911294" y="2154000"/>
              <a:ext cx="4653000" cy="427275"/>
            </a:xfrm>
            <a:prstGeom prst="rect">
              <a:avLst/>
            </a:prstGeom>
            <a:noFill/>
          </p:spPr>
          <p:txBody>
            <a:bodyPr wrap="square" lIns="91266" tIns="45633" rIns="91266" bIns="45633" rtlCol="0">
              <a:noAutofit/>
            </a:bodyPr>
            <a:lstStyle/>
            <a:p>
              <a:pPr algn="ctr" defTabSz="913144" fontAlgn="base">
                <a:spcBef>
                  <a:spcPct val="0"/>
                </a:spcBef>
                <a:spcAft>
                  <a:spcPct val="0"/>
                </a:spcAft>
              </a:pPr>
              <a:r>
                <a:rPr lang="it-IT" sz="2100" b="1" dirty="0" smtClean="0">
                  <a:solidFill>
                    <a:srgbClr val="445A61">
                      <a:lumMod val="75000"/>
                    </a:srgbClr>
                  </a:solidFill>
                  <a:cs typeface="Arial" charset="0"/>
                </a:rPr>
                <a:t>Confrontarsi per diventare Smart</a:t>
              </a:r>
              <a:endParaRPr lang="it-IT" sz="3700" b="1" dirty="0" smtClean="0">
                <a:solidFill>
                  <a:srgbClr val="445A61">
                    <a:lumMod val="75000"/>
                  </a:srgbClr>
                </a:solidFill>
                <a:cs typeface="Arial" charset="0"/>
              </a:endParaRPr>
            </a:p>
          </p:txBody>
        </p:sp>
      </p:grpSp>
      <p:pic>
        <p:nvPicPr>
          <p:cNvPr id="20" name="Immagine 10"/>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185710" y="6092936"/>
            <a:ext cx="1441253" cy="298757"/>
          </a:xfrm>
          <a:prstGeom prst="rect">
            <a:avLst/>
          </a:prstGeom>
          <a:noFill/>
          <a:extLst>
            <a:ext uri="{909E8E84-426E-40DD-AFC4-6F175D3DCCD1}">
              <a14:hiddenFill xmlns:a14="http://schemas.microsoft.com/office/drawing/2010/main">
                <a:solidFill>
                  <a:srgbClr val="FFFFFF"/>
                </a:solidFill>
              </a14:hiddenFill>
            </a:ext>
          </a:extLst>
        </p:spPr>
      </p:pic>
      <p:pic>
        <p:nvPicPr>
          <p:cNvPr id="30" name="Immagine 11" descr="selex-es-logo"/>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920945" y="5978128"/>
            <a:ext cx="1281180" cy="528373"/>
          </a:xfrm>
          <a:prstGeom prst="rect">
            <a:avLst/>
          </a:prstGeom>
          <a:noFill/>
          <a:extLst>
            <a:ext uri="{909E8E84-426E-40DD-AFC4-6F175D3DCCD1}">
              <a14:hiddenFill xmlns:a14="http://schemas.microsoft.com/office/drawing/2010/main">
                <a:solidFill>
                  <a:srgbClr val="FFFFFF"/>
                </a:solidFill>
              </a14:hiddenFill>
            </a:ext>
          </a:extLst>
        </p:spPr>
      </p:pic>
      <p:sp>
        <p:nvSpPr>
          <p:cNvPr id="31" name="CasellaDiTesto 30"/>
          <p:cNvSpPr txBox="1"/>
          <p:nvPr userDrawn="1"/>
        </p:nvSpPr>
        <p:spPr>
          <a:xfrm>
            <a:off x="3204242" y="5124681"/>
            <a:ext cx="1556129" cy="298896"/>
          </a:xfrm>
          <a:prstGeom prst="rect">
            <a:avLst/>
          </a:prstGeom>
          <a:noFill/>
        </p:spPr>
        <p:txBody>
          <a:bodyPr wrap="none" lIns="92699" tIns="46349" rIns="92699" bIns="46349" rtlCol="0">
            <a:spAutoFit/>
          </a:bodyPr>
          <a:lstStyle/>
          <a:p>
            <a:pPr defTabSz="913144" fontAlgn="base">
              <a:spcBef>
                <a:spcPct val="0"/>
              </a:spcBef>
              <a:spcAft>
                <a:spcPct val="0"/>
              </a:spcAft>
            </a:pPr>
            <a:r>
              <a:rPr lang="it-IT" sz="1300" i="1" dirty="0" smtClean="0">
                <a:solidFill>
                  <a:prstClr val="black"/>
                </a:solidFill>
                <a:cs typeface="Arial" charset="0"/>
              </a:rPr>
              <a:t>Con il patrocinio di: </a:t>
            </a:r>
            <a:endParaRPr lang="it-IT" sz="1300" i="1" dirty="0">
              <a:solidFill>
                <a:prstClr val="black"/>
              </a:solidFill>
              <a:cs typeface="Arial" charset="0"/>
            </a:endParaRPr>
          </a:p>
        </p:txBody>
      </p:sp>
      <p:grpSp>
        <p:nvGrpSpPr>
          <p:cNvPr id="32" name="Gruppo 31"/>
          <p:cNvGrpSpPr/>
          <p:nvPr userDrawn="1"/>
        </p:nvGrpSpPr>
        <p:grpSpPr>
          <a:xfrm>
            <a:off x="7828267" y="5343202"/>
            <a:ext cx="2346840" cy="497392"/>
            <a:chOff x="7985372" y="2989717"/>
            <a:chExt cx="2483439" cy="573552"/>
          </a:xfrm>
        </p:grpSpPr>
        <p:pic>
          <p:nvPicPr>
            <p:cNvPr id="33" name="Immagine 1" descr="Andige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85372" y="2989717"/>
              <a:ext cx="659685" cy="547285"/>
            </a:xfrm>
            <a:prstGeom prst="rect">
              <a:avLst/>
            </a:prstGeom>
            <a:noFill/>
            <a:extLst>
              <a:ext uri="{909E8E84-426E-40DD-AFC4-6F175D3DCCD1}">
                <a14:hiddenFill xmlns:a14="http://schemas.microsoft.com/office/drawing/2010/main">
                  <a:solidFill>
                    <a:srgbClr val="FFFFFF"/>
                  </a:solidFill>
                </a14:hiddenFill>
              </a:ext>
            </a:extLst>
          </p:spPr>
        </p:pic>
        <p:sp>
          <p:nvSpPr>
            <p:cNvPr id="34" name="CasellaDiTesto 33"/>
            <p:cNvSpPr txBox="1"/>
            <p:nvPr/>
          </p:nvSpPr>
          <p:spPr>
            <a:xfrm>
              <a:off x="8591272" y="3003104"/>
              <a:ext cx="1877539" cy="560165"/>
            </a:xfrm>
            <a:prstGeom prst="rect">
              <a:avLst/>
            </a:prstGeom>
            <a:noFill/>
          </p:spPr>
          <p:txBody>
            <a:bodyPr wrap="square" lIns="69604" tIns="34802" rIns="69604" bIns="34802" rtlCol="0">
              <a:spAutoFit/>
            </a:bodyPr>
            <a:lstStyle/>
            <a:p>
              <a:pPr defTabSz="913144" fontAlgn="base">
                <a:spcBef>
                  <a:spcPct val="0"/>
                </a:spcBef>
                <a:spcAft>
                  <a:spcPct val="0"/>
                </a:spcAft>
              </a:pPr>
              <a:r>
                <a:rPr lang="it-IT" sz="900" i="1" dirty="0">
                  <a:solidFill>
                    <a:prstClr val="black"/>
                  </a:solidFill>
                  <a:latin typeface="Arial" charset="0"/>
                  <a:cs typeface="Arial" charset="0"/>
                </a:rPr>
                <a:t>Associazione Nazionale Direttori Generali degli Enti Locali</a:t>
              </a:r>
            </a:p>
          </p:txBody>
        </p:sp>
      </p:grpSp>
      <p:sp>
        <p:nvSpPr>
          <p:cNvPr id="35" name="CasellaDiTesto 34"/>
          <p:cNvSpPr txBox="1"/>
          <p:nvPr userDrawn="1"/>
        </p:nvSpPr>
        <p:spPr>
          <a:xfrm>
            <a:off x="3204227" y="5828677"/>
            <a:ext cx="1575376" cy="298896"/>
          </a:xfrm>
          <a:prstGeom prst="rect">
            <a:avLst/>
          </a:prstGeom>
          <a:noFill/>
        </p:spPr>
        <p:txBody>
          <a:bodyPr wrap="none" lIns="92699" tIns="46349" rIns="92699" bIns="46349" rtlCol="0">
            <a:spAutoFit/>
          </a:bodyPr>
          <a:lstStyle>
            <a:defPPr>
              <a:defRPr lang="it-IT"/>
            </a:defPPr>
            <a:lvl1pPr>
              <a:defRPr sz="1600" i="1"/>
            </a:lvl1pPr>
          </a:lstStyle>
          <a:p>
            <a:pPr defTabSz="913144" fontAlgn="base">
              <a:spcBef>
                <a:spcPct val="0"/>
              </a:spcBef>
              <a:spcAft>
                <a:spcPct val="0"/>
              </a:spcAft>
            </a:pPr>
            <a:r>
              <a:rPr lang="it-IT" sz="1300" dirty="0">
                <a:solidFill>
                  <a:prstClr val="black"/>
                </a:solidFill>
                <a:cs typeface="Arial" charset="0"/>
              </a:rPr>
              <a:t>e con il supporto </a:t>
            </a:r>
            <a:r>
              <a:rPr lang="it-IT" sz="1300" dirty="0" smtClean="0">
                <a:solidFill>
                  <a:prstClr val="black"/>
                </a:solidFill>
                <a:cs typeface="Arial" charset="0"/>
              </a:rPr>
              <a:t>di: </a:t>
            </a:r>
            <a:endParaRPr lang="it-IT" sz="1300" dirty="0">
              <a:solidFill>
                <a:prstClr val="black"/>
              </a:solidFill>
              <a:cs typeface="Arial" charset="0"/>
            </a:endParaRPr>
          </a:p>
        </p:txBody>
      </p:sp>
      <p:pic>
        <p:nvPicPr>
          <p:cNvPr id="36" name="Immagine 12"/>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496138" y="6089685"/>
            <a:ext cx="1310025" cy="305256"/>
          </a:xfrm>
          <a:prstGeom prst="rect">
            <a:avLst/>
          </a:prstGeom>
          <a:noFill/>
          <a:extLst>
            <a:ext uri="{909E8E84-426E-40DD-AFC4-6F175D3DCCD1}">
              <a14:hiddenFill xmlns:a14="http://schemas.microsoft.com/office/drawing/2010/main">
                <a:solidFill>
                  <a:srgbClr val="FFFFFF"/>
                </a:solidFill>
              </a14:hiddenFill>
            </a:ext>
          </a:extLst>
        </p:spPr>
      </p:pic>
      <p:pic>
        <p:nvPicPr>
          <p:cNvPr id="37" name="Immagine 130"/>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t="24301" b="24019"/>
          <a:stretch>
            <a:fillRect/>
          </a:stretch>
        </p:blipFill>
        <p:spPr bwMode="auto">
          <a:xfrm>
            <a:off x="4796916" y="6035313"/>
            <a:ext cx="1094782" cy="414003"/>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941520" y="5345077"/>
            <a:ext cx="2488379" cy="452851"/>
          </a:xfrm>
          <a:prstGeom prst="rect">
            <a:avLst/>
          </a:prstGeom>
        </p:spPr>
      </p:pic>
      <p:sp>
        <p:nvSpPr>
          <p:cNvPr id="25" name="CasellaDiTesto 24"/>
          <p:cNvSpPr txBox="1"/>
          <p:nvPr userDrawn="1"/>
        </p:nvSpPr>
        <p:spPr bwMode="auto">
          <a:xfrm>
            <a:off x="3217357" y="6605543"/>
            <a:ext cx="6528458" cy="284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80" tIns="60889" rIns="121780" bIns="60889" rtlCol="0" anchor="b">
            <a:spAutoFit/>
          </a:bodyPr>
          <a:lstStyle/>
          <a:p>
            <a:pPr defTabSz="913144" fontAlgn="base">
              <a:lnSpc>
                <a:spcPct val="70000"/>
              </a:lnSpc>
              <a:spcBef>
                <a:spcPct val="0"/>
              </a:spcBef>
              <a:spcAft>
                <a:spcPct val="0"/>
              </a:spcAft>
            </a:pPr>
            <a:r>
              <a:rPr lang="it-IT" sz="1500" dirty="0" smtClean="0">
                <a:solidFill>
                  <a:srgbClr val="0D5C96"/>
                </a:solidFill>
                <a:latin typeface="Arial" charset="0"/>
                <a:cs typeface="Arial" charset="0"/>
              </a:rPr>
              <a:t>© Between - Riservato alle aziende aderenti – Non divulgabile all’esterno </a:t>
            </a:r>
          </a:p>
        </p:txBody>
      </p:sp>
    </p:spTree>
    <p:extLst>
      <p:ext uri="{BB962C8B-B14F-4D97-AF65-F5344CB8AC3E}">
        <p14:creationId xmlns:p14="http://schemas.microsoft.com/office/powerpoint/2010/main" val="230148423"/>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Indice">
    <p:spTree>
      <p:nvGrpSpPr>
        <p:cNvPr id="1" name=""/>
        <p:cNvGrpSpPr/>
        <p:nvPr/>
      </p:nvGrpSpPr>
      <p:grpSpPr>
        <a:xfrm>
          <a:off x="0" y="0"/>
          <a:ext cx="0" cy="0"/>
          <a:chOff x="0" y="0"/>
          <a:chExt cx="0" cy="0"/>
        </a:xfrm>
      </p:grpSpPr>
      <p:sp>
        <p:nvSpPr>
          <p:cNvPr id="6" name="Titolo 7"/>
          <p:cNvSpPr>
            <a:spLocks noGrp="1"/>
          </p:cNvSpPr>
          <p:nvPr>
            <p:ph type="title" hasCustomPrompt="1"/>
          </p:nvPr>
        </p:nvSpPr>
        <p:spPr>
          <a:xfrm>
            <a:off x="622795" y="797013"/>
            <a:ext cx="11240026" cy="644583"/>
          </a:xfrm>
          <a:prstGeom prst="rect">
            <a:avLst/>
          </a:prstGeom>
        </p:spPr>
        <p:txBody>
          <a:bodyPr lIns="94747" tIns="47374" rIns="94747" bIns="47374"/>
          <a:lstStyle>
            <a:lvl1pPr algn="l">
              <a:defRPr sz="4300" b="1">
                <a:solidFill>
                  <a:srgbClr val="0071B8"/>
                </a:solidFill>
              </a:defRPr>
            </a:lvl1pPr>
          </a:lstStyle>
          <a:p>
            <a:r>
              <a:rPr lang="it-IT" dirty="0" smtClean="0"/>
              <a:t>Indice</a:t>
            </a:r>
            <a:endParaRPr lang="en-GB" dirty="0"/>
          </a:p>
        </p:txBody>
      </p:sp>
      <p:sp>
        <p:nvSpPr>
          <p:cNvPr id="7" name="Segnaposto contenuto 6"/>
          <p:cNvSpPr>
            <a:spLocks noGrp="1"/>
          </p:cNvSpPr>
          <p:nvPr>
            <p:ph sz="quarter" idx="13" hasCustomPrompt="1"/>
          </p:nvPr>
        </p:nvSpPr>
        <p:spPr>
          <a:xfrm>
            <a:off x="623718" y="1628160"/>
            <a:ext cx="4706973" cy="4652359"/>
          </a:xfrm>
          <a:prstGeom prst="rect">
            <a:avLst/>
          </a:prstGeom>
        </p:spPr>
        <p:txBody>
          <a:bodyPr lIns="94747" tIns="47374" rIns="94747" bIns="47374"/>
          <a:lstStyle>
            <a:lvl1pPr marL="380578" indent="-380578" algn="just">
              <a:lnSpc>
                <a:spcPct val="100000"/>
              </a:lnSpc>
              <a:spcBef>
                <a:spcPts val="0"/>
              </a:spcBef>
              <a:spcAft>
                <a:spcPts val="0"/>
              </a:spcAft>
              <a:buClr>
                <a:srgbClr val="0D5C96"/>
              </a:buClr>
              <a:buFont typeface="Lucida Grande"/>
              <a:buChar char="›"/>
              <a:defRPr sz="2100">
                <a:solidFill>
                  <a:schemeClr val="tx1"/>
                </a:solidFill>
              </a:defRPr>
            </a:lvl1pPr>
            <a:lvl2pPr marL="890510" indent="-380578" algn="just">
              <a:lnSpc>
                <a:spcPct val="100000"/>
              </a:lnSpc>
              <a:spcBef>
                <a:spcPts val="0"/>
              </a:spcBef>
              <a:spcAft>
                <a:spcPts val="0"/>
              </a:spcAft>
              <a:buClr>
                <a:srgbClr val="0D5C96"/>
              </a:buClr>
              <a:buFont typeface="Lucida Grande"/>
              <a:buChar char="›"/>
              <a:defRPr sz="2100">
                <a:solidFill>
                  <a:schemeClr val="tx1"/>
                </a:solidFill>
              </a:defRPr>
            </a:lvl2pPr>
            <a:lvl3pPr marL="1403738" indent="-380578" algn="just">
              <a:lnSpc>
                <a:spcPct val="100000"/>
              </a:lnSpc>
              <a:spcBef>
                <a:spcPts val="0"/>
              </a:spcBef>
              <a:spcAft>
                <a:spcPts val="0"/>
              </a:spcAft>
              <a:buClr>
                <a:srgbClr val="0D5C96"/>
              </a:buClr>
              <a:buFont typeface="Lucida Grande"/>
              <a:buChar char="›"/>
              <a:defRPr sz="2100">
                <a:solidFill>
                  <a:schemeClr val="tx1"/>
                </a:solidFill>
              </a:defRPr>
            </a:lvl3pPr>
            <a:lvl4pPr marL="1913678" indent="-380578" algn="just">
              <a:lnSpc>
                <a:spcPct val="100000"/>
              </a:lnSpc>
              <a:spcBef>
                <a:spcPts val="0"/>
              </a:spcBef>
              <a:spcAft>
                <a:spcPts val="0"/>
              </a:spcAft>
              <a:buClr>
                <a:srgbClr val="0D5C96"/>
              </a:buClr>
              <a:buFont typeface="Lucida Grande"/>
              <a:buChar char="›"/>
              <a:defRPr sz="2100">
                <a:solidFill>
                  <a:schemeClr val="tx1"/>
                </a:solidFill>
              </a:defRPr>
            </a:lvl4pPr>
            <a:lvl5pPr marL="2046323" indent="0" algn="just">
              <a:lnSpc>
                <a:spcPct val="100000"/>
              </a:lnSpc>
              <a:spcBef>
                <a:spcPts val="0"/>
              </a:spcBef>
              <a:spcAft>
                <a:spcPts val="0"/>
              </a:spcAft>
              <a:buClr>
                <a:srgbClr val="0D5C96"/>
              </a:buClr>
              <a:buFont typeface="Arial"/>
              <a:buNone/>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p:txBody>
      </p:sp>
      <p:sp>
        <p:nvSpPr>
          <p:cNvPr id="8" name="Segnaposto contenuto 6"/>
          <p:cNvSpPr>
            <a:spLocks noGrp="1"/>
          </p:cNvSpPr>
          <p:nvPr>
            <p:ph sz="quarter" idx="14" hasCustomPrompt="1"/>
          </p:nvPr>
        </p:nvSpPr>
        <p:spPr>
          <a:xfrm>
            <a:off x="5569389" y="1628160"/>
            <a:ext cx="529792" cy="4652359"/>
          </a:xfrm>
          <a:prstGeom prst="rect">
            <a:avLst/>
          </a:prstGeom>
        </p:spPr>
        <p:txBody>
          <a:bodyPr lIns="94747" tIns="47374" rIns="94747" bIns="47374"/>
          <a:lstStyle>
            <a:lvl1pPr marL="0" indent="0" algn="just">
              <a:lnSpc>
                <a:spcPct val="100000"/>
              </a:lnSpc>
              <a:spcBef>
                <a:spcPts val="0"/>
              </a:spcBef>
              <a:spcAft>
                <a:spcPts val="0"/>
              </a:spcAft>
              <a:buClr>
                <a:srgbClr val="0D5C96"/>
              </a:buClr>
              <a:buFont typeface="Lucida Grande"/>
              <a:buNone/>
              <a:defRPr sz="2100" baseline="0">
                <a:solidFill>
                  <a:schemeClr val="tx1"/>
                </a:solidFill>
              </a:defRPr>
            </a:lvl1pPr>
            <a:lvl2pPr marL="890510" indent="-380578" algn="just">
              <a:lnSpc>
                <a:spcPct val="100000"/>
              </a:lnSpc>
              <a:spcBef>
                <a:spcPts val="0"/>
              </a:spcBef>
              <a:spcAft>
                <a:spcPts val="0"/>
              </a:spcAft>
              <a:buClr>
                <a:srgbClr val="0D5C96"/>
              </a:buClr>
              <a:buFont typeface="Lucida Grande"/>
              <a:buChar char="›"/>
              <a:defRPr sz="2100">
                <a:solidFill>
                  <a:schemeClr val="tx1"/>
                </a:solidFill>
              </a:defRPr>
            </a:lvl2pPr>
            <a:lvl3pPr marL="1403738" indent="-380578" algn="just">
              <a:lnSpc>
                <a:spcPct val="100000"/>
              </a:lnSpc>
              <a:spcBef>
                <a:spcPts val="0"/>
              </a:spcBef>
              <a:spcAft>
                <a:spcPts val="0"/>
              </a:spcAft>
              <a:buClr>
                <a:srgbClr val="0D5C96"/>
              </a:buClr>
              <a:buFont typeface="Lucida Grande"/>
              <a:buChar char="›"/>
              <a:defRPr sz="2100">
                <a:solidFill>
                  <a:schemeClr val="tx1"/>
                </a:solidFill>
              </a:defRPr>
            </a:lvl3pPr>
            <a:lvl4pPr marL="1913678" indent="-380578" algn="just">
              <a:lnSpc>
                <a:spcPct val="100000"/>
              </a:lnSpc>
              <a:spcBef>
                <a:spcPts val="0"/>
              </a:spcBef>
              <a:spcAft>
                <a:spcPts val="0"/>
              </a:spcAft>
              <a:buClr>
                <a:srgbClr val="0D5C96"/>
              </a:buClr>
              <a:buFont typeface="Lucida Grande"/>
              <a:buChar char="›"/>
              <a:defRPr sz="2100">
                <a:solidFill>
                  <a:schemeClr val="tx1"/>
                </a:solidFill>
              </a:defRPr>
            </a:lvl4pPr>
            <a:lvl5pPr marL="2046323" indent="0" algn="just">
              <a:lnSpc>
                <a:spcPct val="100000"/>
              </a:lnSpc>
              <a:spcBef>
                <a:spcPts val="0"/>
              </a:spcBef>
              <a:spcAft>
                <a:spcPts val="0"/>
              </a:spcAft>
              <a:buClr>
                <a:srgbClr val="0D5C96"/>
              </a:buClr>
              <a:buFont typeface="Arial"/>
              <a:buNone/>
              <a:defRPr sz="2100">
                <a:solidFill>
                  <a:schemeClr val="tx1"/>
                </a:solidFill>
              </a:defRPr>
            </a:lvl5pPr>
          </a:lstStyle>
          <a:p>
            <a:pPr lvl="0"/>
            <a:r>
              <a:rPr lang="en-US" dirty="0" smtClean="0"/>
              <a:t>N</a:t>
            </a:r>
            <a:r>
              <a:rPr lang="it-IT" dirty="0" err="1" smtClean="0"/>
              <a:t>umero</a:t>
            </a:r>
            <a:r>
              <a:rPr lang="it-IT" dirty="0" smtClean="0"/>
              <a:t> slide</a:t>
            </a:r>
          </a:p>
        </p:txBody>
      </p:sp>
      <p:sp>
        <p:nvSpPr>
          <p:cNvPr id="10" name="Segnaposto contenuto 6"/>
          <p:cNvSpPr>
            <a:spLocks noGrp="1"/>
          </p:cNvSpPr>
          <p:nvPr>
            <p:ph sz="quarter" idx="15" hasCustomPrompt="1"/>
          </p:nvPr>
        </p:nvSpPr>
        <p:spPr>
          <a:xfrm>
            <a:off x="6384050" y="1628160"/>
            <a:ext cx="4706973" cy="4652359"/>
          </a:xfrm>
          <a:prstGeom prst="rect">
            <a:avLst/>
          </a:prstGeom>
        </p:spPr>
        <p:txBody>
          <a:bodyPr lIns="94747" tIns="47374" rIns="94747" bIns="47374"/>
          <a:lstStyle>
            <a:lvl1pPr marL="380578" indent="-380578" algn="just">
              <a:lnSpc>
                <a:spcPct val="100000"/>
              </a:lnSpc>
              <a:spcBef>
                <a:spcPts val="0"/>
              </a:spcBef>
              <a:spcAft>
                <a:spcPts val="0"/>
              </a:spcAft>
              <a:buClr>
                <a:srgbClr val="0D5C96"/>
              </a:buClr>
              <a:buFont typeface="Lucida Grande"/>
              <a:buChar char="›"/>
              <a:defRPr sz="2100">
                <a:solidFill>
                  <a:schemeClr val="tx1"/>
                </a:solidFill>
              </a:defRPr>
            </a:lvl1pPr>
            <a:lvl2pPr marL="890510" indent="-380578" algn="just">
              <a:lnSpc>
                <a:spcPct val="100000"/>
              </a:lnSpc>
              <a:spcBef>
                <a:spcPts val="0"/>
              </a:spcBef>
              <a:spcAft>
                <a:spcPts val="0"/>
              </a:spcAft>
              <a:buClr>
                <a:srgbClr val="0D5C96"/>
              </a:buClr>
              <a:buFont typeface="Lucida Grande"/>
              <a:buChar char="›"/>
              <a:defRPr sz="2100">
                <a:solidFill>
                  <a:schemeClr val="tx1"/>
                </a:solidFill>
              </a:defRPr>
            </a:lvl2pPr>
            <a:lvl3pPr marL="1403738" indent="-380578" algn="just">
              <a:lnSpc>
                <a:spcPct val="100000"/>
              </a:lnSpc>
              <a:spcBef>
                <a:spcPts val="0"/>
              </a:spcBef>
              <a:spcAft>
                <a:spcPts val="0"/>
              </a:spcAft>
              <a:buClr>
                <a:srgbClr val="0D5C96"/>
              </a:buClr>
              <a:buFont typeface="Lucida Grande"/>
              <a:buChar char="›"/>
              <a:defRPr sz="2100">
                <a:solidFill>
                  <a:schemeClr val="tx1"/>
                </a:solidFill>
              </a:defRPr>
            </a:lvl3pPr>
            <a:lvl4pPr marL="1913678" indent="-380578" algn="just">
              <a:lnSpc>
                <a:spcPct val="100000"/>
              </a:lnSpc>
              <a:spcBef>
                <a:spcPts val="0"/>
              </a:spcBef>
              <a:spcAft>
                <a:spcPts val="0"/>
              </a:spcAft>
              <a:buClr>
                <a:srgbClr val="0D5C96"/>
              </a:buClr>
              <a:buFont typeface="Lucida Grande"/>
              <a:buChar char="›"/>
              <a:defRPr sz="2100">
                <a:solidFill>
                  <a:schemeClr val="tx1"/>
                </a:solidFill>
              </a:defRPr>
            </a:lvl4pPr>
            <a:lvl5pPr marL="2046323" indent="0" algn="just">
              <a:lnSpc>
                <a:spcPct val="100000"/>
              </a:lnSpc>
              <a:spcBef>
                <a:spcPts val="0"/>
              </a:spcBef>
              <a:spcAft>
                <a:spcPts val="0"/>
              </a:spcAft>
              <a:buClr>
                <a:srgbClr val="0D5C96"/>
              </a:buClr>
              <a:buFont typeface="Arial"/>
              <a:buNone/>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p:txBody>
      </p:sp>
      <p:sp>
        <p:nvSpPr>
          <p:cNvPr id="11" name="Segnaposto contenuto 6"/>
          <p:cNvSpPr>
            <a:spLocks noGrp="1"/>
          </p:cNvSpPr>
          <p:nvPr>
            <p:ph sz="quarter" idx="16" hasCustomPrompt="1"/>
          </p:nvPr>
        </p:nvSpPr>
        <p:spPr>
          <a:xfrm>
            <a:off x="11329721" y="1628160"/>
            <a:ext cx="529792" cy="4652359"/>
          </a:xfrm>
          <a:prstGeom prst="rect">
            <a:avLst/>
          </a:prstGeom>
        </p:spPr>
        <p:txBody>
          <a:bodyPr lIns="94747" tIns="47374" rIns="94747" bIns="47374"/>
          <a:lstStyle>
            <a:lvl1pPr marL="0" indent="0" algn="just">
              <a:lnSpc>
                <a:spcPct val="100000"/>
              </a:lnSpc>
              <a:spcBef>
                <a:spcPts val="0"/>
              </a:spcBef>
              <a:spcAft>
                <a:spcPts val="0"/>
              </a:spcAft>
              <a:buClr>
                <a:srgbClr val="0D5C96"/>
              </a:buClr>
              <a:buFont typeface="Lucida Grande"/>
              <a:buNone/>
              <a:defRPr sz="2100" baseline="0">
                <a:solidFill>
                  <a:schemeClr val="tx1"/>
                </a:solidFill>
              </a:defRPr>
            </a:lvl1pPr>
            <a:lvl2pPr marL="890510" indent="-380578" algn="just">
              <a:lnSpc>
                <a:spcPct val="100000"/>
              </a:lnSpc>
              <a:spcBef>
                <a:spcPts val="0"/>
              </a:spcBef>
              <a:spcAft>
                <a:spcPts val="0"/>
              </a:spcAft>
              <a:buClr>
                <a:srgbClr val="0D5C96"/>
              </a:buClr>
              <a:buFont typeface="Lucida Grande"/>
              <a:buChar char="›"/>
              <a:defRPr sz="2100">
                <a:solidFill>
                  <a:schemeClr val="tx1"/>
                </a:solidFill>
              </a:defRPr>
            </a:lvl2pPr>
            <a:lvl3pPr marL="1403738" indent="-380578" algn="just">
              <a:lnSpc>
                <a:spcPct val="100000"/>
              </a:lnSpc>
              <a:spcBef>
                <a:spcPts val="0"/>
              </a:spcBef>
              <a:spcAft>
                <a:spcPts val="0"/>
              </a:spcAft>
              <a:buClr>
                <a:srgbClr val="0D5C96"/>
              </a:buClr>
              <a:buFont typeface="Lucida Grande"/>
              <a:buChar char="›"/>
              <a:defRPr sz="2100">
                <a:solidFill>
                  <a:schemeClr val="tx1"/>
                </a:solidFill>
              </a:defRPr>
            </a:lvl3pPr>
            <a:lvl4pPr marL="1913678" indent="-380578" algn="just">
              <a:lnSpc>
                <a:spcPct val="100000"/>
              </a:lnSpc>
              <a:spcBef>
                <a:spcPts val="0"/>
              </a:spcBef>
              <a:spcAft>
                <a:spcPts val="0"/>
              </a:spcAft>
              <a:buClr>
                <a:srgbClr val="0D5C96"/>
              </a:buClr>
              <a:buFont typeface="Lucida Grande"/>
              <a:buChar char="›"/>
              <a:defRPr sz="2100">
                <a:solidFill>
                  <a:schemeClr val="tx1"/>
                </a:solidFill>
              </a:defRPr>
            </a:lvl4pPr>
            <a:lvl5pPr marL="2046323" indent="0" algn="just">
              <a:lnSpc>
                <a:spcPct val="100000"/>
              </a:lnSpc>
              <a:spcBef>
                <a:spcPts val="0"/>
              </a:spcBef>
              <a:spcAft>
                <a:spcPts val="0"/>
              </a:spcAft>
              <a:buClr>
                <a:srgbClr val="0D5C96"/>
              </a:buClr>
              <a:buFont typeface="Arial"/>
              <a:buNone/>
              <a:defRPr sz="2100">
                <a:solidFill>
                  <a:schemeClr val="tx1"/>
                </a:solidFill>
              </a:defRPr>
            </a:lvl5pPr>
          </a:lstStyle>
          <a:p>
            <a:pPr lvl="0"/>
            <a:r>
              <a:rPr lang="en-US" dirty="0" smtClean="0"/>
              <a:t>N</a:t>
            </a:r>
            <a:r>
              <a:rPr lang="it-IT" dirty="0" err="1" smtClean="0"/>
              <a:t>umero</a:t>
            </a:r>
            <a:r>
              <a:rPr lang="it-IT" dirty="0" smtClean="0"/>
              <a:t> slide</a:t>
            </a:r>
          </a:p>
        </p:txBody>
      </p:sp>
      <p:sp>
        <p:nvSpPr>
          <p:cNvPr id="13" name="Segnaposto numero diapositiva 5"/>
          <p:cNvSpPr>
            <a:spLocks noGrp="1"/>
          </p:cNvSpPr>
          <p:nvPr>
            <p:ph type="sldNum" sz="quarter" idx="4"/>
          </p:nvPr>
        </p:nvSpPr>
        <p:spPr>
          <a:xfrm>
            <a:off x="11382519" y="6516777"/>
            <a:ext cx="526270" cy="341227"/>
          </a:xfrm>
          <a:prstGeom prst="rect">
            <a:avLst/>
          </a:prstGeom>
        </p:spPr>
        <p:txBody>
          <a:bodyPr lIns="92691" tIns="46345" rIns="92691" bIns="46345"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3446273652"/>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olo + Testo">
    <p:spTree>
      <p:nvGrpSpPr>
        <p:cNvPr id="1" name=""/>
        <p:cNvGrpSpPr/>
        <p:nvPr/>
      </p:nvGrpSpPr>
      <p:grpSpPr>
        <a:xfrm>
          <a:off x="0" y="0"/>
          <a:ext cx="0" cy="0"/>
          <a:chOff x="0" y="0"/>
          <a:chExt cx="0" cy="0"/>
        </a:xfrm>
      </p:grpSpPr>
      <p:sp>
        <p:nvSpPr>
          <p:cNvPr id="7" name="Titolo 7"/>
          <p:cNvSpPr>
            <a:spLocks noGrp="1"/>
          </p:cNvSpPr>
          <p:nvPr>
            <p:ph type="title"/>
          </p:nvPr>
        </p:nvSpPr>
        <p:spPr>
          <a:xfrm>
            <a:off x="622795" y="797013"/>
            <a:ext cx="11240026" cy="644583"/>
          </a:xfrm>
          <a:prstGeom prst="rect">
            <a:avLst/>
          </a:prstGeom>
        </p:spPr>
        <p:txBody>
          <a:bodyPr lIns="94747" tIns="47374" rIns="94747" bIns="47374"/>
          <a:lstStyle>
            <a:lvl1pPr algn="l">
              <a:defRPr sz="4300" b="1">
                <a:solidFill>
                  <a:srgbClr val="0071B8"/>
                </a:solidFill>
              </a:defRPr>
            </a:lvl1pPr>
          </a:lstStyle>
          <a:p>
            <a:r>
              <a:rPr lang="it-IT" dirty="0" smtClean="0"/>
              <a:t>Fare clic per modificare lo stile del titolo</a:t>
            </a:r>
            <a:endParaRPr lang="en-GB" dirty="0"/>
          </a:p>
        </p:txBody>
      </p:sp>
      <p:sp>
        <p:nvSpPr>
          <p:cNvPr id="11" name="Segnaposto contenuto 6"/>
          <p:cNvSpPr>
            <a:spLocks noGrp="1"/>
          </p:cNvSpPr>
          <p:nvPr>
            <p:ph sz="quarter" idx="10" hasCustomPrompt="1"/>
          </p:nvPr>
        </p:nvSpPr>
        <p:spPr>
          <a:xfrm>
            <a:off x="623718" y="1628160"/>
            <a:ext cx="11240027" cy="4652359"/>
          </a:xfrm>
          <a:prstGeom prst="rect">
            <a:avLst/>
          </a:prstGeom>
        </p:spPr>
        <p:txBody>
          <a:bodyPr lIns="94747" tIns="47374" rIns="94747" bIns="47374"/>
          <a:lstStyle>
            <a:lvl1pPr marL="380578" indent="-380578" algn="just">
              <a:lnSpc>
                <a:spcPct val="100000"/>
              </a:lnSpc>
              <a:spcBef>
                <a:spcPts val="0"/>
              </a:spcBef>
              <a:spcAft>
                <a:spcPts val="0"/>
              </a:spcAft>
              <a:buClr>
                <a:srgbClr val="0D5C96"/>
              </a:buClr>
              <a:buFont typeface="Lucida Grande"/>
              <a:buChar char="›"/>
              <a:defRPr sz="2100">
                <a:solidFill>
                  <a:schemeClr val="tx1"/>
                </a:solidFill>
              </a:defRPr>
            </a:lvl1pPr>
            <a:lvl2pPr marL="890510" indent="-380578" algn="just">
              <a:lnSpc>
                <a:spcPct val="100000"/>
              </a:lnSpc>
              <a:spcBef>
                <a:spcPts val="0"/>
              </a:spcBef>
              <a:spcAft>
                <a:spcPts val="0"/>
              </a:spcAft>
              <a:buClr>
                <a:srgbClr val="0D5C96"/>
              </a:buClr>
              <a:buFont typeface="Lucida Grande"/>
              <a:buChar char="›"/>
              <a:defRPr sz="2100">
                <a:solidFill>
                  <a:schemeClr val="tx1"/>
                </a:solidFill>
              </a:defRPr>
            </a:lvl2pPr>
            <a:lvl3pPr marL="1403738" indent="-380578" algn="just">
              <a:lnSpc>
                <a:spcPct val="100000"/>
              </a:lnSpc>
              <a:spcBef>
                <a:spcPts val="0"/>
              </a:spcBef>
              <a:spcAft>
                <a:spcPts val="0"/>
              </a:spcAft>
              <a:buClr>
                <a:srgbClr val="0D5C96"/>
              </a:buClr>
              <a:buFont typeface="Lucida Grande"/>
              <a:buChar char="›"/>
              <a:defRPr sz="2100">
                <a:solidFill>
                  <a:schemeClr val="tx1"/>
                </a:solidFill>
              </a:defRPr>
            </a:lvl3pPr>
            <a:lvl4pPr marL="1913678" indent="-380578" algn="just">
              <a:lnSpc>
                <a:spcPct val="100000"/>
              </a:lnSpc>
              <a:spcBef>
                <a:spcPts val="0"/>
              </a:spcBef>
              <a:spcAft>
                <a:spcPts val="0"/>
              </a:spcAft>
              <a:buClr>
                <a:srgbClr val="0D5C96"/>
              </a:buClr>
              <a:buFont typeface="Lucida Grande"/>
              <a:buChar char="›"/>
              <a:defRPr sz="2100">
                <a:solidFill>
                  <a:schemeClr val="tx1"/>
                </a:solidFill>
              </a:defRPr>
            </a:lvl4pPr>
            <a:lvl5pPr marL="2046323" indent="0" algn="just">
              <a:lnSpc>
                <a:spcPct val="100000"/>
              </a:lnSpc>
              <a:spcBef>
                <a:spcPts val="0"/>
              </a:spcBef>
              <a:spcAft>
                <a:spcPts val="0"/>
              </a:spcAft>
              <a:buClr>
                <a:srgbClr val="0D5C96"/>
              </a:buClr>
              <a:buFont typeface="Arial"/>
              <a:buNone/>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p:txBody>
      </p:sp>
      <p:sp>
        <p:nvSpPr>
          <p:cNvPr id="10" name="Segnaposto numero diapositiva 5"/>
          <p:cNvSpPr>
            <a:spLocks noGrp="1"/>
          </p:cNvSpPr>
          <p:nvPr>
            <p:ph type="sldNum" sz="quarter" idx="4"/>
          </p:nvPr>
        </p:nvSpPr>
        <p:spPr>
          <a:xfrm>
            <a:off x="11382519" y="6516777"/>
            <a:ext cx="526270" cy="341227"/>
          </a:xfrm>
          <a:prstGeom prst="rect">
            <a:avLst/>
          </a:prstGeom>
        </p:spPr>
        <p:txBody>
          <a:bodyPr lIns="92691" tIns="46345" rIns="92691" bIns="46345"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158616042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sp>
        <p:nvSpPr>
          <p:cNvPr id="2" name="Title 1"/>
          <p:cNvSpPr>
            <a:spLocks noGrp="1"/>
          </p:cNvSpPr>
          <p:nvPr>
            <p:ph type="ctrTitle"/>
          </p:nvPr>
        </p:nvSpPr>
        <p:spPr>
          <a:xfrm>
            <a:off x="3088800" y="777600"/>
            <a:ext cx="8510400" cy="860400"/>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3088800" y="1731600"/>
            <a:ext cx="6224400" cy="968400"/>
          </a:xfrm>
        </p:spPr>
        <p:txBody>
          <a:bodyPr/>
          <a:lstStyle>
            <a:lvl1pPr marL="0" indent="0" algn="l">
              <a:buNone/>
              <a:defRPr sz="2000">
                <a:solidFill>
                  <a:schemeClr val="bg2"/>
                </a:solidFill>
              </a:defRPr>
            </a:lvl1pPr>
            <a:lvl2pPr marL="0" indent="0" algn="l">
              <a:buNone/>
              <a:defRPr sz="1600">
                <a:solidFill>
                  <a:schemeClr val="bg2"/>
                </a:solidFill>
              </a:defRPr>
            </a:lvl2pPr>
            <a:lvl3pPr marL="909267" indent="0" algn="ctr">
              <a:buNone/>
              <a:defRPr>
                <a:solidFill>
                  <a:schemeClr val="tx1">
                    <a:tint val="75000"/>
                  </a:schemeClr>
                </a:solidFill>
              </a:defRPr>
            </a:lvl3pPr>
            <a:lvl4pPr marL="1363891" indent="0" algn="ctr">
              <a:buNone/>
              <a:defRPr>
                <a:solidFill>
                  <a:schemeClr val="tx1">
                    <a:tint val="75000"/>
                  </a:schemeClr>
                </a:solidFill>
              </a:defRPr>
            </a:lvl4pPr>
            <a:lvl5pPr marL="1818536" indent="0" algn="ctr">
              <a:buNone/>
              <a:defRPr>
                <a:solidFill>
                  <a:schemeClr val="tx1">
                    <a:tint val="75000"/>
                  </a:schemeClr>
                </a:solidFill>
              </a:defRPr>
            </a:lvl5pPr>
            <a:lvl6pPr marL="2273172" indent="0" algn="ctr">
              <a:buNone/>
              <a:defRPr>
                <a:solidFill>
                  <a:schemeClr val="tx1">
                    <a:tint val="75000"/>
                  </a:schemeClr>
                </a:solidFill>
              </a:defRPr>
            </a:lvl6pPr>
            <a:lvl7pPr marL="2727795" indent="0" algn="ctr">
              <a:buNone/>
              <a:defRPr>
                <a:solidFill>
                  <a:schemeClr val="tx1">
                    <a:tint val="75000"/>
                  </a:schemeClr>
                </a:solidFill>
              </a:defRPr>
            </a:lvl7pPr>
            <a:lvl8pPr marL="3182430" indent="0" algn="ctr">
              <a:buNone/>
              <a:defRPr>
                <a:solidFill>
                  <a:schemeClr val="tx1">
                    <a:tint val="75000"/>
                  </a:schemeClr>
                </a:solidFill>
              </a:defRPr>
            </a:lvl8pPr>
            <a:lvl9pPr marL="3637065" indent="0" algn="ctr">
              <a:buNone/>
              <a:defRPr>
                <a:solidFill>
                  <a:schemeClr val="tx1">
                    <a:tint val="75000"/>
                  </a:schemeClr>
                </a:solidFill>
              </a:defRPr>
            </a:lvl9pPr>
          </a:lstStyle>
          <a:p>
            <a:r>
              <a:rPr lang="en-US" dirty="0" smtClean="0"/>
              <a:t>Click to edit Master subtitle style</a:t>
            </a:r>
          </a:p>
          <a:p>
            <a:pPr lvl="1"/>
            <a:endParaRPr lang="en-GB" dirty="0"/>
          </a:p>
        </p:txBody>
      </p:sp>
      <p:pic>
        <p:nvPicPr>
          <p:cNvPr id="11" name="Picture 2"/>
          <p:cNvPicPr>
            <a:picLocks noChangeAspect="1" noChangeArrowheads="1"/>
          </p:cNvPicPr>
          <p:nvPr userDrawn="1"/>
        </p:nvPicPr>
        <p:blipFill>
          <a:blip r:embed="rId2" cstate="print"/>
          <a:srcRect/>
          <a:stretch>
            <a:fillRect/>
          </a:stretch>
        </p:blipFill>
        <p:spPr bwMode="auto">
          <a:xfrm>
            <a:off x="3080510" y="5746953"/>
            <a:ext cx="983483" cy="745200"/>
          </a:xfrm>
          <a:prstGeom prst="rect">
            <a:avLst/>
          </a:prstGeom>
          <a:noFill/>
          <a:ln w="9525">
            <a:noFill/>
            <a:miter lim="800000"/>
            <a:headEnd/>
            <a:tailEnd/>
          </a:ln>
          <a:effectLst/>
        </p:spPr>
      </p:pic>
      <p:grpSp>
        <p:nvGrpSpPr>
          <p:cNvPr id="8" name="Group 7"/>
          <p:cNvGrpSpPr/>
          <p:nvPr userDrawn="1"/>
        </p:nvGrpSpPr>
        <p:grpSpPr>
          <a:xfrm>
            <a:off x="3" y="1628779"/>
            <a:ext cx="12198350" cy="4469625"/>
            <a:chOff x="0" y="1628775"/>
            <a:chExt cx="12198350" cy="4469625"/>
          </a:xfrm>
        </p:grpSpPr>
        <p:sp>
          <p:nvSpPr>
            <p:cNvPr id="9" name="Freeform 8"/>
            <p:cNvSpPr>
              <a:spLocks/>
            </p:cNvSpPr>
            <p:nvPr userDrawn="1"/>
          </p:nvSpPr>
          <p:spPr bwMode="gray">
            <a:xfrm>
              <a:off x="3072661" y="1628775"/>
              <a:ext cx="9125689" cy="3318440"/>
            </a:xfrm>
            <a:custGeom>
              <a:avLst/>
              <a:gdLst/>
              <a:ahLst/>
              <a:cxnLst>
                <a:cxn ang="0">
                  <a:pos x="0" y="2464"/>
                </a:cxn>
                <a:cxn ang="0">
                  <a:pos x="6761" y="0"/>
                </a:cxn>
                <a:cxn ang="0">
                  <a:pos x="6761" y="1290"/>
                </a:cxn>
                <a:cxn ang="0">
                  <a:pos x="0" y="2464"/>
                </a:cxn>
              </a:cxnLst>
              <a:rect l="0" t="0" r="r" b="b"/>
              <a:pathLst>
                <a:path w="6761" h="2464">
                  <a:moveTo>
                    <a:pt x="0" y="2464"/>
                  </a:moveTo>
                  <a:lnTo>
                    <a:pt x="6761" y="0"/>
                  </a:lnTo>
                  <a:lnTo>
                    <a:pt x="6761" y="1290"/>
                  </a:lnTo>
                  <a:lnTo>
                    <a:pt x="0" y="246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12" name="Picture 2"/>
            <p:cNvPicPr>
              <a:picLocks noChangeAspect="1" noChangeArrowheads="1"/>
            </p:cNvPicPr>
            <p:nvPr userDrawn="1"/>
          </p:nvPicPr>
          <p:blipFill>
            <a:blip r:embed="rId3" cstate="print"/>
            <a:srcRect/>
            <a:stretch>
              <a:fillRect/>
            </a:stretch>
          </p:blipFill>
          <p:spPr bwMode="auto">
            <a:xfrm>
              <a:off x="0" y="4291200"/>
              <a:ext cx="3078523" cy="1807200"/>
            </a:xfrm>
            <a:prstGeom prst="rect">
              <a:avLst/>
            </a:prstGeom>
            <a:noFill/>
            <a:ln w="9525">
              <a:noFill/>
              <a:miter lim="800000"/>
              <a:headEnd/>
              <a:tailEnd/>
            </a:ln>
            <a:effectLst/>
          </p:spPr>
        </p:pic>
      </p:grpSp>
    </p:spTree>
    <p:extLst>
      <p:ext uri="{BB962C8B-B14F-4D97-AF65-F5344CB8AC3E}">
        <p14:creationId xmlns:p14="http://schemas.microsoft.com/office/powerpoint/2010/main" val="367415810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olo testo">
    <p:spTree>
      <p:nvGrpSpPr>
        <p:cNvPr id="1" name=""/>
        <p:cNvGrpSpPr/>
        <p:nvPr/>
      </p:nvGrpSpPr>
      <p:grpSpPr>
        <a:xfrm>
          <a:off x="0" y="0"/>
          <a:ext cx="0" cy="0"/>
          <a:chOff x="0" y="0"/>
          <a:chExt cx="0" cy="0"/>
        </a:xfrm>
      </p:grpSpPr>
      <p:sp>
        <p:nvSpPr>
          <p:cNvPr id="7" name="Segnaposto contenuto 6"/>
          <p:cNvSpPr>
            <a:spLocks noGrp="1"/>
          </p:cNvSpPr>
          <p:nvPr>
            <p:ph sz="quarter" idx="13" hasCustomPrompt="1"/>
          </p:nvPr>
        </p:nvSpPr>
        <p:spPr>
          <a:xfrm>
            <a:off x="623718" y="923124"/>
            <a:ext cx="11240027" cy="5357395"/>
          </a:xfrm>
          <a:prstGeom prst="rect">
            <a:avLst/>
          </a:prstGeom>
        </p:spPr>
        <p:txBody>
          <a:bodyPr lIns="94747" tIns="47374" rIns="94747" bIns="47374"/>
          <a:lstStyle>
            <a:lvl1pPr marL="380578" indent="-380578" algn="just">
              <a:lnSpc>
                <a:spcPct val="100000"/>
              </a:lnSpc>
              <a:spcBef>
                <a:spcPts val="0"/>
              </a:spcBef>
              <a:spcAft>
                <a:spcPts val="0"/>
              </a:spcAft>
              <a:buClr>
                <a:srgbClr val="0D5C96"/>
              </a:buClr>
              <a:buFont typeface="Lucida Grande"/>
              <a:buChar char="›"/>
              <a:defRPr sz="2100">
                <a:solidFill>
                  <a:schemeClr val="tx1"/>
                </a:solidFill>
              </a:defRPr>
            </a:lvl1pPr>
            <a:lvl2pPr marL="890510" indent="-380578" algn="just">
              <a:lnSpc>
                <a:spcPct val="100000"/>
              </a:lnSpc>
              <a:spcBef>
                <a:spcPts val="0"/>
              </a:spcBef>
              <a:spcAft>
                <a:spcPts val="0"/>
              </a:spcAft>
              <a:buClr>
                <a:srgbClr val="0D5C96"/>
              </a:buClr>
              <a:buFont typeface="Lucida Grande"/>
              <a:buChar char="›"/>
              <a:defRPr sz="2100">
                <a:solidFill>
                  <a:schemeClr val="tx1"/>
                </a:solidFill>
              </a:defRPr>
            </a:lvl2pPr>
            <a:lvl3pPr marL="1403738" indent="-380578" algn="just">
              <a:lnSpc>
                <a:spcPct val="100000"/>
              </a:lnSpc>
              <a:spcBef>
                <a:spcPts val="0"/>
              </a:spcBef>
              <a:spcAft>
                <a:spcPts val="0"/>
              </a:spcAft>
              <a:buClr>
                <a:srgbClr val="0D5C96"/>
              </a:buClr>
              <a:buFont typeface="Lucida Grande"/>
              <a:buChar char="›"/>
              <a:defRPr sz="2100">
                <a:solidFill>
                  <a:schemeClr val="tx1"/>
                </a:solidFill>
              </a:defRPr>
            </a:lvl3pPr>
            <a:lvl4pPr marL="1913678" indent="-380578" algn="just">
              <a:lnSpc>
                <a:spcPct val="100000"/>
              </a:lnSpc>
              <a:spcBef>
                <a:spcPts val="0"/>
              </a:spcBef>
              <a:spcAft>
                <a:spcPts val="0"/>
              </a:spcAft>
              <a:buClr>
                <a:srgbClr val="0D5C96"/>
              </a:buClr>
              <a:buFont typeface="Lucida Grande"/>
              <a:buChar char="›"/>
              <a:defRPr sz="2100">
                <a:solidFill>
                  <a:schemeClr val="tx1"/>
                </a:solidFill>
              </a:defRPr>
            </a:lvl4pPr>
            <a:lvl5pPr marL="2046323" indent="0" algn="just">
              <a:lnSpc>
                <a:spcPct val="100000"/>
              </a:lnSpc>
              <a:spcBef>
                <a:spcPts val="0"/>
              </a:spcBef>
              <a:spcAft>
                <a:spcPts val="0"/>
              </a:spcAft>
              <a:buClr>
                <a:srgbClr val="0D5C96"/>
              </a:buClr>
              <a:buFont typeface="Arial"/>
              <a:buNone/>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p:txBody>
      </p:sp>
      <p:sp>
        <p:nvSpPr>
          <p:cNvPr id="9" name="Segnaposto numero diapositiva 5"/>
          <p:cNvSpPr>
            <a:spLocks noGrp="1"/>
          </p:cNvSpPr>
          <p:nvPr>
            <p:ph type="sldNum" sz="quarter" idx="4"/>
          </p:nvPr>
        </p:nvSpPr>
        <p:spPr>
          <a:xfrm>
            <a:off x="11382519" y="6516777"/>
            <a:ext cx="526270" cy="341227"/>
          </a:xfrm>
          <a:prstGeom prst="rect">
            <a:avLst/>
          </a:prstGeom>
        </p:spPr>
        <p:txBody>
          <a:bodyPr lIns="92691" tIns="46345" rIns="92691" bIns="46345"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1731969981"/>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esto + Immagine dx">
    <p:spTree>
      <p:nvGrpSpPr>
        <p:cNvPr id="1" name=""/>
        <p:cNvGrpSpPr/>
        <p:nvPr/>
      </p:nvGrpSpPr>
      <p:grpSpPr>
        <a:xfrm>
          <a:off x="0" y="0"/>
          <a:ext cx="0" cy="0"/>
          <a:chOff x="0" y="0"/>
          <a:chExt cx="0" cy="0"/>
        </a:xfrm>
      </p:grpSpPr>
      <p:sp>
        <p:nvSpPr>
          <p:cNvPr id="6" name="Titolo 7"/>
          <p:cNvSpPr>
            <a:spLocks noGrp="1"/>
          </p:cNvSpPr>
          <p:nvPr>
            <p:ph type="title"/>
          </p:nvPr>
        </p:nvSpPr>
        <p:spPr>
          <a:xfrm>
            <a:off x="622795" y="797013"/>
            <a:ext cx="11240026" cy="644583"/>
          </a:xfrm>
          <a:prstGeom prst="rect">
            <a:avLst/>
          </a:prstGeom>
        </p:spPr>
        <p:txBody>
          <a:bodyPr lIns="94747" tIns="47374" rIns="94747" bIns="47374"/>
          <a:lstStyle>
            <a:lvl1pPr algn="l">
              <a:defRPr sz="4300" b="1">
                <a:solidFill>
                  <a:srgbClr val="0071B8"/>
                </a:solidFill>
              </a:defRPr>
            </a:lvl1pPr>
          </a:lstStyle>
          <a:p>
            <a:r>
              <a:rPr lang="it-IT" dirty="0" smtClean="0"/>
              <a:t>Fare clic per modificare lo stile del titolo</a:t>
            </a:r>
            <a:endParaRPr lang="en-GB" dirty="0"/>
          </a:p>
        </p:txBody>
      </p:sp>
      <p:sp>
        <p:nvSpPr>
          <p:cNvPr id="7" name="Segnaposto contenuto 6"/>
          <p:cNvSpPr>
            <a:spLocks noGrp="1"/>
          </p:cNvSpPr>
          <p:nvPr>
            <p:ph sz="quarter" idx="13" hasCustomPrompt="1"/>
          </p:nvPr>
        </p:nvSpPr>
        <p:spPr>
          <a:xfrm>
            <a:off x="623717" y="1628160"/>
            <a:ext cx="6340004" cy="4652359"/>
          </a:xfrm>
          <a:prstGeom prst="rect">
            <a:avLst/>
          </a:prstGeom>
        </p:spPr>
        <p:txBody>
          <a:bodyPr lIns="94747" tIns="47374" rIns="94747" bIns="47374"/>
          <a:lstStyle>
            <a:lvl1pPr marL="380578" indent="-380578" algn="just">
              <a:lnSpc>
                <a:spcPct val="100000"/>
              </a:lnSpc>
              <a:spcBef>
                <a:spcPts val="0"/>
              </a:spcBef>
              <a:spcAft>
                <a:spcPts val="0"/>
              </a:spcAft>
              <a:buClr>
                <a:srgbClr val="0D5C96"/>
              </a:buClr>
              <a:buFont typeface="Lucida Grande"/>
              <a:buChar char="›"/>
              <a:defRPr sz="2100">
                <a:solidFill>
                  <a:schemeClr val="tx1"/>
                </a:solidFill>
              </a:defRPr>
            </a:lvl1pPr>
            <a:lvl2pPr marL="890510" indent="-380578" algn="just">
              <a:lnSpc>
                <a:spcPct val="100000"/>
              </a:lnSpc>
              <a:spcBef>
                <a:spcPts val="0"/>
              </a:spcBef>
              <a:spcAft>
                <a:spcPts val="0"/>
              </a:spcAft>
              <a:buClr>
                <a:srgbClr val="0D5C96"/>
              </a:buClr>
              <a:buFont typeface="Lucida Grande"/>
              <a:buChar char="›"/>
              <a:defRPr sz="2100">
                <a:solidFill>
                  <a:schemeClr val="tx1"/>
                </a:solidFill>
              </a:defRPr>
            </a:lvl2pPr>
            <a:lvl3pPr marL="1403738" indent="-380578" algn="just">
              <a:lnSpc>
                <a:spcPct val="100000"/>
              </a:lnSpc>
              <a:spcBef>
                <a:spcPts val="0"/>
              </a:spcBef>
              <a:spcAft>
                <a:spcPts val="0"/>
              </a:spcAft>
              <a:buClr>
                <a:srgbClr val="0D5C96"/>
              </a:buClr>
              <a:buFont typeface="Lucida Grande"/>
              <a:buChar char="›"/>
              <a:defRPr sz="2100">
                <a:solidFill>
                  <a:schemeClr val="tx1"/>
                </a:solidFill>
              </a:defRPr>
            </a:lvl3pPr>
            <a:lvl4pPr marL="1913678" indent="-380578" algn="just">
              <a:lnSpc>
                <a:spcPct val="100000"/>
              </a:lnSpc>
              <a:spcBef>
                <a:spcPts val="0"/>
              </a:spcBef>
              <a:spcAft>
                <a:spcPts val="0"/>
              </a:spcAft>
              <a:buClr>
                <a:srgbClr val="0D5C96"/>
              </a:buClr>
              <a:buFont typeface="Lucida Grande"/>
              <a:buChar char="›"/>
              <a:defRPr sz="2100">
                <a:solidFill>
                  <a:schemeClr val="tx1"/>
                </a:solidFill>
              </a:defRPr>
            </a:lvl4pPr>
            <a:lvl5pPr marL="2046323" indent="0" algn="just">
              <a:lnSpc>
                <a:spcPct val="100000"/>
              </a:lnSpc>
              <a:spcBef>
                <a:spcPts val="0"/>
              </a:spcBef>
              <a:spcAft>
                <a:spcPts val="0"/>
              </a:spcAft>
              <a:buClr>
                <a:srgbClr val="0D5C96"/>
              </a:buClr>
              <a:buFont typeface="Arial"/>
              <a:buNone/>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p:txBody>
      </p:sp>
      <p:sp>
        <p:nvSpPr>
          <p:cNvPr id="9" name="Picture Placeholder 8"/>
          <p:cNvSpPr>
            <a:spLocks noGrp="1"/>
          </p:cNvSpPr>
          <p:nvPr>
            <p:ph type="pic" sz="quarter" idx="14"/>
          </p:nvPr>
        </p:nvSpPr>
        <p:spPr>
          <a:xfrm>
            <a:off x="7155848" y="1614401"/>
            <a:ext cx="4707900" cy="4666387"/>
          </a:xfrm>
          <a:prstGeom prst="rect">
            <a:avLst/>
          </a:prstGeom>
        </p:spPr>
        <p:txBody>
          <a:bodyPr vert="horz" lIns="121780" tIns="60889" rIns="121780" bIns="60889"/>
          <a:lstStyle/>
          <a:p>
            <a:endParaRPr lang="en-US" dirty="0"/>
          </a:p>
        </p:txBody>
      </p:sp>
      <p:sp>
        <p:nvSpPr>
          <p:cNvPr id="11" name="Segnaposto numero diapositiva 5"/>
          <p:cNvSpPr>
            <a:spLocks noGrp="1"/>
          </p:cNvSpPr>
          <p:nvPr>
            <p:ph type="sldNum" sz="quarter" idx="4"/>
          </p:nvPr>
        </p:nvSpPr>
        <p:spPr>
          <a:xfrm>
            <a:off x="11382519" y="6516777"/>
            <a:ext cx="526270" cy="341227"/>
          </a:xfrm>
          <a:prstGeom prst="rect">
            <a:avLst/>
          </a:prstGeom>
        </p:spPr>
        <p:txBody>
          <a:bodyPr lIns="92691" tIns="46345" rIns="92691" bIns="46345"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2714965382"/>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esto + immagini sx">
    <p:spTree>
      <p:nvGrpSpPr>
        <p:cNvPr id="1" name=""/>
        <p:cNvGrpSpPr/>
        <p:nvPr/>
      </p:nvGrpSpPr>
      <p:grpSpPr>
        <a:xfrm>
          <a:off x="0" y="0"/>
          <a:ext cx="0" cy="0"/>
          <a:chOff x="0" y="0"/>
          <a:chExt cx="0" cy="0"/>
        </a:xfrm>
      </p:grpSpPr>
      <p:sp>
        <p:nvSpPr>
          <p:cNvPr id="6" name="Titolo 7"/>
          <p:cNvSpPr>
            <a:spLocks noGrp="1"/>
          </p:cNvSpPr>
          <p:nvPr>
            <p:ph type="title"/>
          </p:nvPr>
        </p:nvSpPr>
        <p:spPr>
          <a:xfrm>
            <a:off x="622795" y="797013"/>
            <a:ext cx="11240026" cy="644583"/>
          </a:xfrm>
          <a:prstGeom prst="rect">
            <a:avLst/>
          </a:prstGeom>
        </p:spPr>
        <p:txBody>
          <a:bodyPr lIns="94747" tIns="47374" rIns="94747" bIns="47374"/>
          <a:lstStyle>
            <a:lvl1pPr algn="l">
              <a:defRPr sz="4300" b="1">
                <a:solidFill>
                  <a:srgbClr val="0071B8"/>
                </a:solidFill>
              </a:defRPr>
            </a:lvl1pPr>
          </a:lstStyle>
          <a:p>
            <a:r>
              <a:rPr lang="it-IT" dirty="0" smtClean="0"/>
              <a:t>Fare clic per modificare lo stile del titolo</a:t>
            </a:r>
            <a:endParaRPr lang="en-GB" dirty="0"/>
          </a:p>
        </p:txBody>
      </p:sp>
      <p:sp>
        <p:nvSpPr>
          <p:cNvPr id="7" name="Segnaposto contenuto 6"/>
          <p:cNvSpPr>
            <a:spLocks noGrp="1"/>
          </p:cNvSpPr>
          <p:nvPr>
            <p:ph sz="quarter" idx="13" hasCustomPrompt="1"/>
          </p:nvPr>
        </p:nvSpPr>
        <p:spPr>
          <a:xfrm>
            <a:off x="5522811" y="1628160"/>
            <a:ext cx="6340004" cy="4652359"/>
          </a:xfrm>
          <a:prstGeom prst="rect">
            <a:avLst/>
          </a:prstGeom>
        </p:spPr>
        <p:txBody>
          <a:bodyPr lIns="94747" tIns="47374" rIns="94747" bIns="47374"/>
          <a:lstStyle>
            <a:lvl1pPr marL="380578" indent="-380578" algn="just">
              <a:lnSpc>
                <a:spcPct val="100000"/>
              </a:lnSpc>
              <a:spcBef>
                <a:spcPts val="0"/>
              </a:spcBef>
              <a:spcAft>
                <a:spcPts val="0"/>
              </a:spcAft>
              <a:buClr>
                <a:srgbClr val="0D5C96"/>
              </a:buClr>
              <a:buFont typeface="Lucida Grande"/>
              <a:buChar char="›"/>
              <a:defRPr sz="2100">
                <a:solidFill>
                  <a:schemeClr val="tx1"/>
                </a:solidFill>
              </a:defRPr>
            </a:lvl1pPr>
            <a:lvl2pPr marL="890510" indent="-380578" algn="just">
              <a:lnSpc>
                <a:spcPct val="100000"/>
              </a:lnSpc>
              <a:spcBef>
                <a:spcPts val="0"/>
              </a:spcBef>
              <a:spcAft>
                <a:spcPts val="0"/>
              </a:spcAft>
              <a:buClr>
                <a:srgbClr val="0D5C96"/>
              </a:buClr>
              <a:buFont typeface="Lucida Grande"/>
              <a:buChar char="›"/>
              <a:defRPr sz="2100">
                <a:solidFill>
                  <a:schemeClr val="tx1"/>
                </a:solidFill>
              </a:defRPr>
            </a:lvl2pPr>
            <a:lvl3pPr marL="1403738" indent="-380578" algn="just">
              <a:lnSpc>
                <a:spcPct val="100000"/>
              </a:lnSpc>
              <a:spcBef>
                <a:spcPts val="0"/>
              </a:spcBef>
              <a:spcAft>
                <a:spcPts val="0"/>
              </a:spcAft>
              <a:buClr>
                <a:srgbClr val="0D5C96"/>
              </a:buClr>
              <a:buFont typeface="Lucida Grande"/>
              <a:buChar char="›"/>
              <a:defRPr sz="2100">
                <a:solidFill>
                  <a:schemeClr val="tx1"/>
                </a:solidFill>
              </a:defRPr>
            </a:lvl3pPr>
            <a:lvl4pPr marL="1913678" indent="-380578" algn="just">
              <a:lnSpc>
                <a:spcPct val="100000"/>
              </a:lnSpc>
              <a:spcBef>
                <a:spcPts val="0"/>
              </a:spcBef>
              <a:spcAft>
                <a:spcPts val="0"/>
              </a:spcAft>
              <a:buClr>
                <a:srgbClr val="0D5C96"/>
              </a:buClr>
              <a:buFont typeface="Lucida Grande"/>
              <a:buChar char="›"/>
              <a:defRPr sz="2100">
                <a:solidFill>
                  <a:schemeClr val="tx1"/>
                </a:solidFill>
              </a:defRPr>
            </a:lvl4pPr>
            <a:lvl5pPr marL="2046323" indent="0" algn="just">
              <a:lnSpc>
                <a:spcPct val="100000"/>
              </a:lnSpc>
              <a:spcBef>
                <a:spcPts val="0"/>
              </a:spcBef>
              <a:spcAft>
                <a:spcPts val="0"/>
              </a:spcAft>
              <a:buClr>
                <a:srgbClr val="0D5C96"/>
              </a:buClr>
              <a:buFont typeface="Arial"/>
              <a:buNone/>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p:txBody>
      </p:sp>
      <p:sp>
        <p:nvSpPr>
          <p:cNvPr id="8" name="Picture Placeholder 8"/>
          <p:cNvSpPr>
            <a:spLocks noGrp="1"/>
          </p:cNvSpPr>
          <p:nvPr>
            <p:ph type="pic" sz="quarter" idx="14"/>
          </p:nvPr>
        </p:nvSpPr>
        <p:spPr>
          <a:xfrm>
            <a:off x="623724" y="1614397"/>
            <a:ext cx="4707900" cy="2246651"/>
          </a:xfrm>
          <a:prstGeom prst="rect">
            <a:avLst/>
          </a:prstGeom>
        </p:spPr>
        <p:txBody>
          <a:bodyPr vert="horz" lIns="121780" tIns="60889" rIns="121780" bIns="60889"/>
          <a:lstStyle/>
          <a:p>
            <a:endParaRPr lang="en-US" dirty="0"/>
          </a:p>
        </p:txBody>
      </p:sp>
      <p:sp>
        <p:nvSpPr>
          <p:cNvPr id="9" name="Picture Placeholder 8"/>
          <p:cNvSpPr>
            <a:spLocks noGrp="1"/>
          </p:cNvSpPr>
          <p:nvPr>
            <p:ph type="pic" sz="quarter" idx="15"/>
          </p:nvPr>
        </p:nvSpPr>
        <p:spPr>
          <a:xfrm>
            <a:off x="623724" y="4033869"/>
            <a:ext cx="4707900" cy="2246651"/>
          </a:xfrm>
          <a:prstGeom prst="rect">
            <a:avLst/>
          </a:prstGeom>
        </p:spPr>
        <p:txBody>
          <a:bodyPr vert="horz" lIns="121780" tIns="60889" rIns="121780" bIns="60889"/>
          <a:lstStyle/>
          <a:p>
            <a:endParaRPr lang="en-US" dirty="0"/>
          </a:p>
        </p:txBody>
      </p:sp>
      <p:sp>
        <p:nvSpPr>
          <p:cNvPr id="12" name="Segnaposto numero diapositiva 5"/>
          <p:cNvSpPr>
            <a:spLocks noGrp="1"/>
          </p:cNvSpPr>
          <p:nvPr>
            <p:ph type="sldNum" sz="quarter" idx="4"/>
          </p:nvPr>
        </p:nvSpPr>
        <p:spPr>
          <a:xfrm>
            <a:off x="11382519" y="6516777"/>
            <a:ext cx="526270" cy="341227"/>
          </a:xfrm>
          <a:prstGeom prst="rect">
            <a:avLst/>
          </a:prstGeom>
        </p:spPr>
        <p:txBody>
          <a:bodyPr lIns="92691" tIns="46345" rIns="92691" bIns="46345"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705618266"/>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esto + immagine orizzontale">
    <p:spTree>
      <p:nvGrpSpPr>
        <p:cNvPr id="1" name=""/>
        <p:cNvGrpSpPr/>
        <p:nvPr/>
      </p:nvGrpSpPr>
      <p:grpSpPr>
        <a:xfrm>
          <a:off x="0" y="0"/>
          <a:ext cx="0" cy="0"/>
          <a:chOff x="0" y="0"/>
          <a:chExt cx="0" cy="0"/>
        </a:xfrm>
      </p:grpSpPr>
      <p:sp>
        <p:nvSpPr>
          <p:cNvPr id="6" name="Titolo 7"/>
          <p:cNvSpPr>
            <a:spLocks noGrp="1"/>
          </p:cNvSpPr>
          <p:nvPr>
            <p:ph type="title"/>
          </p:nvPr>
        </p:nvSpPr>
        <p:spPr>
          <a:xfrm>
            <a:off x="622795" y="797013"/>
            <a:ext cx="11240026" cy="644583"/>
          </a:xfrm>
          <a:prstGeom prst="rect">
            <a:avLst/>
          </a:prstGeom>
        </p:spPr>
        <p:txBody>
          <a:bodyPr lIns="94747" tIns="47374" rIns="94747" bIns="47374"/>
          <a:lstStyle>
            <a:lvl1pPr algn="l">
              <a:defRPr sz="4300" b="1">
                <a:solidFill>
                  <a:srgbClr val="0071B8"/>
                </a:solidFill>
              </a:defRPr>
            </a:lvl1pPr>
          </a:lstStyle>
          <a:p>
            <a:r>
              <a:rPr lang="it-IT" dirty="0" smtClean="0"/>
              <a:t>Fare clic per modificare lo stile del titolo</a:t>
            </a:r>
            <a:endParaRPr lang="en-GB" dirty="0"/>
          </a:p>
        </p:txBody>
      </p:sp>
      <p:sp>
        <p:nvSpPr>
          <p:cNvPr id="7" name="Segnaposto contenuto 6"/>
          <p:cNvSpPr>
            <a:spLocks noGrp="1"/>
          </p:cNvSpPr>
          <p:nvPr>
            <p:ph sz="quarter" idx="13" hasCustomPrompt="1"/>
          </p:nvPr>
        </p:nvSpPr>
        <p:spPr>
          <a:xfrm>
            <a:off x="623718" y="4120277"/>
            <a:ext cx="11239099" cy="2160240"/>
          </a:xfrm>
          <a:prstGeom prst="rect">
            <a:avLst/>
          </a:prstGeom>
        </p:spPr>
        <p:txBody>
          <a:bodyPr lIns="94747" tIns="47374" rIns="94747" bIns="47374"/>
          <a:lstStyle>
            <a:lvl1pPr marL="380578" indent="-380578" algn="just">
              <a:lnSpc>
                <a:spcPct val="100000"/>
              </a:lnSpc>
              <a:spcBef>
                <a:spcPts val="0"/>
              </a:spcBef>
              <a:spcAft>
                <a:spcPts val="0"/>
              </a:spcAft>
              <a:buClr>
                <a:srgbClr val="0D5C96"/>
              </a:buClr>
              <a:buFont typeface="Lucida Grande"/>
              <a:buChar char="›"/>
              <a:defRPr sz="2100">
                <a:solidFill>
                  <a:schemeClr val="tx1"/>
                </a:solidFill>
              </a:defRPr>
            </a:lvl1pPr>
            <a:lvl2pPr marL="890510" indent="-380578" algn="just">
              <a:lnSpc>
                <a:spcPct val="100000"/>
              </a:lnSpc>
              <a:spcBef>
                <a:spcPts val="0"/>
              </a:spcBef>
              <a:spcAft>
                <a:spcPts val="0"/>
              </a:spcAft>
              <a:buClr>
                <a:srgbClr val="0D5C96"/>
              </a:buClr>
              <a:buFont typeface="Lucida Grande"/>
              <a:buChar char="›"/>
              <a:defRPr sz="2100">
                <a:solidFill>
                  <a:schemeClr val="tx1"/>
                </a:solidFill>
              </a:defRPr>
            </a:lvl2pPr>
            <a:lvl3pPr marL="1403738" indent="-380578" algn="just">
              <a:lnSpc>
                <a:spcPct val="100000"/>
              </a:lnSpc>
              <a:spcBef>
                <a:spcPts val="0"/>
              </a:spcBef>
              <a:spcAft>
                <a:spcPts val="0"/>
              </a:spcAft>
              <a:buClr>
                <a:srgbClr val="0D5C96"/>
              </a:buClr>
              <a:buFont typeface="Lucida Grande"/>
              <a:buChar char="›"/>
              <a:defRPr sz="2100">
                <a:solidFill>
                  <a:schemeClr val="tx1"/>
                </a:solidFill>
              </a:defRPr>
            </a:lvl3pPr>
            <a:lvl4pPr marL="1913678" indent="-380578" algn="just">
              <a:lnSpc>
                <a:spcPct val="100000"/>
              </a:lnSpc>
              <a:spcBef>
                <a:spcPts val="0"/>
              </a:spcBef>
              <a:spcAft>
                <a:spcPts val="0"/>
              </a:spcAft>
              <a:buClr>
                <a:srgbClr val="0D5C96"/>
              </a:buClr>
              <a:buFont typeface="Lucida Grande"/>
              <a:buChar char="›"/>
              <a:defRPr sz="2100">
                <a:solidFill>
                  <a:schemeClr val="tx1"/>
                </a:solidFill>
              </a:defRPr>
            </a:lvl4pPr>
            <a:lvl5pPr marL="2046323" indent="0" algn="just">
              <a:lnSpc>
                <a:spcPct val="100000"/>
              </a:lnSpc>
              <a:spcBef>
                <a:spcPts val="0"/>
              </a:spcBef>
              <a:spcAft>
                <a:spcPts val="0"/>
              </a:spcAft>
              <a:buClr>
                <a:srgbClr val="0D5C96"/>
              </a:buClr>
              <a:buFont typeface="Arial"/>
              <a:buNone/>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p:txBody>
      </p:sp>
      <p:sp>
        <p:nvSpPr>
          <p:cNvPr id="8" name="Picture Placeholder 8"/>
          <p:cNvSpPr>
            <a:spLocks noGrp="1"/>
          </p:cNvSpPr>
          <p:nvPr>
            <p:ph type="pic" sz="quarter" idx="14"/>
          </p:nvPr>
        </p:nvSpPr>
        <p:spPr>
          <a:xfrm>
            <a:off x="623725" y="1614401"/>
            <a:ext cx="11240026" cy="2333059"/>
          </a:xfrm>
          <a:prstGeom prst="rect">
            <a:avLst/>
          </a:prstGeom>
        </p:spPr>
        <p:txBody>
          <a:bodyPr vert="horz" lIns="121780" tIns="60889" rIns="121780" bIns="60889"/>
          <a:lstStyle/>
          <a:p>
            <a:endParaRPr lang="en-US" dirty="0"/>
          </a:p>
        </p:txBody>
      </p:sp>
      <p:sp>
        <p:nvSpPr>
          <p:cNvPr id="12" name="Segnaposto numero diapositiva 5"/>
          <p:cNvSpPr>
            <a:spLocks noGrp="1"/>
          </p:cNvSpPr>
          <p:nvPr>
            <p:ph type="sldNum" sz="quarter" idx="4"/>
          </p:nvPr>
        </p:nvSpPr>
        <p:spPr>
          <a:xfrm>
            <a:off x="11382519" y="6516777"/>
            <a:ext cx="526270" cy="341227"/>
          </a:xfrm>
          <a:prstGeom prst="rect">
            <a:avLst/>
          </a:prstGeom>
        </p:spPr>
        <p:txBody>
          <a:bodyPr lIns="92691" tIns="46345" rIns="92691" bIns="46345"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1054658610"/>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Immagine full screen">
    <p:spTree>
      <p:nvGrpSpPr>
        <p:cNvPr id="1" name=""/>
        <p:cNvGrpSpPr/>
        <p:nvPr/>
      </p:nvGrpSpPr>
      <p:grpSpPr>
        <a:xfrm>
          <a:off x="0" y="0"/>
          <a:ext cx="0" cy="0"/>
          <a:chOff x="0" y="0"/>
          <a:chExt cx="0" cy="0"/>
        </a:xfrm>
      </p:grpSpPr>
      <p:sp>
        <p:nvSpPr>
          <p:cNvPr id="6" name="Picture Placeholder 8"/>
          <p:cNvSpPr>
            <a:spLocks noGrp="1"/>
          </p:cNvSpPr>
          <p:nvPr>
            <p:ph type="pic" sz="quarter" idx="14"/>
          </p:nvPr>
        </p:nvSpPr>
        <p:spPr>
          <a:xfrm>
            <a:off x="335536" y="836712"/>
            <a:ext cx="11527281" cy="5616624"/>
          </a:xfrm>
          <a:prstGeom prst="rect">
            <a:avLst/>
          </a:prstGeom>
        </p:spPr>
        <p:txBody>
          <a:bodyPr vert="horz" lIns="121780" tIns="60889" rIns="121780" bIns="60889"/>
          <a:lstStyle/>
          <a:p>
            <a:endParaRPr lang="en-US" dirty="0"/>
          </a:p>
        </p:txBody>
      </p:sp>
      <p:sp>
        <p:nvSpPr>
          <p:cNvPr id="7" name="Text Placeholder 11"/>
          <p:cNvSpPr>
            <a:spLocks noGrp="1"/>
          </p:cNvSpPr>
          <p:nvPr>
            <p:ph type="body" sz="quarter" idx="13" hasCustomPrompt="1"/>
          </p:nvPr>
        </p:nvSpPr>
        <p:spPr>
          <a:xfrm>
            <a:off x="719786" y="2996970"/>
            <a:ext cx="10758794" cy="864097"/>
          </a:xfrm>
          <a:prstGeom prst="rect">
            <a:avLst/>
          </a:prstGeom>
        </p:spPr>
        <p:txBody>
          <a:bodyPr vert="horz" lIns="121780" tIns="60889" rIns="121780" bIns="60889" anchor="ctr"/>
          <a:lstStyle>
            <a:lvl1pPr marL="0" indent="0" algn="ctr">
              <a:lnSpc>
                <a:spcPct val="100000"/>
              </a:lnSpc>
              <a:buNone/>
              <a:defRPr sz="5300" b="1" baseline="0">
                <a:solidFill>
                  <a:schemeClr val="bg1"/>
                </a:solidFill>
              </a:defRPr>
            </a:lvl1pPr>
          </a:lstStyle>
          <a:p>
            <a:pPr lvl="0"/>
            <a:r>
              <a:rPr lang="en-US" dirty="0" err="1" smtClean="0"/>
              <a:t>Enfasi</a:t>
            </a:r>
            <a:r>
              <a:rPr lang="en-US" dirty="0" smtClean="0"/>
              <a:t> </a:t>
            </a:r>
            <a:r>
              <a:rPr lang="en-US" dirty="0" err="1" smtClean="0"/>
              <a:t>testo</a:t>
            </a:r>
            <a:r>
              <a:rPr lang="en-US" dirty="0" smtClean="0"/>
              <a:t> – da </a:t>
            </a:r>
            <a:r>
              <a:rPr lang="en-US" dirty="0" err="1" smtClean="0"/>
              <a:t>usare</a:t>
            </a:r>
            <a:r>
              <a:rPr lang="en-US" dirty="0" smtClean="0"/>
              <a:t> con </a:t>
            </a:r>
            <a:r>
              <a:rPr lang="en-US" dirty="0" err="1" smtClean="0"/>
              <a:t>frasi</a:t>
            </a:r>
            <a:r>
              <a:rPr lang="en-US" dirty="0" smtClean="0"/>
              <a:t> </a:t>
            </a:r>
            <a:r>
              <a:rPr lang="en-US" dirty="0" err="1" smtClean="0"/>
              <a:t>chiave</a:t>
            </a:r>
            <a:endParaRPr lang="en-US" dirty="0"/>
          </a:p>
        </p:txBody>
      </p:sp>
      <p:sp>
        <p:nvSpPr>
          <p:cNvPr id="11" name="Segnaposto numero diapositiva 5"/>
          <p:cNvSpPr>
            <a:spLocks noGrp="1"/>
          </p:cNvSpPr>
          <p:nvPr>
            <p:ph type="sldNum" sz="quarter" idx="4"/>
          </p:nvPr>
        </p:nvSpPr>
        <p:spPr>
          <a:xfrm>
            <a:off x="11382519" y="6516777"/>
            <a:ext cx="526270" cy="341227"/>
          </a:xfrm>
          <a:prstGeom prst="rect">
            <a:avLst/>
          </a:prstGeom>
        </p:spPr>
        <p:txBody>
          <a:bodyPr lIns="92691" tIns="46345" rIns="92691" bIns="46345"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893744186"/>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Enfasi testo">
    <p:spTree>
      <p:nvGrpSpPr>
        <p:cNvPr id="1" name=""/>
        <p:cNvGrpSpPr/>
        <p:nvPr/>
      </p:nvGrpSpPr>
      <p:grpSpPr>
        <a:xfrm>
          <a:off x="0" y="0"/>
          <a:ext cx="0" cy="0"/>
          <a:chOff x="0" y="0"/>
          <a:chExt cx="0" cy="0"/>
        </a:xfrm>
      </p:grpSpPr>
      <p:sp>
        <p:nvSpPr>
          <p:cNvPr id="8" name="Text Placeholder 11"/>
          <p:cNvSpPr>
            <a:spLocks noGrp="1"/>
          </p:cNvSpPr>
          <p:nvPr>
            <p:ph type="body" sz="quarter" idx="13" hasCustomPrompt="1"/>
          </p:nvPr>
        </p:nvSpPr>
        <p:spPr>
          <a:xfrm>
            <a:off x="719779" y="2996970"/>
            <a:ext cx="11143964" cy="864097"/>
          </a:xfrm>
          <a:prstGeom prst="rect">
            <a:avLst/>
          </a:prstGeom>
        </p:spPr>
        <p:txBody>
          <a:bodyPr vert="horz" lIns="121780" tIns="60889" rIns="121780" bIns="60889" anchor="ctr"/>
          <a:lstStyle>
            <a:lvl1pPr marL="0" indent="0">
              <a:lnSpc>
                <a:spcPct val="100000"/>
              </a:lnSpc>
              <a:buNone/>
              <a:defRPr sz="5300" b="1" baseline="0">
                <a:solidFill>
                  <a:srgbClr val="0071B8"/>
                </a:solidFill>
              </a:defRPr>
            </a:lvl1pPr>
          </a:lstStyle>
          <a:p>
            <a:pPr lvl="0"/>
            <a:r>
              <a:rPr lang="en-US" dirty="0" err="1" smtClean="0"/>
              <a:t>Enfasi</a:t>
            </a:r>
            <a:r>
              <a:rPr lang="en-US" dirty="0" smtClean="0"/>
              <a:t> </a:t>
            </a:r>
            <a:r>
              <a:rPr lang="en-US" dirty="0" err="1" smtClean="0"/>
              <a:t>testo</a:t>
            </a:r>
            <a:r>
              <a:rPr lang="en-US" dirty="0" smtClean="0"/>
              <a:t> – da </a:t>
            </a:r>
            <a:r>
              <a:rPr lang="en-US" dirty="0" err="1" smtClean="0"/>
              <a:t>usare</a:t>
            </a:r>
            <a:r>
              <a:rPr lang="en-US" dirty="0" smtClean="0"/>
              <a:t> con </a:t>
            </a:r>
            <a:r>
              <a:rPr lang="en-US" dirty="0" err="1" smtClean="0"/>
              <a:t>frasi</a:t>
            </a:r>
            <a:r>
              <a:rPr lang="en-US" dirty="0" smtClean="0"/>
              <a:t> </a:t>
            </a:r>
            <a:r>
              <a:rPr lang="en-US" dirty="0" err="1" smtClean="0"/>
              <a:t>chiave</a:t>
            </a:r>
            <a:endParaRPr lang="en-US" dirty="0"/>
          </a:p>
        </p:txBody>
      </p:sp>
      <p:sp>
        <p:nvSpPr>
          <p:cNvPr id="7" name="Segnaposto numero diapositiva 5"/>
          <p:cNvSpPr>
            <a:spLocks noGrp="1"/>
          </p:cNvSpPr>
          <p:nvPr>
            <p:ph type="sldNum" sz="quarter" idx="4"/>
          </p:nvPr>
        </p:nvSpPr>
        <p:spPr>
          <a:xfrm>
            <a:off x="11382519" y="6516777"/>
            <a:ext cx="526270" cy="341227"/>
          </a:xfrm>
          <a:prstGeom prst="rect">
            <a:avLst/>
          </a:prstGeom>
        </p:spPr>
        <p:txBody>
          <a:bodyPr lIns="92691" tIns="46345" rIns="92691" bIns="46345"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2437488824"/>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abella">
    <p:spTree>
      <p:nvGrpSpPr>
        <p:cNvPr id="1" name=""/>
        <p:cNvGrpSpPr/>
        <p:nvPr/>
      </p:nvGrpSpPr>
      <p:grpSpPr>
        <a:xfrm>
          <a:off x="0" y="0"/>
          <a:ext cx="0" cy="0"/>
          <a:chOff x="0" y="0"/>
          <a:chExt cx="0" cy="0"/>
        </a:xfrm>
      </p:grpSpPr>
      <p:sp>
        <p:nvSpPr>
          <p:cNvPr id="16" name="Table Placeholder 15"/>
          <p:cNvSpPr>
            <a:spLocks noGrp="1"/>
          </p:cNvSpPr>
          <p:nvPr>
            <p:ph type="tbl" sz="quarter" idx="13"/>
          </p:nvPr>
        </p:nvSpPr>
        <p:spPr>
          <a:xfrm>
            <a:off x="624743" y="923124"/>
            <a:ext cx="11239000" cy="5357395"/>
          </a:xfrm>
          <a:prstGeom prst="rect">
            <a:avLst/>
          </a:prstGeom>
        </p:spPr>
        <p:txBody>
          <a:bodyPr vert="horz" lIns="121780" tIns="60889" rIns="121780" bIns="60889"/>
          <a:lstStyle/>
          <a:p>
            <a:endParaRPr lang="en-US" dirty="0"/>
          </a:p>
        </p:txBody>
      </p:sp>
      <p:sp>
        <p:nvSpPr>
          <p:cNvPr id="8" name="Segnaposto numero diapositiva 5"/>
          <p:cNvSpPr>
            <a:spLocks noGrp="1"/>
          </p:cNvSpPr>
          <p:nvPr>
            <p:ph type="sldNum" sz="quarter" idx="4"/>
          </p:nvPr>
        </p:nvSpPr>
        <p:spPr>
          <a:xfrm>
            <a:off x="11382519" y="6516777"/>
            <a:ext cx="526270" cy="341227"/>
          </a:xfrm>
          <a:prstGeom prst="rect">
            <a:avLst/>
          </a:prstGeom>
        </p:spPr>
        <p:txBody>
          <a:bodyPr lIns="92691" tIns="46345" rIns="92691" bIns="46345"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1248299218"/>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Titolo capitolo + Logo Cliente">
    <p:spTree>
      <p:nvGrpSpPr>
        <p:cNvPr id="1" name=""/>
        <p:cNvGrpSpPr/>
        <p:nvPr/>
      </p:nvGrpSpPr>
      <p:grpSpPr>
        <a:xfrm>
          <a:off x="0" y="0"/>
          <a:ext cx="0" cy="0"/>
          <a:chOff x="0" y="0"/>
          <a:chExt cx="0" cy="0"/>
        </a:xfrm>
      </p:grpSpPr>
      <p:pic>
        <p:nvPicPr>
          <p:cNvPr id="15" name="Picture 14" descr="BTW - copertina DEF2-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17" y="0"/>
            <a:ext cx="12187516" cy="6858000"/>
          </a:xfrm>
          <a:prstGeom prst="rect">
            <a:avLst/>
          </a:prstGeom>
        </p:spPr>
      </p:pic>
      <p:sp>
        <p:nvSpPr>
          <p:cNvPr id="16" name="Text Placeholder 11"/>
          <p:cNvSpPr>
            <a:spLocks noGrp="1"/>
          </p:cNvSpPr>
          <p:nvPr>
            <p:ph type="body" sz="quarter" idx="12" hasCustomPrompt="1"/>
          </p:nvPr>
        </p:nvSpPr>
        <p:spPr>
          <a:xfrm>
            <a:off x="6003119" y="3601836"/>
            <a:ext cx="5860628" cy="864097"/>
          </a:xfrm>
          <a:prstGeom prst="rect">
            <a:avLst/>
          </a:prstGeom>
        </p:spPr>
        <p:txBody>
          <a:bodyPr vert="horz" lIns="121780" tIns="60889" rIns="121780" bIns="60889" anchor="b"/>
          <a:lstStyle>
            <a:lvl1pPr marL="0" indent="0">
              <a:lnSpc>
                <a:spcPct val="70000"/>
              </a:lnSpc>
              <a:buNone/>
              <a:defRPr sz="5300" b="1" baseline="0">
                <a:solidFill>
                  <a:srgbClr val="0071B8"/>
                </a:solidFill>
              </a:defRPr>
            </a:lvl1pPr>
          </a:lstStyle>
          <a:p>
            <a:pPr lvl="0"/>
            <a:r>
              <a:rPr lang="en-US" dirty="0" err="1" smtClean="0"/>
              <a:t>Titolo</a:t>
            </a:r>
            <a:r>
              <a:rPr lang="en-US" dirty="0" smtClean="0"/>
              <a:t> </a:t>
            </a:r>
            <a:r>
              <a:rPr lang="en-US" dirty="0" err="1" smtClean="0"/>
              <a:t>capitolo</a:t>
            </a:r>
            <a:endParaRPr lang="en-US" dirty="0"/>
          </a:p>
        </p:txBody>
      </p:sp>
      <p:sp>
        <p:nvSpPr>
          <p:cNvPr id="17" name="Text Placeholder 13"/>
          <p:cNvSpPr>
            <a:spLocks noGrp="1"/>
          </p:cNvSpPr>
          <p:nvPr>
            <p:ph type="body" sz="quarter" idx="13" hasCustomPrompt="1"/>
          </p:nvPr>
        </p:nvSpPr>
        <p:spPr>
          <a:xfrm>
            <a:off x="4275082" y="3601819"/>
            <a:ext cx="1343790" cy="864096"/>
          </a:xfrm>
          <a:prstGeom prst="rect">
            <a:avLst/>
          </a:prstGeom>
        </p:spPr>
        <p:txBody>
          <a:bodyPr vert="horz" lIns="121780" tIns="60889" rIns="121780" bIns="60889" anchor="b"/>
          <a:lstStyle>
            <a:lvl1pPr marL="0" indent="0" algn="r">
              <a:buNone/>
              <a:defRPr sz="5300">
                <a:solidFill>
                  <a:srgbClr val="0071B8"/>
                </a:solidFill>
              </a:defRPr>
            </a:lvl1pPr>
          </a:lstStyle>
          <a:p>
            <a:pPr lvl="0"/>
            <a:r>
              <a:rPr lang="en-US" dirty="0" smtClean="0"/>
              <a:t>1</a:t>
            </a:r>
            <a:endParaRPr lang="en-US" dirty="0"/>
          </a:p>
        </p:txBody>
      </p:sp>
      <p:sp>
        <p:nvSpPr>
          <p:cNvPr id="18" name="Text Placeholder 17"/>
          <p:cNvSpPr>
            <a:spLocks noGrp="1"/>
          </p:cNvSpPr>
          <p:nvPr>
            <p:ph type="body" sz="quarter" idx="14" hasCustomPrompt="1"/>
          </p:nvPr>
        </p:nvSpPr>
        <p:spPr>
          <a:xfrm>
            <a:off x="6003120" y="4552147"/>
            <a:ext cx="5861984" cy="691456"/>
          </a:xfrm>
          <a:prstGeom prst="rect">
            <a:avLst/>
          </a:prstGeom>
        </p:spPr>
        <p:txBody>
          <a:bodyPr vert="horz" lIns="121780" tIns="60889" rIns="121780" bIns="60889"/>
          <a:lstStyle>
            <a:lvl1pPr marL="0" indent="0">
              <a:lnSpc>
                <a:spcPct val="70000"/>
              </a:lnSpc>
              <a:buNone/>
              <a:defRPr sz="3200" baseline="0">
                <a:solidFill>
                  <a:srgbClr val="0071B8"/>
                </a:solidFill>
              </a:defRPr>
            </a:lvl1pPr>
          </a:lstStyle>
          <a:p>
            <a:pPr lvl="0"/>
            <a:r>
              <a:rPr lang="en-US" dirty="0" err="1" smtClean="0"/>
              <a:t>Sottotitolo</a:t>
            </a:r>
            <a:r>
              <a:rPr lang="en-US" dirty="0" smtClean="0"/>
              <a:t> </a:t>
            </a:r>
            <a:r>
              <a:rPr lang="en-US" dirty="0" err="1" smtClean="0"/>
              <a:t>capitolo</a:t>
            </a:r>
            <a:endParaRPr lang="en-US" dirty="0"/>
          </a:p>
        </p:txBody>
      </p:sp>
      <p:cxnSp>
        <p:nvCxnSpPr>
          <p:cNvPr id="19" name="Straight Connector 18"/>
          <p:cNvCxnSpPr/>
          <p:nvPr userDrawn="1"/>
        </p:nvCxnSpPr>
        <p:spPr>
          <a:xfrm flipH="1">
            <a:off x="6097059" y="4509120"/>
            <a:ext cx="5766685" cy="0"/>
          </a:xfrm>
          <a:prstGeom prst="line">
            <a:avLst/>
          </a:prstGeom>
          <a:ln>
            <a:solidFill>
              <a:srgbClr val="0071B8"/>
            </a:solidFill>
          </a:ln>
          <a:effectLst/>
        </p:spPr>
        <p:style>
          <a:lnRef idx="2">
            <a:schemeClr val="accent1"/>
          </a:lnRef>
          <a:fillRef idx="0">
            <a:schemeClr val="accent1"/>
          </a:fillRef>
          <a:effectRef idx="1">
            <a:schemeClr val="accent1"/>
          </a:effectRef>
          <a:fontRef idx="minor">
            <a:schemeClr val="tx1"/>
          </a:fontRef>
        </p:style>
      </p:cxnSp>
      <p:sp>
        <p:nvSpPr>
          <p:cNvPr id="24" name="Segnaposto numero diapositiva 5"/>
          <p:cNvSpPr>
            <a:spLocks noGrp="1"/>
          </p:cNvSpPr>
          <p:nvPr>
            <p:ph type="sldNum" sz="quarter" idx="4"/>
          </p:nvPr>
        </p:nvSpPr>
        <p:spPr>
          <a:xfrm>
            <a:off x="11382519" y="6516777"/>
            <a:ext cx="526270" cy="341227"/>
          </a:xfrm>
          <a:prstGeom prst="rect">
            <a:avLst/>
          </a:prstGeom>
        </p:spPr>
        <p:txBody>
          <a:bodyPr lIns="92691" tIns="46345" rIns="92691" bIns="46345"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cxnSp>
        <p:nvCxnSpPr>
          <p:cNvPr id="26" name="Straight Connector 25"/>
          <p:cNvCxnSpPr/>
          <p:nvPr userDrawn="1"/>
        </p:nvCxnSpPr>
        <p:spPr>
          <a:xfrm>
            <a:off x="335536" y="663893"/>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userDrawn="1"/>
        </p:nvPicPr>
        <p:blipFill>
          <a:blip r:embed="rId3"/>
          <a:stretch>
            <a:fillRect/>
          </a:stretch>
        </p:blipFill>
        <p:spPr>
          <a:xfrm>
            <a:off x="431595" y="164637"/>
            <a:ext cx="1248789" cy="411885"/>
          </a:xfrm>
          <a:prstGeom prst="rect">
            <a:avLst/>
          </a:prstGeom>
        </p:spPr>
      </p:pic>
      <p:pic>
        <p:nvPicPr>
          <p:cNvPr id="14" name="Immagin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l="4993" t="19226" r="9639" b="16205"/>
          <a:stretch/>
        </p:blipFill>
        <p:spPr>
          <a:xfrm>
            <a:off x="10849863" y="102305"/>
            <a:ext cx="1003740" cy="536549"/>
          </a:xfrm>
          <a:prstGeom prst="rect">
            <a:avLst/>
          </a:prstGeom>
        </p:spPr>
      </p:pic>
    </p:spTree>
    <p:extLst>
      <p:ext uri="{BB962C8B-B14F-4D97-AF65-F5344CB8AC3E}">
        <p14:creationId xmlns:p14="http://schemas.microsoft.com/office/powerpoint/2010/main" val="2748208269"/>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olo capitolo">
    <p:spTree>
      <p:nvGrpSpPr>
        <p:cNvPr id="1" name=""/>
        <p:cNvGrpSpPr/>
        <p:nvPr/>
      </p:nvGrpSpPr>
      <p:grpSpPr>
        <a:xfrm>
          <a:off x="0" y="0"/>
          <a:ext cx="0" cy="0"/>
          <a:chOff x="0" y="0"/>
          <a:chExt cx="0" cy="0"/>
        </a:xfrm>
      </p:grpSpPr>
      <p:pic>
        <p:nvPicPr>
          <p:cNvPr id="2" name="Picture 1" descr="BTW - copertina DEF2-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17" y="0"/>
            <a:ext cx="12187516" cy="6858000"/>
          </a:xfrm>
          <a:prstGeom prst="rect">
            <a:avLst/>
          </a:prstGeom>
        </p:spPr>
      </p:pic>
      <p:sp>
        <p:nvSpPr>
          <p:cNvPr id="24" name="Text Placeholder 11"/>
          <p:cNvSpPr>
            <a:spLocks noGrp="1"/>
          </p:cNvSpPr>
          <p:nvPr>
            <p:ph type="body" sz="quarter" idx="12" hasCustomPrompt="1"/>
          </p:nvPr>
        </p:nvSpPr>
        <p:spPr>
          <a:xfrm>
            <a:off x="3409479" y="3601836"/>
            <a:ext cx="8454272" cy="864097"/>
          </a:xfrm>
          <a:prstGeom prst="rect">
            <a:avLst/>
          </a:prstGeom>
        </p:spPr>
        <p:txBody>
          <a:bodyPr vert="horz" lIns="121780" tIns="60889" rIns="121780" bIns="60889" anchor="b">
            <a:normAutofit/>
          </a:bodyPr>
          <a:lstStyle>
            <a:lvl1pPr marL="0" indent="0" algn="r">
              <a:lnSpc>
                <a:spcPct val="70000"/>
              </a:lnSpc>
              <a:buNone/>
              <a:defRPr sz="4800" b="1" baseline="0">
                <a:solidFill>
                  <a:srgbClr val="0071B8"/>
                </a:solidFill>
              </a:defRPr>
            </a:lvl1pPr>
          </a:lstStyle>
          <a:p>
            <a:pPr lvl="0"/>
            <a:r>
              <a:rPr lang="en-US" dirty="0" err="1" smtClean="0"/>
              <a:t>Titolo</a:t>
            </a:r>
            <a:r>
              <a:rPr lang="en-US" dirty="0" smtClean="0"/>
              <a:t> </a:t>
            </a:r>
            <a:r>
              <a:rPr lang="en-US" dirty="0" err="1" smtClean="0"/>
              <a:t>capitolo</a:t>
            </a:r>
            <a:endParaRPr lang="en-US" dirty="0"/>
          </a:p>
        </p:txBody>
      </p:sp>
      <p:sp>
        <p:nvSpPr>
          <p:cNvPr id="26" name="Text Placeholder 17"/>
          <p:cNvSpPr>
            <a:spLocks noGrp="1"/>
          </p:cNvSpPr>
          <p:nvPr>
            <p:ph type="body" sz="quarter" idx="14" hasCustomPrompt="1"/>
          </p:nvPr>
        </p:nvSpPr>
        <p:spPr>
          <a:xfrm>
            <a:off x="5234631" y="4552147"/>
            <a:ext cx="6630474" cy="691456"/>
          </a:xfrm>
          <a:prstGeom prst="rect">
            <a:avLst/>
          </a:prstGeom>
        </p:spPr>
        <p:txBody>
          <a:bodyPr vert="horz" lIns="121780" tIns="60889" rIns="121780" bIns="60889"/>
          <a:lstStyle>
            <a:lvl1pPr marL="0" indent="0" algn="ctr">
              <a:lnSpc>
                <a:spcPct val="70000"/>
              </a:lnSpc>
              <a:buNone/>
              <a:defRPr sz="2100" baseline="0">
                <a:solidFill>
                  <a:srgbClr val="0071B8"/>
                </a:solidFill>
              </a:defRPr>
            </a:lvl1pPr>
          </a:lstStyle>
          <a:p>
            <a:pPr lvl="0"/>
            <a:r>
              <a:rPr lang="en-US" dirty="0" err="1" smtClean="0"/>
              <a:t>Sottotitolo</a:t>
            </a:r>
            <a:r>
              <a:rPr lang="en-US" dirty="0" smtClean="0"/>
              <a:t> </a:t>
            </a:r>
            <a:r>
              <a:rPr lang="en-US" dirty="0" err="1" smtClean="0"/>
              <a:t>capitolo</a:t>
            </a:r>
            <a:endParaRPr lang="en-US" dirty="0"/>
          </a:p>
        </p:txBody>
      </p:sp>
      <p:cxnSp>
        <p:nvCxnSpPr>
          <p:cNvPr id="22" name="Straight Connector 21"/>
          <p:cNvCxnSpPr/>
          <p:nvPr userDrawn="1"/>
        </p:nvCxnSpPr>
        <p:spPr>
          <a:xfrm>
            <a:off x="5341059" y="4509120"/>
            <a:ext cx="6531400" cy="0"/>
          </a:xfrm>
          <a:prstGeom prst="line">
            <a:avLst/>
          </a:prstGeom>
          <a:ln>
            <a:solidFill>
              <a:srgbClr val="0071B8"/>
            </a:solidFill>
          </a:ln>
          <a:effectLst/>
        </p:spPr>
        <p:style>
          <a:lnRef idx="2">
            <a:schemeClr val="accent1"/>
          </a:lnRef>
          <a:fillRef idx="0">
            <a:schemeClr val="accent1"/>
          </a:fillRef>
          <a:effectRef idx="1">
            <a:schemeClr val="accent1"/>
          </a:effectRef>
          <a:fontRef idx="minor">
            <a:schemeClr val="tx1"/>
          </a:fontRef>
        </p:style>
      </p:cxnSp>
      <p:sp>
        <p:nvSpPr>
          <p:cNvPr id="23" name="Segnaposto numero diapositiva 5"/>
          <p:cNvSpPr>
            <a:spLocks noGrp="1"/>
          </p:cNvSpPr>
          <p:nvPr>
            <p:ph type="sldNum" sz="quarter" idx="4"/>
          </p:nvPr>
        </p:nvSpPr>
        <p:spPr>
          <a:xfrm>
            <a:off x="11382519" y="6516777"/>
            <a:ext cx="526270" cy="341227"/>
          </a:xfrm>
          <a:prstGeom prst="rect">
            <a:avLst/>
          </a:prstGeom>
        </p:spPr>
        <p:txBody>
          <a:bodyPr lIns="92691" tIns="46345" rIns="92691" bIns="46345"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cxnSp>
        <p:nvCxnSpPr>
          <p:cNvPr id="28" name="Straight Connector 27"/>
          <p:cNvCxnSpPr/>
          <p:nvPr userDrawn="1"/>
        </p:nvCxnSpPr>
        <p:spPr>
          <a:xfrm>
            <a:off x="335536" y="663893"/>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335536" y="6539747"/>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3"/>
          <a:stretch>
            <a:fillRect/>
          </a:stretch>
        </p:blipFill>
        <p:spPr>
          <a:xfrm>
            <a:off x="431595" y="164640"/>
            <a:ext cx="1248789" cy="411885"/>
          </a:xfrm>
          <a:prstGeom prst="rect">
            <a:avLst/>
          </a:prstGeom>
        </p:spPr>
      </p:pic>
      <p:grpSp>
        <p:nvGrpSpPr>
          <p:cNvPr id="3" name="Gruppo 2"/>
          <p:cNvGrpSpPr/>
          <p:nvPr userDrawn="1"/>
        </p:nvGrpSpPr>
        <p:grpSpPr>
          <a:xfrm>
            <a:off x="3883747" y="818196"/>
            <a:ext cx="6207231" cy="2623511"/>
            <a:chOff x="2911294" y="613642"/>
            <a:chExt cx="4653000" cy="1967633"/>
          </a:xfrm>
        </p:grpSpPr>
        <p:pic>
          <p:nvPicPr>
            <p:cNvPr id="17" name="Immagine 16"/>
            <p:cNvPicPr>
              <a:picLocks noChangeAspect="1"/>
            </p:cNvPicPr>
            <p:nvPr userDrawn="1"/>
          </p:nvPicPr>
          <p:blipFill rotWithShape="1">
            <a:blip r:embed="rId4" cstate="print">
              <a:extLst>
                <a:ext uri="{28A0092B-C50C-407E-A947-70E740481C1C}">
                  <a14:useLocalDpi xmlns:a14="http://schemas.microsoft.com/office/drawing/2010/main" val="0"/>
                </a:ext>
              </a:extLst>
            </a:blip>
            <a:srcRect l="4993" t="19226" r="9639" b="16205"/>
            <a:stretch/>
          </p:blipFill>
          <p:spPr>
            <a:xfrm>
              <a:off x="3743794" y="613642"/>
              <a:ext cx="2988000" cy="1598068"/>
            </a:xfrm>
            <a:prstGeom prst="rect">
              <a:avLst/>
            </a:prstGeom>
          </p:spPr>
        </p:pic>
        <p:sp>
          <p:nvSpPr>
            <p:cNvPr id="18" name="CasellaDiTesto 17"/>
            <p:cNvSpPr txBox="1"/>
            <p:nvPr userDrawn="1"/>
          </p:nvSpPr>
          <p:spPr>
            <a:xfrm>
              <a:off x="2911294" y="2154000"/>
              <a:ext cx="4653000" cy="427275"/>
            </a:xfrm>
            <a:prstGeom prst="rect">
              <a:avLst/>
            </a:prstGeom>
            <a:noFill/>
          </p:spPr>
          <p:txBody>
            <a:bodyPr wrap="square" lIns="91266" tIns="45633" rIns="91266" bIns="45633" rtlCol="0">
              <a:noAutofit/>
            </a:bodyPr>
            <a:lstStyle/>
            <a:p>
              <a:pPr algn="ctr" defTabSz="913144" fontAlgn="base">
                <a:spcBef>
                  <a:spcPct val="0"/>
                </a:spcBef>
                <a:spcAft>
                  <a:spcPct val="0"/>
                </a:spcAft>
              </a:pPr>
              <a:r>
                <a:rPr lang="it-IT" sz="2100" b="1" dirty="0" smtClean="0">
                  <a:solidFill>
                    <a:srgbClr val="445A61">
                      <a:lumMod val="75000"/>
                    </a:srgbClr>
                  </a:solidFill>
                  <a:cs typeface="Arial" charset="0"/>
                </a:rPr>
                <a:t>Confrontarsi per diventare Smart</a:t>
              </a:r>
              <a:endParaRPr lang="it-IT" sz="3700" b="1" dirty="0" smtClean="0">
                <a:solidFill>
                  <a:srgbClr val="445A61">
                    <a:lumMod val="75000"/>
                  </a:srgbClr>
                </a:solidFill>
                <a:cs typeface="Arial" charset="0"/>
              </a:endParaRPr>
            </a:p>
          </p:txBody>
        </p:sp>
      </p:grpSp>
      <p:pic>
        <p:nvPicPr>
          <p:cNvPr id="20" name="Immagine 10"/>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185710" y="6092936"/>
            <a:ext cx="1441253" cy="298757"/>
          </a:xfrm>
          <a:prstGeom prst="rect">
            <a:avLst/>
          </a:prstGeom>
          <a:noFill/>
          <a:extLst>
            <a:ext uri="{909E8E84-426E-40DD-AFC4-6F175D3DCCD1}">
              <a14:hiddenFill xmlns:a14="http://schemas.microsoft.com/office/drawing/2010/main">
                <a:solidFill>
                  <a:srgbClr val="FFFFFF"/>
                </a:solidFill>
              </a14:hiddenFill>
            </a:ext>
          </a:extLst>
        </p:spPr>
      </p:pic>
      <p:pic>
        <p:nvPicPr>
          <p:cNvPr id="30" name="Immagine 11" descr="selex-es-logo"/>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920945" y="5978128"/>
            <a:ext cx="1281180" cy="528373"/>
          </a:xfrm>
          <a:prstGeom prst="rect">
            <a:avLst/>
          </a:prstGeom>
          <a:noFill/>
          <a:extLst>
            <a:ext uri="{909E8E84-426E-40DD-AFC4-6F175D3DCCD1}">
              <a14:hiddenFill xmlns:a14="http://schemas.microsoft.com/office/drawing/2010/main">
                <a:solidFill>
                  <a:srgbClr val="FFFFFF"/>
                </a:solidFill>
              </a14:hiddenFill>
            </a:ext>
          </a:extLst>
        </p:spPr>
      </p:pic>
      <p:sp>
        <p:nvSpPr>
          <p:cNvPr id="31" name="CasellaDiTesto 30"/>
          <p:cNvSpPr txBox="1"/>
          <p:nvPr userDrawn="1"/>
        </p:nvSpPr>
        <p:spPr>
          <a:xfrm>
            <a:off x="3204242" y="5124681"/>
            <a:ext cx="1556129" cy="298896"/>
          </a:xfrm>
          <a:prstGeom prst="rect">
            <a:avLst/>
          </a:prstGeom>
          <a:noFill/>
        </p:spPr>
        <p:txBody>
          <a:bodyPr wrap="none" lIns="92699" tIns="46349" rIns="92699" bIns="46349" rtlCol="0">
            <a:spAutoFit/>
          </a:bodyPr>
          <a:lstStyle/>
          <a:p>
            <a:pPr defTabSz="913144" fontAlgn="base">
              <a:spcBef>
                <a:spcPct val="0"/>
              </a:spcBef>
              <a:spcAft>
                <a:spcPct val="0"/>
              </a:spcAft>
            </a:pPr>
            <a:r>
              <a:rPr lang="it-IT" sz="1300" i="1" dirty="0" smtClean="0">
                <a:solidFill>
                  <a:prstClr val="black"/>
                </a:solidFill>
                <a:cs typeface="Arial" charset="0"/>
              </a:rPr>
              <a:t>Con il patrocinio di: </a:t>
            </a:r>
            <a:endParaRPr lang="it-IT" sz="1300" i="1" dirty="0">
              <a:solidFill>
                <a:prstClr val="black"/>
              </a:solidFill>
              <a:cs typeface="Arial" charset="0"/>
            </a:endParaRPr>
          </a:p>
        </p:txBody>
      </p:sp>
      <p:grpSp>
        <p:nvGrpSpPr>
          <p:cNvPr id="32" name="Gruppo 31"/>
          <p:cNvGrpSpPr/>
          <p:nvPr userDrawn="1"/>
        </p:nvGrpSpPr>
        <p:grpSpPr>
          <a:xfrm>
            <a:off x="7828267" y="5343202"/>
            <a:ext cx="2346840" cy="497392"/>
            <a:chOff x="7985372" y="2989717"/>
            <a:chExt cx="2483439" cy="573552"/>
          </a:xfrm>
        </p:grpSpPr>
        <p:pic>
          <p:nvPicPr>
            <p:cNvPr id="33" name="Immagine 1" descr="Andige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85372" y="2989717"/>
              <a:ext cx="659685" cy="547285"/>
            </a:xfrm>
            <a:prstGeom prst="rect">
              <a:avLst/>
            </a:prstGeom>
            <a:noFill/>
            <a:extLst>
              <a:ext uri="{909E8E84-426E-40DD-AFC4-6F175D3DCCD1}">
                <a14:hiddenFill xmlns:a14="http://schemas.microsoft.com/office/drawing/2010/main">
                  <a:solidFill>
                    <a:srgbClr val="FFFFFF"/>
                  </a:solidFill>
                </a14:hiddenFill>
              </a:ext>
            </a:extLst>
          </p:spPr>
        </p:pic>
        <p:sp>
          <p:nvSpPr>
            <p:cNvPr id="34" name="CasellaDiTesto 33"/>
            <p:cNvSpPr txBox="1"/>
            <p:nvPr/>
          </p:nvSpPr>
          <p:spPr>
            <a:xfrm>
              <a:off x="8591272" y="3003104"/>
              <a:ext cx="1877539" cy="560165"/>
            </a:xfrm>
            <a:prstGeom prst="rect">
              <a:avLst/>
            </a:prstGeom>
            <a:noFill/>
          </p:spPr>
          <p:txBody>
            <a:bodyPr wrap="square" lIns="69604" tIns="34802" rIns="69604" bIns="34802" rtlCol="0">
              <a:spAutoFit/>
            </a:bodyPr>
            <a:lstStyle/>
            <a:p>
              <a:pPr defTabSz="913144" fontAlgn="base">
                <a:spcBef>
                  <a:spcPct val="0"/>
                </a:spcBef>
                <a:spcAft>
                  <a:spcPct val="0"/>
                </a:spcAft>
              </a:pPr>
              <a:r>
                <a:rPr lang="it-IT" sz="900" i="1" dirty="0">
                  <a:solidFill>
                    <a:prstClr val="black"/>
                  </a:solidFill>
                  <a:latin typeface="Arial" charset="0"/>
                  <a:cs typeface="Arial" charset="0"/>
                </a:rPr>
                <a:t>Associazione Nazionale Direttori Generali degli Enti Locali</a:t>
              </a:r>
            </a:p>
          </p:txBody>
        </p:sp>
      </p:grpSp>
      <p:sp>
        <p:nvSpPr>
          <p:cNvPr id="35" name="CasellaDiTesto 34"/>
          <p:cNvSpPr txBox="1"/>
          <p:nvPr userDrawn="1"/>
        </p:nvSpPr>
        <p:spPr>
          <a:xfrm>
            <a:off x="3204227" y="5828677"/>
            <a:ext cx="1575376" cy="298896"/>
          </a:xfrm>
          <a:prstGeom prst="rect">
            <a:avLst/>
          </a:prstGeom>
          <a:noFill/>
        </p:spPr>
        <p:txBody>
          <a:bodyPr wrap="none" lIns="92699" tIns="46349" rIns="92699" bIns="46349" rtlCol="0">
            <a:spAutoFit/>
          </a:bodyPr>
          <a:lstStyle>
            <a:defPPr>
              <a:defRPr lang="it-IT"/>
            </a:defPPr>
            <a:lvl1pPr>
              <a:defRPr sz="1600" i="1"/>
            </a:lvl1pPr>
          </a:lstStyle>
          <a:p>
            <a:pPr defTabSz="913144" fontAlgn="base">
              <a:spcBef>
                <a:spcPct val="0"/>
              </a:spcBef>
              <a:spcAft>
                <a:spcPct val="0"/>
              </a:spcAft>
            </a:pPr>
            <a:r>
              <a:rPr lang="it-IT" sz="1300" dirty="0">
                <a:solidFill>
                  <a:prstClr val="black"/>
                </a:solidFill>
                <a:cs typeface="Arial" charset="0"/>
              </a:rPr>
              <a:t>e con il supporto </a:t>
            </a:r>
            <a:r>
              <a:rPr lang="it-IT" sz="1300" dirty="0" smtClean="0">
                <a:solidFill>
                  <a:prstClr val="black"/>
                </a:solidFill>
                <a:cs typeface="Arial" charset="0"/>
              </a:rPr>
              <a:t>di: </a:t>
            </a:r>
            <a:endParaRPr lang="it-IT" sz="1300" dirty="0">
              <a:solidFill>
                <a:prstClr val="black"/>
              </a:solidFill>
              <a:cs typeface="Arial" charset="0"/>
            </a:endParaRPr>
          </a:p>
        </p:txBody>
      </p:sp>
      <p:pic>
        <p:nvPicPr>
          <p:cNvPr id="36" name="Immagine 12"/>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496138" y="6089685"/>
            <a:ext cx="1310025" cy="305256"/>
          </a:xfrm>
          <a:prstGeom prst="rect">
            <a:avLst/>
          </a:prstGeom>
          <a:noFill/>
          <a:extLst>
            <a:ext uri="{909E8E84-426E-40DD-AFC4-6F175D3DCCD1}">
              <a14:hiddenFill xmlns:a14="http://schemas.microsoft.com/office/drawing/2010/main">
                <a:solidFill>
                  <a:srgbClr val="FFFFFF"/>
                </a:solidFill>
              </a14:hiddenFill>
            </a:ext>
          </a:extLst>
        </p:spPr>
      </p:pic>
      <p:pic>
        <p:nvPicPr>
          <p:cNvPr id="37" name="Immagine 130"/>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t="24301" b="24019"/>
          <a:stretch>
            <a:fillRect/>
          </a:stretch>
        </p:blipFill>
        <p:spPr bwMode="auto">
          <a:xfrm>
            <a:off x="4796916" y="6035313"/>
            <a:ext cx="1094782" cy="414003"/>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941520" y="5345077"/>
            <a:ext cx="2488379" cy="452851"/>
          </a:xfrm>
          <a:prstGeom prst="rect">
            <a:avLst/>
          </a:prstGeom>
        </p:spPr>
      </p:pic>
      <p:sp>
        <p:nvSpPr>
          <p:cNvPr id="25" name="CasellaDiTesto 24"/>
          <p:cNvSpPr txBox="1"/>
          <p:nvPr userDrawn="1"/>
        </p:nvSpPr>
        <p:spPr bwMode="auto">
          <a:xfrm>
            <a:off x="3217357" y="6605543"/>
            <a:ext cx="6528458" cy="284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80" tIns="60889" rIns="121780" bIns="60889" rtlCol="0" anchor="b">
            <a:spAutoFit/>
          </a:bodyPr>
          <a:lstStyle/>
          <a:p>
            <a:pPr defTabSz="913144" fontAlgn="base">
              <a:lnSpc>
                <a:spcPct val="70000"/>
              </a:lnSpc>
              <a:spcBef>
                <a:spcPct val="0"/>
              </a:spcBef>
              <a:spcAft>
                <a:spcPct val="0"/>
              </a:spcAft>
            </a:pPr>
            <a:r>
              <a:rPr lang="it-IT" sz="1500" dirty="0" smtClean="0">
                <a:solidFill>
                  <a:srgbClr val="0D5C96"/>
                </a:solidFill>
                <a:latin typeface="Arial" charset="0"/>
                <a:cs typeface="Arial" charset="0"/>
              </a:rPr>
              <a:t>© Between - Riservato alle aziende aderenti – Non divulgabile all’esterno </a:t>
            </a:r>
          </a:p>
        </p:txBody>
      </p:sp>
    </p:spTree>
    <p:extLst>
      <p:ext uri="{BB962C8B-B14F-4D97-AF65-F5344CB8AC3E}">
        <p14:creationId xmlns:p14="http://schemas.microsoft.com/office/powerpoint/2010/main" val="3267277584"/>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Indice">
    <p:spTree>
      <p:nvGrpSpPr>
        <p:cNvPr id="1" name=""/>
        <p:cNvGrpSpPr/>
        <p:nvPr/>
      </p:nvGrpSpPr>
      <p:grpSpPr>
        <a:xfrm>
          <a:off x="0" y="0"/>
          <a:ext cx="0" cy="0"/>
          <a:chOff x="0" y="0"/>
          <a:chExt cx="0" cy="0"/>
        </a:xfrm>
      </p:grpSpPr>
      <p:sp>
        <p:nvSpPr>
          <p:cNvPr id="6" name="Titolo 7"/>
          <p:cNvSpPr>
            <a:spLocks noGrp="1"/>
          </p:cNvSpPr>
          <p:nvPr>
            <p:ph type="title" hasCustomPrompt="1"/>
          </p:nvPr>
        </p:nvSpPr>
        <p:spPr>
          <a:xfrm>
            <a:off x="622795" y="797013"/>
            <a:ext cx="11240026" cy="644583"/>
          </a:xfrm>
          <a:prstGeom prst="rect">
            <a:avLst/>
          </a:prstGeom>
        </p:spPr>
        <p:txBody>
          <a:bodyPr lIns="94747" tIns="47374" rIns="94747" bIns="47374"/>
          <a:lstStyle>
            <a:lvl1pPr algn="l">
              <a:defRPr sz="4300" b="1">
                <a:solidFill>
                  <a:srgbClr val="0071B8"/>
                </a:solidFill>
              </a:defRPr>
            </a:lvl1pPr>
          </a:lstStyle>
          <a:p>
            <a:r>
              <a:rPr lang="it-IT" dirty="0" smtClean="0"/>
              <a:t>Indice</a:t>
            </a:r>
            <a:endParaRPr lang="en-GB" dirty="0"/>
          </a:p>
        </p:txBody>
      </p:sp>
      <p:sp>
        <p:nvSpPr>
          <p:cNvPr id="7" name="Segnaposto contenuto 6"/>
          <p:cNvSpPr>
            <a:spLocks noGrp="1"/>
          </p:cNvSpPr>
          <p:nvPr>
            <p:ph sz="quarter" idx="13" hasCustomPrompt="1"/>
          </p:nvPr>
        </p:nvSpPr>
        <p:spPr>
          <a:xfrm>
            <a:off x="623718" y="1628160"/>
            <a:ext cx="4706973" cy="4652359"/>
          </a:xfrm>
          <a:prstGeom prst="rect">
            <a:avLst/>
          </a:prstGeom>
        </p:spPr>
        <p:txBody>
          <a:bodyPr lIns="94747" tIns="47374" rIns="94747" bIns="47374"/>
          <a:lstStyle>
            <a:lvl1pPr marL="380578" indent="-380578" algn="just">
              <a:lnSpc>
                <a:spcPct val="100000"/>
              </a:lnSpc>
              <a:spcBef>
                <a:spcPts val="0"/>
              </a:spcBef>
              <a:spcAft>
                <a:spcPts val="0"/>
              </a:spcAft>
              <a:buClr>
                <a:srgbClr val="0D5C96"/>
              </a:buClr>
              <a:buFont typeface="Lucida Grande"/>
              <a:buChar char="›"/>
              <a:defRPr sz="2100">
                <a:solidFill>
                  <a:schemeClr val="tx1"/>
                </a:solidFill>
              </a:defRPr>
            </a:lvl1pPr>
            <a:lvl2pPr marL="890510" indent="-380578" algn="just">
              <a:lnSpc>
                <a:spcPct val="100000"/>
              </a:lnSpc>
              <a:spcBef>
                <a:spcPts val="0"/>
              </a:spcBef>
              <a:spcAft>
                <a:spcPts val="0"/>
              </a:spcAft>
              <a:buClr>
                <a:srgbClr val="0D5C96"/>
              </a:buClr>
              <a:buFont typeface="Lucida Grande"/>
              <a:buChar char="›"/>
              <a:defRPr sz="2100">
                <a:solidFill>
                  <a:schemeClr val="tx1"/>
                </a:solidFill>
              </a:defRPr>
            </a:lvl2pPr>
            <a:lvl3pPr marL="1403738" indent="-380578" algn="just">
              <a:lnSpc>
                <a:spcPct val="100000"/>
              </a:lnSpc>
              <a:spcBef>
                <a:spcPts val="0"/>
              </a:spcBef>
              <a:spcAft>
                <a:spcPts val="0"/>
              </a:spcAft>
              <a:buClr>
                <a:srgbClr val="0D5C96"/>
              </a:buClr>
              <a:buFont typeface="Lucida Grande"/>
              <a:buChar char="›"/>
              <a:defRPr sz="2100">
                <a:solidFill>
                  <a:schemeClr val="tx1"/>
                </a:solidFill>
              </a:defRPr>
            </a:lvl3pPr>
            <a:lvl4pPr marL="1913678" indent="-380578" algn="just">
              <a:lnSpc>
                <a:spcPct val="100000"/>
              </a:lnSpc>
              <a:spcBef>
                <a:spcPts val="0"/>
              </a:spcBef>
              <a:spcAft>
                <a:spcPts val="0"/>
              </a:spcAft>
              <a:buClr>
                <a:srgbClr val="0D5C96"/>
              </a:buClr>
              <a:buFont typeface="Lucida Grande"/>
              <a:buChar char="›"/>
              <a:defRPr sz="2100">
                <a:solidFill>
                  <a:schemeClr val="tx1"/>
                </a:solidFill>
              </a:defRPr>
            </a:lvl4pPr>
            <a:lvl5pPr marL="2046323" indent="0" algn="just">
              <a:lnSpc>
                <a:spcPct val="100000"/>
              </a:lnSpc>
              <a:spcBef>
                <a:spcPts val="0"/>
              </a:spcBef>
              <a:spcAft>
                <a:spcPts val="0"/>
              </a:spcAft>
              <a:buClr>
                <a:srgbClr val="0D5C96"/>
              </a:buClr>
              <a:buFont typeface="Arial"/>
              <a:buNone/>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p:txBody>
      </p:sp>
      <p:sp>
        <p:nvSpPr>
          <p:cNvPr id="8" name="Segnaposto contenuto 6"/>
          <p:cNvSpPr>
            <a:spLocks noGrp="1"/>
          </p:cNvSpPr>
          <p:nvPr>
            <p:ph sz="quarter" idx="14" hasCustomPrompt="1"/>
          </p:nvPr>
        </p:nvSpPr>
        <p:spPr>
          <a:xfrm>
            <a:off x="5569389" y="1628160"/>
            <a:ext cx="529792" cy="4652359"/>
          </a:xfrm>
          <a:prstGeom prst="rect">
            <a:avLst/>
          </a:prstGeom>
        </p:spPr>
        <p:txBody>
          <a:bodyPr lIns="94747" tIns="47374" rIns="94747" bIns="47374"/>
          <a:lstStyle>
            <a:lvl1pPr marL="0" indent="0" algn="just">
              <a:lnSpc>
                <a:spcPct val="100000"/>
              </a:lnSpc>
              <a:spcBef>
                <a:spcPts val="0"/>
              </a:spcBef>
              <a:spcAft>
                <a:spcPts val="0"/>
              </a:spcAft>
              <a:buClr>
                <a:srgbClr val="0D5C96"/>
              </a:buClr>
              <a:buFont typeface="Lucida Grande"/>
              <a:buNone/>
              <a:defRPr sz="2100" baseline="0">
                <a:solidFill>
                  <a:schemeClr val="tx1"/>
                </a:solidFill>
              </a:defRPr>
            </a:lvl1pPr>
            <a:lvl2pPr marL="890510" indent="-380578" algn="just">
              <a:lnSpc>
                <a:spcPct val="100000"/>
              </a:lnSpc>
              <a:spcBef>
                <a:spcPts val="0"/>
              </a:spcBef>
              <a:spcAft>
                <a:spcPts val="0"/>
              </a:spcAft>
              <a:buClr>
                <a:srgbClr val="0D5C96"/>
              </a:buClr>
              <a:buFont typeface="Lucida Grande"/>
              <a:buChar char="›"/>
              <a:defRPr sz="2100">
                <a:solidFill>
                  <a:schemeClr val="tx1"/>
                </a:solidFill>
              </a:defRPr>
            </a:lvl2pPr>
            <a:lvl3pPr marL="1403738" indent="-380578" algn="just">
              <a:lnSpc>
                <a:spcPct val="100000"/>
              </a:lnSpc>
              <a:spcBef>
                <a:spcPts val="0"/>
              </a:spcBef>
              <a:spcAft>
                <a:spcPts val="0"/>
              </a:spcAft>
              <a:buClr>
                <a:srgbClr val="0D5C96"/>
              </a:buClr>
              <a:buFont typeface="Lucida Grande"/>
              <a:buChar char="›"/>
              <a:defRPr sz="2100">
                <a:solidFill>
                  <a:schemeClr val="tx1"/>
                </a:solidFill>
              </a:defRPr>
            </a:lvl3pPr>
            <a:lvl4pPr marL="1913678" indent="-380578" algn="just">
              <a:lnSpc>
                <a:spcPct val="100000"/>
              </a:lnSpc>
              <a:spcBef>
                <a:spcPts val="0"/>
              </a:spcBef>
              <a:spcAft>
                <a:spcPts val="0"/>
              </a:spcAft>
              <a:buClr>
                <a:srgbClr val="0D5C96"/>
              </a:buClr>
              <a:buFont typeface="Lucida Grande"/>
              <a:buChar char="›"/>
              <a:defRPr sz="2100">
                <a:solidFill>
                  <a:schemeClr val="tx1"/>
                </a:solidFill>
              </a:defRPr>
            </a:lvl4pPr>
            <a:lvl5pPr marL="2046323" indent="0" algn="just">
              <a:lnSpc>
                <a:spcPct val="100000"/>
              </a:lnSpc>
              <a:spcBef>
                <a:spcPts val="0"/>
              </a:spcBef>
              <a:spcAft>
                <a:spcPts val="0"/>
              </a:spcAft>
              <a:buClr>
                <a:srgbClr val="0D5C96"/>
              </a:buClr>
              <a:buFont typeface="Arial"/>
              <a:buNone/>
              <a:defRPr sz="2100">
                <a:solidFill>
                  <a:schemeClr val="tx1"/>
                </a:solidFill>
              </a:defRPr>
            </a:lvl5pPr>
          </a:lstStyle>
          <a:p>
            <a:pPr lvl="0"/>
            <a:r>
              <a:rPr lang="en-US" dirty="0" smtClean="0"/>
              <a:t>N</a:t>
            </a:r>
            <a:r>
              <a:rPr lang="it-IT" dirty="0" err="1" smtClean="0"/>
              <a:t>umero</a:t>
            </a:r>
            <a:r>
              <a:rPr lang="it-IT" dirty="0" smtClean="0"/>
              <a:t> slide</a:t>
            </a:r>
          </a:p>
        </p:txBody>
      </p:sp>
      <p:sp>
        <p:nvSpPr>
          <p:cNvPr id="10" name="Segnaposto contenuto 6"/>
          <p:cNvSpPr>
            <a:spLocks noGrp="1"/>
          </p:cNvSpPr>
          <p:nvPr>
            <p:ph sz="quarter" idx="15" hasCustomPrompt="1"/>
          </p:nvPr>
        </p:nvSpPr>
        <p:spPr>
          <a:xfrm>
            <a:off x="6384050" y="1628160"/>
            <a:ext cx="4706973" cy="4652359"/>
          </a:xfrm>
          <a:prstGeom prst="rect">
            <a:avLst/>
          </a:prstGeom>
        </p:spPr>
        <p:txBody>
          <a:bodyPr lIns="94747" tIns="47374" rIns="94747" bIns="47374"/>
          <a:lstStyle>
            <a:lvl1pPr marL="380578" indent="-380578" algn="just">
              <a:lnSpc>
                <a:spcPct val="100000"/>
              </a:lnSpc>
              <a:spcBef>
                <a:spcPts val="0"/>
              </a:spcBef>
              <a:spcAft>
                <a:spcPts val="0"/>
              </a:spcAft>
              <a:buClr>
                <a:srgbClr val="0D5C96"/>
              </a:buClr>
              <a:buFont typeface="Lucida Grande"/>
              <a:buChar char="›"/>
              <a:defRPr sz="2100">
                <a:solidFill>
                  <a:schemeClr val="tx1"/>
                </a:solidFill>
              </a:defRPr>
            </a:lvl1pPr>
            <a:lvl2pPr marL="890510" indent="-380578" algn="just">
              <a:lnSpc>
                <a:spcPct val="100000"/>
              </a:lnSpc>
              <a:spcBef>
                <a:spcPts val="0"/>
              </a:spcBef>
              <a:spcAft>
                <a:spcPts val="0"/>
              </a:spcAft>
              <a:buClr>
                <a:srgbClr val="0D5C96"/>
              </a:buClr>
              <a:buFont typeface="Lucida Grande"/>
              <a:buChar char="›"/>
              <a:defRPr sz="2100">
                <a:solidFill>
                  <a:schemeClr val="tx1"/>
                </a:solidFill>
              </a:defRPr>
            </a:lvl2pPr>
            <a:lvl3pPr marL="1403738" indent="-380578" algn="just">
              <a:lnSpc>
                <a:spcPct val="100000"/>
              </a:lnSpc>
              <a:spcBef>
                <a:spcPts val="0"/>
              </a:spcBef>
              <a:spcAft>
                <a:spcPts val="0"/>
              </a:spcAft>
              <a:buClr>
                <a:srgbClr val="0D5C96"/>
              </a:buClr>
              <a:buFont typeface="Lucida Grande"/>
              <a:buChar char="›"/>
              <a:defRPr sz="2100">
                <a:solidFill>
                  <a:schemeClr val="tx1"/>
                </a:solidFill>
              </a:defRPr>
            </a:lvl3pPr>
            <a:lvl4pPr marL="1913678" indent="-380578" algn="just">
              <a:lnSpc>
                <a:spcPct val="100000"/>
              </a:lnSpc>
              <a:spcBef>
                <a:spcPts val="0"/>
              </a:spcBef>
              <a:spcAft>
                <a:spcPts val="0"/>
              </a:spcAft>
              <a:buClr>
                <a:srgbClr val="0D5C96"/>
              </a:buClr>
              <a:buFont typeface="Lucida Grande"/>
              <a:buChar char="›"/>
              <a:defRPr sz="2100">
                <a:solidFill>
                  <a:schemeClr val="tx1"/>
                </a:solidFill>
              </a:defRPr>
            </a:lvl4pPr>
            <a:lvl5pPr marL="2046323" indent="0" algn="just">
              <a:lnSpc>
                <a:spcPct val="100000"/>
              </a:lnSpc>
              <a:spcBef>
                <a:spcPts val="0"/>
              </a:spcBef>
              <a:spcAft>
                <a:spcPts val="0"/>
              </a:spcAft>
              <a:buClr>
                <a:srgbClr val="0D5C96"/>
              </a:buClr>
              <a:buFont typeface="Arial"/>
              <a:buNone/>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p:txBody>
      </p:sp>
      <p:sp>
        <p:nvSpPr>
          <p:cNvPr id="11" name="Segnaposto contenuto 6"/>
          <p:cNvSpPr>
            <a:spLocks noGrp="1"/>
          </p:cNvSpPr>
          <p:nvPr>
            <p:ph sz="quarter" idx="16" hasCustomPrompt="1"/>
          </p:nvPr>
        </p:nvSpPr>
        <p:spPr>
          <a:xfrm>
            <a:off x="11329721" y="1628160"/>
            <a:ext cx="529792" cy="4652359"/>
          </a:xfrm>
          <a:prstGeom prst="rect">
            <a:avLst/>
          </a:prstGeom>
        </p:spPr>
        <p:txBody>
          <a:bodyPr lIns="94747" tIns="47374" rIns="94747" bIns="47374"/>
          <a:lstStyle>
            <a:lvl1pPr marL="0" indent="0" algn="just">
              <a:lnSpc>
                <a:spcPct val="100000"/>
              </a:lnSpc>
              <a:spcBef>
                <a:spcPts val="0"/>
              </a:spcBef>
              <a:spcAft>
                <a:spcPts val="0"/>
              </a:spcAft>
              <a:buClr>
                <a:srgbClr val="0D5C96"/>
              </a:buClr>
              <a:buFont typeface="Lucida Grande"/>
              <a:buNone/>
              <a:defRPr sz="2100" baseline="0">
                <a:solidFill>
                  <a:schemeClr val="tx1"/>
                </a:solidFill>
              </a:defRPr>
            </a:lvl1pPr>
            <a:lvl2pPr marL="890510" indent="-380578" algn="just">
              <a:lnSpc>
                <a:spcPct val="100000"/>
              </a:lnSpc>
              <a:spcBef>
                <a:spcPts val="0"/>
              </a:spcBef>
              <a:spcAft>
                <a:spcPts val="0"/>
              </a:spcAft>
              <a:buClr>
                <a:srgbClr val="0D5C96"/>
              </a:buClr>
              <a:buFont typeface="Lucida Grande"/>
              <a:buChar char="›"/>
              <a:defRPr sz="2100">
                <a:solidFill>
                  <a:schemeClr val="tx1"/>
                </a:solidFill>
              </a:defRPr>
            </a:lvl2pPr>
            <a:lvl3pPr marL="1403738" indent="-380578" algn="just">
              <a:lnSpc>
                <a:spcPct val="100000"/>
              </a:lnSpc>
              <a:spcBef>
                <a:spcPts val="0"/>
              </a:spcBef>
              <a:spcAft>
                <a:spcPts val="0"/>
              </a:spcAft>
              <a:buClr>
                <a:srgbClr val="0D5C96"/>
              </a:buClr>
              <a:buFont typeface="Lucida Grande"/>
              <a:buChar char="›"/>
              <a:defRPr sz="2100">
                <a:solidFill>
                  <a:schemeClr val="tx1"/>
                </a:solidFill>
              </a:defRPr>
            </a:lvl3pPr>
            <a:lvl4pPr marL="1913678" indent="-380578" algn="just">
              <a:lnSpc>
                <a:spcPct val="100000"/>
              </a:lnSpc>
              <a:spcBef>
                <a:spcPts val="0"/>
              </a:spcBef>
              <a:spcAft>
                <a:spcPts val="0"/>
              </a:spcAft>
              <a:buClr>
                <a:srgbClr val="0D5C96"/>
              </a:buClr>
              <a:buFont typeface="Lucida Grande"/>
              <a:buChar char="›"/>
              <a:defRPr sz="2100">
                <a:solidFill>
                  <a:schemeClr val="tx1"/>
                </a:solidFill>
              </a:defRPr>
            </a:lvl4pPr>
            <a:lvl5pPr marL="2046323" indent="0" algn="just">
              <a:lnSpc>
                <a:spcPct val="100000"/>
              </a:lnSpc>
              <a:spcBef>
                <a:spcPts val="0"/>
              </a:spcBef>
              <a:spcAft>
                <a:spcPts val="0"/>
              </a:spcAft>
              <a:buClr>
                <a:srgbClr val="0D5C96"/>
              </a:buClr>
              <a:buFont typeface="Arial"/>
              <a:buNone/>
              <a:defRPr sz="2100">
                <a:solidFill>
                  <a:schemeClr val="tx1"/>
                </a:solidFill>
              </a:defRPr>
            </a:lvl5pPr>
          </a:lstStyle>
          <a:p>
            <a:pPr lvl="0"/>
            <a:r>
              <a:rPr lang="en-US" dirty="0" smtClean="0"/>
              <a:t>N</a:t>
            </a:r>
            <a:r>
              <a:rPr lang="it-IT" dirty="0" err="1" smtClean="0"/>
              <a:t>umero</a:t>
            </a:r>
            <a:r>
              <a:rPr lang="it-IT" dirty="0" smtClean="0"/>
              <a:t> slide</a:t>
            </a:r>
          </a:p>
        </p:txBody>
      </p:sp>
      <p:sp>
        <p:nvSpPr>
          <p:cNvPr id="13" name="Segnaposto numero diapositiva 5"/>
          <p:cNvSpPr>
            <a:spLocks noGrp="1"/>
          </p:cNvSpPr>
          <p:nvPr>
            <p:ph type="sldNum" sz="quarter" idx="4"/>
          </p:nvPr>
        </p:nvSpPr>
        <p:spPr>
          <a:xfrm>
            <a:off x="11382519" y="6516777"/>
            <a:ext cx="526270" cy="341227"/>
          </a:xfrm>
          <a:prstGeom prst="rect">
            <a:avLst/>
          </a:prstGeom>
        </p:spPr>
        <p:txBody>
          <a:bodyPr lIns="92691" tIns="46345" rIns="92691" bIns="46345"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304728946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p:txBody>
          <a:bodyPr/>
          <a:lstStyle/>
          <a:p>
            <a:r>
              <a:rPr lang="en-GB" dirty="0" smtClean="0"/>
              <a:t>Presentation title</a:t>
            </a:r>
            <a:endParaRPr lang="en-GB" dirty="0"/>
          </a:p>
        </p:txBody>
      </p:sp>
      <p:sp>
        <p:nvSpPr>
          <p:cNvPr id="7" name="Line 10"/>
          <p:cNvSpPr>
            <a:spLocks noChangeShapeType="1"/>
          </p:cNvSpPr>
          <p:nvPr userDrawn="1"/>
        </p:nvSpPr>
        <p:spPr bwMode="auto">
          <a:xfrm>
            <a:off x="609919" y="1044000"/>
            <a:ext cx="10978515" cy="0"/>
          </a:xfrm>
          <a:prstGeom prst="line">
            <a:avLst/>
          </a:prstGeom>
          <a:noFill/>
          <a:ln w="19050">
            <a:solidFill>
              <a:schemeClr val="accent2"/>
            </a:solidFill>
            <a:round/>
            <a:headEnd/>
            <a:tailEnd/>
          </a:ln>
          <a:effectLst/>
        </p:spPr>
        <p:txBody>
          <a:bodyPr wrap="none" lIns="90901" tIns="45479" rIns="90901" bIns="4547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609919" y="6242400"/>
            <a:ext cx="10978515" cy="0"/>
          </a:xfrm>
          <a:prstGeom prst="line">
            <a:avLst/>
          </a:prstGeom>
          <a:noFill/>
          <a:ln w="3175">
            <a:solidFill>
              <a:srgbClr val="808080"/>
            </a:solidFill>
            <a:round/>
            <a:headEnd/>
            <a:tailEnd/>
          </a:ln>
          <a:effectLst/>
        </p:spPr>
        <p:txBody>
          <a:bodyPr wrap="none" lIns="90901" tIns="45479" rIns="90901" bIns="4547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56874838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olo + Testo">
    <p:spTree>
      <p:nvGrpSpPr>
        <p:cNvPr id="1" name=""/>
        <p:cNvGrpSpPr/>
        <p:nvPr/>
      </p:nvGrpSpPr>
      <p:grpSpPr>
        <a:xfrm>
          <a:off x="0" y="0"/>
          <a:ext cx="0" cy="0"/>
          <a:chOff x="0" y="0"/>
          <a:chExt cx="0" cy="0"/>
        </a:xfrm>
      </p:grpSpPr>
      <p:sp>
        <p:nvSpPr>
          <p:cNvPr id="7" name="Titolo 7"/>
          <p:cNvSpPr>
            <a:spLocks noGrp="1"/>
          </p:cNvSpPr>
          <p:nvPr>
            <p:ph type="title"/>
          </p:nvPr>
        </p:nvSpPr>
        <p:spPr>
          <a:xfrm>
            <a:off x="622795" y="797013"/>
            <a:ext cx="11240026" cy="644583"/>
          </a:xfrm>
          <a:prstGeom prst="rect">
            <a:avLst/>
          </a:prstGeom>
        </p:spPr>
        <p:txBody>
          <a:bodyPr lIns="94747" tIns="47374" rIns="94747" bIns="47374"/>
          <a:lstStyle>
            <a:lvl1pPr algn="l">
              <a:defRPr sz="4300" b="1">
                <a:solidFill>
                  <a:srgbClr val="0071B8"/>
                </a:solidFill>
              </a:defRPr>
            </a:lvl1pPr>
          </a:lstStyle>
          <a:p>
            <a:r>
              <a:rPr lang="it-IT" dirty="0" smtClean="0"/>
              <a:t>Fare clic per modificare lo stile del titolo</a:t>
            </a:r>
            <a:endParaRPr lang="en-GB" dirty="0"/>
          </a:p>
        </p:txBody>
      </p:sp>
      <p:sp>
        <p:nvSpPr>
          <p:cNvPr id="11" name="Segnaposto contenuto 6"/>
          <p:cNvSpPr>
            <a:spLocks noGrp="1"/>
          </p:cNvSpPr>
          <p:nvPr>
            <p:ph sz="quarter" idx="10" hasCustomPrompt="1"/>
          </p:nvPr>
        </p:nvSpPr>
        <p:spPr>
          <a:xfrm>
            <a:off x="623718" y="1628160"/>
            <a:ext cx="11240027" cy="4652359"/>
          </a:xfrm>
          <a:prstGeom prst="rect">
            <a:avLst/>
          </a:prstGeom>
        </p:spPr>
        <p:txBody>
          <a:bodyPr lIns="94747" tIns="47374" rIns="94747" bIns="47374"/>
          <a:lstStyle>
            <a:lvl1pPr marL="380578" indent="-380578" algn="just">
              <a:lnSpc>
                <a:spcPct val="100000"/>
              </a:lnSpc>
              <a:spcBef>
                <a:spcPts val="0"/>
              </a:spcBef>
              <a:spcAft>
                <a:spcPts val="0"/>
              </a:spcAft>
              <a:buClr>
                <a:srgbClr val="0D5C96"/>
              </a:buClr>
              <a:buFont typeface="Lucida Grande"/>
              <a:buChar char="›"/>
              <a:defRPr sz="2100">
                <a:solidFill>
                  <a:schemeClr val="tx1"/>
                </a:solidFill>
              </a:defRPr>
            </a:lvl1pPr>
            <a:lvl2pPr marL="890510" indent="-380578" algn="just">
              <a:lnSpc>
                <a:spcPct val="100000"/>
              </a:lnSpc>
              <a:spcBef>
                <a:spcPts val="0"/>
              </a:spcBef>
              <a:spcAft>
                <a:spcPts val="0"/>
              </a:spcAft>
              <a:buClr>
                <a:srgbClr val="0D5C96"/>
              </a:buClr>
              <a:buFont typeface="Lucida Grande"/>
              <a:buChar char="›"/>
              <a:defRPr sz="2100">
                <a:solidFill>
                  <a:schemeClr val="tx1"/>
                </a:solidFill>
              </a:defRPr>
            </a:lvl2pPr>
            <a:lvl3pPr marL="1403738" indent="-380578" algn="just">
              <a:lnSpc>
                <a:spcPct val="100000"/>
              </a:lnSpc>
              <a:spcBef>
                <a:spcPts val="0"/>
              </a:spcBef>
              <a:spcAft>
                <a:spcPts val="0"/>
              </a:spcAft>
              <a:buClr>
                <a:srgbClr val="0D5C96"/>
              </a:buClr>
              <a:buFont typeface="Lucida Grande"/>
              <a:buChar char="›"/>
              <a:defRPr sz="2100">
                <a:solidFill>
                  <a:schemeClr val="tx1"/>
                </a:solidFill>
              </a:defRPr>
            </a:lvl3pPr>
            <a:lvl4pPr marL="1913678" indent="-380578" algn="just">
              <a:lnSpc>
                <a:spcPct val="100000"/>
              </a:lnSpc>
              <a:spcBef>
                <a:spcPts val="0"/>
              </a:spcBef>
              <a:spcAft>
                <a:spcPts val="0"/>
              </a:spcAft>
              <a:buClr>
                <a:srgbClr val="0D5C96"/>
              </a:buClr>
              <a:buFont typeface="Lucida Grande"/>
              <a:buChar char="›"/>
              <a:defRPr sz="2100">
                <a:solidFill>
                  <a:schemeClr val="tx1"/>
                </a:solidFill>
              </a:defRPr>
            </a:lvl4pPr>
            <a:lvl5pPr marL="2046323" indent="0" algn="just">
              <a:lnSpc>
                <a:spcPct val="100000"/>
              </a:lnSpc>
              <a:spcBef>
                <a:spcPts val="0"/>
              </a:spcBef>
              <a:spcAft>
                <a:spcPts val="0"/>
              </a:spcAft>
              <a:buClr>
                <a:srgbClr val="0D5C96"/>
              </a:buClr>
              <a:buFont typeface="Arial"/>
              <a:buNone/>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p:txBody>
      </p:sp>
      <p:sp>
        <p:nvSpPr>
          <p:cNvPr id="10" name="Segnaposto numero diapositiva 5"/>
          <p:cNvSpPr>
            <a:spLocks noGrp="1"/>
          </p:cNvSpPr>
          <p:nvPr>
            <p:ph type="sldNum" sz="quarter" idx="4"/>
          </p:nvPr>
        </p:nvSpPr>
        <p:spPr>
          <a:xfrm>
            <a:off x="11382519" y="6516777"/>
            <a:ext cx="526270" cy="341227"/>
          </a:xfrm>
          <a:prstGeom prst="rect">
            <a:avLst/>
          </a:prstGeom>
        </p:spPr>
        <p:txBody>
          <a:bodyPr lIns="92691" tIns="46345" rIns="92691" bIns="46345"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947483894"/>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Solo testo">
    <p:spTree>
      <p:nvGrpSpPr>
        <p:cNvPr id="1" name=""/>
        <p:cNvGrpSpPr/>
        <p:nvPr/>
      </p:nvGrpSpPr>
      <p:grpSpPr>
        <a:xfrm>
          <a:off x="0" y="0"/>
          <a:ext cx="0" cy="0"/>
          <a:chOff x="0" y="0"/>
          <a:chExt cx="0" cy="0"/>
        </a:xfrm>
      </p:grpSpPr>
      <p:sp>
        <p:nvSpPr>
          <p:cNvPr id="7" name="Segnaposto contenuto 6"/>
          <p:cNvSpPr>
            <a:spLocks noGrp="1"/>
          </p:cNvSpPr>
          <p:nvPr>
            <p:ph sz="quarter" idx="13" hasCustomPrompt="1"/>
          </p:nvPr>
        </p:nvSpPr>
        <p:spPr>
          <a:xfrm>
            <a:off x="623718" y="923124"/>
            <a:ext cx="11240027" cy="5357395"/>
          </a:xfrm>
          <a:prstGeom prst="rect">
            <a:avLst/>
          </a:prstGeom>
        </p:spPr>
        <p:txBody>
          <a:bodyPr lIns="94747" tIns="47374" rIns="94747" bIns="47374"/>
          <a:lstStyle>
            <a:lvl1pPr marL="380578" indent="-380578" algn="just">
              <a:lnSpc>
                <a:spcPct val="100000"/>
              </a:lnSpc>
              <a:spcBef>
                <a:spcPts val="0"/>
              </a:spcBef>
              <a:spcAft>
                <a:spcPts val="0"/>
              </a:spcAft>
              <a:buClr>
                <a:srgbClr val="0D5C96"/>
              </a:buClr>
              <a:buFont typeface="Lucida Grande"/>
              <a:buChar char="›"/>
              <a:defRPr sz="2100">
                <a:solidFill>
                  <a:schemeClr val="tx1"/>
                </a:solidFill>
              </a:defRPr>
            </a:lvl1pPr>
            <a:lvl2pPr marL="890510" indent="-380578" algn="just">
              <a:lnSpc>
                <a:spcPct val="100000"/>
              </a:lnSpc>
              <a:spcBef>
                <a:spcPts val="0"/>
              </a:spcBef>
              <a:spcAft>
                <a:spcPts val="0"/>
              </a:spcAft>
              <a:buClr>
                <a:srgbClr val="0D5C96"/>
              </a:buClr>
              <a:buFont typeface="Lucida Grande"/>
              <a:buChar char="›"/>
              <a:defRPr sz="2100">
                <a:solidFill>
                  <a:schemeClr val="tx1"/>
                </a:solidFill>
              </a:defRPr>
            </a:lvl2pPr>
            <a:lvl3pPr marL="1403738" indent="-380578" algn="just">
              <a:lnSpc>
                <a:spcPct val="100000"/>
              </a:lnSpc>
              <a:spcBef>
                <a:spcPts val="0"/>
              </a:spcBef>
              <a:spcAft>
                <a:spcPts val="0"/>
              </a:spcAft>
              <a:buClr>
                <a:srgbClr val="0D5C96"/>
              </a:buClr>
              <a:buFont typeface="Lucida Grande"/>
              <a:buChar char="›"/>
              <a:defRPr sz="2100">
                <a:solidFill>
                  <a:schemeClr val="tx1"/>
                </a:solidFill>
              </a:defRPr>
            </a:lvl3pPr>
            <a:lvl4pPr marL="1913678" indent="-380578" algn="just">
              <a:lnSpc>
                <a:spcPct val="100000"/>
              </a:lnSpc>
              <a:spcBef>
                <a:spcPts val="0"/>
              </a:spcBef>
              <a:spcAft>
                <a:spcPts val="0"/>
              </a:spcAft>
              <a:buClr>
                <a:srgbClr val="0D5C96"/>
              </a:buClr>
              <a:buFont typeface="Lucida Grande"/>
              <a:buChar char="›"/>
              <a:defRPr sz="2100">
                <a:solidFill>
                  <a:schemeClr val="tx1"/>
                </a:solidFill>
              </a:defRPr>
            </a:lvl4pPr>
            <a:lvl5pPr marL="2046323" indent="0" algn="just">
              <a:lnSpc>
                <a:spcPct val="100000"/>
              </a:lnSpc>
              <a:spcBef>
                <a:spcPts val="0"/>
              </a:spcBef>
              <a:spcAft>
                <a:spcPts val="0"/>
              </a:spcAft>
              <a:buClr>
                <a:srgbClr val="0D5C96"/>
              </a:buClr>
              <a:buFont typeface="Arial"/>
              <a:buNone/>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p:txBody>
      </p:sp>
      <p:sp>
        <p:nvSpPr>
          <p:cNvPr id="9" name="Segnaposto numero diapositiva 5"/>
          <p:cNvSpPr>
            <a:spLocks noGrp="1"/>
          </p:cNvSpPr>
          <p:nvPr>
            <p:ph type="sldNum" sz="quarter" idx="4"/>
          </p:nvPr>
        </p:nvSpPr>
        <p:spPr>
          <a:xfrm>
            <a:off x="11382519" y="6516777"/>
            <a:ext cx="526270" cy="341227"/>
          </a:xfrm>
          <a:prstGeom prst="rect">
            <a:avLst/>
          </a:prstGeom>
        </p:spPr>
        <p:txBody>
          <a:bodyPr lIns="92691" tIns="46345" rIns="92691" bIns="46345"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1200044263"/>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esto + Immagine dx">
    <p:spTree>
      <p:nvGrpSpPr>
        <p:cNvPr id="1" name=""/>
        <p:cNvGrpSpPr/>
        <p:nvPr/>
      </p:nvGrpSpPr>
      <p:grpSpPr>
        <a:xfrm>
          <a:off x="0" y="0"/>
          <a:ext cx="0" cy="0"/>
          <a:chOff x="0" y="0"/>
          <a:chExt cx="0" cy="0"/>
        </a:xfrm>
      </p:grpSpPr>
      <p:sp>
        <p:nvSpPr>
          <p:cNvPr id="6" name="Titolo 7"/>
          <p:cNvSpPr>
            <a:spLocks noGrp="1"/>
          </p:cNvSpPr>
          <p:nvPr>
            <p:ph type="title"/>
          </p:nvPr>
        </p:nvSpPr>
        <p:spPr>
          <a:xfrm>
            <a:off x="622795" y="797013"/>
            <a:ext cx="11240026" cy="644583"/>
          </a:xfrm>
          <a:prstGeom prst="rect">
            <a:avLst/>
          </a:prstGeom>
        </p:spPr>
        <p:txBody>
          <a:bodyPr lIns="94747" tIns="47374" rIns="94747" bIns="47374"/>
          <a:lstStyle>
            <a:lvl1pPr algn="l">
              <a:defRPr sz="4300" b="1">
                <a:solidFill>
                  <a:srgbClr val="0071B8"/>
                </a:solidFill>
              </a:defRPr>
            </a:lvl1pPr>
          </a:lstStyle>
          <a:p>
            <a:r>
              <a:rPr lang="it-IT" dirty="0" smtClean="0"/>
              <a:t>Fare clic per modificare lo stile del titolo</a:t>
            </a:r>
            <a:endParaRPr lang="en-GB" dirty="0"/>
          </a:p>
        </p:txBody>
      </p:sp>
      <p:sp>
        <p:nvSpPr>
          <p:cNvPr id="7" name="Segnaposto contenuto 6"/>
          <p:cNvSpPr>
            <a:spLocks noGrp="1"/>
          </p:cNvSpPr>
          <p:nvPr>
            <p:ph sz="quarter" idx="13" hasCustomPrompt="1"/>
          </p:nvPr>
        </p:nvSpPr>
        <p:spPr>
          <a:xfrm>
            <a:off x="623717" y="1628160"/>
            <a:ext cx="6340004" cy="4652359"/>
          </a:xfrm>
          <a:prstGeom prst="rect">
            <a:avLst/>
          </a:prstGeom>
        </p:spPr>
        <p:txBody>
          <a:bodyPr lIns="94747" tIns="47374" rIns="94747" bIns="47374"/>
          <a:lstStyle>
            <a:lvl1pPr marL="380578" indent="-380578" algn="just">
              <a:lnSpc>
                <a:spcPct val="100000"/>
              </a:lnSpc>
              <a:spcBef>
                <a:spcPts val="0"/>
              </a:spcBef>
              <a:spcAft>
                <a:spcPts val="0"/>
              </a:spcAft>
              <a:buClr>
                <a:srgbClr val="0D5C96"/>
              </a:buClr>
              <a:buFont typeface="Lucida Grande"/>
              <a:buChar char="›"/>
              <a:defRPr sz="2100">
                <a:solidFill>
                  <a:schemeClr val="tx1"/>
                </a:solidFill>
              </a:defRPr>
            </a:lvl1pPr>
            <a:lvl2pPr marL="890510" indent="-380578" algn="just">
              <a:lnSpc>
                <a:spcPct val="100000"/>
              </a:lnSpc>
              <a:spcBef>
                <a:spcPts val="0"/>
              </a:spcBef>
              <a:spcAft>
                <a:spcPts val="0"/>
              </a:spcAft>
              <a:buClr>
                <a:srgbClr val="0D5C96"/>
              </a:buClr>
              <a:buFont typeface="Lucida Grande"/>
              <a:buChar char="›"/>
              <a:defRPr sz="2100">
                <a:solidFill>
                  <a:schemeClr val="tx1"/>
                </a:solidFill>
              </a:defRPr>
            </a:lvl2pPr>
            <a:lvl3pPr marL="1403738" indent="-380578" algn="just">
              <a:lnSpc>
                <a:spcPct val="100000"/>
              </a:lnSpc>
              <a:spcBef>
                <a:spcPts val="0"/>
              </a:spcBef>
              <a:spcAft>
                <a:spcPts val="0"/>
              </a:spcAft>
              <a:buClr>
                <a:srgbClr val="0D5C96"/>
              </a:buClr>
              <a:buFont typeface="Lucida Grande"/>
              <a:buChar char="›"/>
              <a:defRPr sz="2100">
                <a:solidFill>
                  <a:schemeClr val="tx1"/>
                </a:solidFill>
              </a:defRPr>
            </a:lvl3pPr>
            <a:lvl4pPr marL="1913678" indent="-380578" algn="just">
              <a:lnSpc>
                <a:spcPct val="100000"/>
              </a:lnSpc>
              <a:spcBef>
                <a:spcPts val="0"/>
              </a:spcBef>
              <a:spcAft>
                <a:spcPts val="0"/>
              </a:spcAft>
              <a:buClr>
                <a:srgbClr val="0D5C96"/>
              </a:buClr>
              <a:buFont typeface="Lucida Grande"/>
              <a:buChar char="›"/>
              <a:defRPr sz="2100">
                <a:solidFill>
                  <a:schemeClr val="tx1"/>
                </a:solidFill>
              </a:defRPr>
            </a:lvl4pPr>
            <a:lvl5pPr marL="2046323" indent="0" algn="just">
              <a:lnSpc>
                <a:spcPct val="100000"/>
              </a:lnSpc>
              <a:spcBef>
                <a:spcPts val="0"/>
              </a:spcBef>
              <a:spcAft>
                <a:spcPts val="0"/>
              </a:spcAft>
              <a:buClr>
                <a:srgbClr val="0D5C96"/>
              </a:buClr>
              <a:buFont typeface="Arial"/>
              <a:buNone/>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p:txBody>
      </p:sp>
      <p:sp>
        <p:nvSpPr>
          <p:cNvPr id="9" name="Picture Placeholder 8"/>
          <p:cNvSpPr>
            <a:spLocks noGrp="1"/>
          </p:cNvSpPr>
          <p:nvPr>
            <p:ph type="pic" sz="quarter" idx="14"/>
          </p:nvPr>
        </p:nvSpPr>
        <p:spPr>
          <a:xfrm>
            <a:off x="7155848" y="1614401"/>
            <a:ext cx="4707900" cy="4666387"/>
          </a:xfrm>
          <a:prstGeom prst="rect">
            <a:avLst/>
          </a:prstGeom>
        </p:spPr>
        <p:txBody>
          <a:bodyPr vert="horz" lIns="121780" tIns="60889" rIns="121780" bIns="60889"/>
          <a:lstStyle/>
          <a:p>
            <a:endParaRPr lang="en-US" dirty="0"/>
          </a:p>
        </p:txBody>
      </p:sp>
      <p:sp>
        <p:nvSpPr>
          <p:cNvPr id="11" name="Segnaposto numero diapositiva 5"/>
          <p:cNvSpPr>
            <a:spLocks noGrp="1"/>
          </p:cNvSpPr>
          <p:nvPr>
            <p:ph type="sldNum" sz="quarter" idx="4"/>
          </p:nvPr>
        </p:nvSpPr>
        <p:spPr>
          <a:xfrm>
            <a:off x="11382519" y="6516777"/>
            <a:ext cx="526270" cy="341227"/>
          </a:xfrm>
          <a:prstGeom prst="rect">
            <a:avLst/>
          </a:prstGeom>
        </p:spPr>
        <p:txBody>
          <a:bodyPr lIns="92691" tIns="46345" rIns="92691" bIns="46345"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2180609855"/>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esto + immagini sx">
    <p:spTree>
      <p:nvGrpSpPr>
        <p:cNvPr id="1" name=""/>
        <p:cNvGrpSpPr/>
        <p:nvPr/>
      </p:nvGrpSpPr>
      <p:grpSpPr>
        <a:xfrm>
          <a:off x="0" y="0"/>
          <a:ext cx="0" cy="0"/>
          <a:chOff x="0" y="0"/>
          <a:chExt cx="0" cy="0"/>
        </a:xfrm>
      </p:grpSpPr>
      <p:sp>
        <p:nvSpPr>
          <p:cNvPr id="6" name="Titolo 7"/>
          <p:cNvSpPr>
            <a:spLocks noGrp="1"/>
          </p:cNvSpPr>
          <p:nvPr>
            <p:ph type="title"/>
          </p:nvPr>
        </p:nvSpPr>
        <p:spPr>
          <a:xfrm>
            <a:off x="622795" y="797013"/>
            <a:ext cx="11240026" cy="644583"/>
          </a:xfrm>
          <a:prstGeom prst="rect">
            <a:avLst/>
          </a:prstGeom>
        </p:spPr>
        <p:txBody>
          <a:bodyPr lIns="94747" tIns="47374" rIns="94747" bIns="47374"/>
          <a:lstStyle>
            <a:lvl1pPr algn="l">
              <a:defRPr sz="4300" b="1">
                <a:solidFill>
                  <a:srgbClr val="0071B8"/>
                </a:solidFill>
              </a:defRPr>
            </a:lvl1pPr>
          </a:lstStyle>
          <a:p>
            <a:r>
              <a:rPr lang="it-IT" dirty="0" smtClean="0"/>
              <a:t>Fare clic per modificare lo stile del titolo</a:t>
            </a:r>
            <a:endParaRPr lang="en-GB" dirty="0"/>
          </a:p>
        </p:txBody>
      </p:sp>
      <p:sp>
        <p:nvSpPr>
          <p:cNvPr id="7" name="Segnaposto contenuto 6"/>
          <p:cNvSpPr>
            <a:spLocks noGrp="1"/>
          </p:cNvSpPr>
          <p:nvPr>
            <p:ph sz="quarter" idx="13" hasCustomPrompt="1"/>
          </p:nvPr>
        </p:nvSpPr>
        <p:spPr>
          <a:xfrm>
            <a:off x="5522811" y="1628160"/>
            <a:ext cx="6340004" cy="4652359"/>
          </a:xfrm>
          <a:prstGeom prst="rect">
            <a:avLst/>
          </a:prstGeom>
        </p:spPr>
        <p:txBody>
          <a:bodyPr lIns="94747" tIns="47374" rIns="94747" bIns="47374"/>
          <a:lstStyle>
            <a:lvl1pPr marL="380578" indent="-380578" algn="just">
              <a:lnSpc>
                <a:spcPct val="100000"/>
              </a:lnSpc>
              <a:spcBef>
                <a:spcPts val="0"/>
              </a:spcBef>
              <a:spcAft>
                <a:spcPts val="0"/>
              </a:spcAft>
              <a:buClr>
                <a:srgbClr val="0D5C96"/>
              </a:buClr>
              <a:buFont typeface="Lucida Grande"/>
              <a:buChar char="›"/>
              <a:defRPr sz="2100">
                <a:solidFill>
                  <a:schemeClr val="tx1"/>
                </a:solidFill>
              </a:defRPr>
            </a:lvl1pPr>
            <a:lvl2pPr marL="890510" indent="-380578" algn="just">
              <a:lnSpc>
                <a:spcPct val="100000"/>
              </a:lnSpc>
              <a:spcBef>
                <a:spcPts val="0"/>
              </a:spcBef>
              <a:spcAft>
                <a:spcPts val="0"/>
              </a:spcAft>
              <a:buClr>
                <a:srgbClr val="0D5C96"/>
              </a:buClr>
              <a:buFont typeface="Lucida Grande"/>
              <a:buChar char="›"/>
              <a:defRPr sz="2100">
                <a:solidFill>
                  <a:schemeClr val="tx1"/>
                </a:solidFill>
              </a:defRPr>
            </a:lvl2pPr>
            <a:lvl3pPr marL="1403738" indent="-380578" algn="just">
              <a:lnSpc>
                <a:spcPct val="100000"/>
              </a:lnSpc>
              <a:spcBef>
                <a:spcPts val="0"/>
              </a:spcBef>
              <a:spcAft>
                <a:spcPts val="0"/>
              </a:spcAft>
              <a:buClr>
                <a:srgbClr val="0D5C96"/>
              </a:buClr>
              <a:buFont typeface="Lucida Grande"/>
              <a:buChar char="›"/>
              <a:defRPr sz="2100">
                <a:solidFill>
                  <a:schemeClr val="tx1"/>
                </a:solidFill>
              </a:defRPr>
            </a:lvl3pPr>
            <a:lvl4pPr marL="1913678" indent="-380578" algn="just">
              <a:lnSpc>
                <a:spcPct val="100000"/>
              </a:lnSpc>
              <a:spcBef>
                <a:spcPts val="0"/>
              </a:spcBef>
              <a:spcAft>
                <a:spcPts val="0"/>
              </a:spcAft>
              <a:buClr>
                <a:srgbClr val="0D5C96"/>
              </a:buClr>
              <a:buFont typeface="Lucida Grande"/>
              <a:buChar char="›"/>
              <a:defRPr sz="2100">
                <a:solidFill>
                  <a:schemeClr val="tx1"/>
                </a:solidFill>
              </a:defRPr>
            </a:lvl4pPr>
            <a:lvl5pPr marL="2046323" indent="0" algn="just">
              <a:lnSpc>
                <a:spcPct val="100000"/>
              </a:lnSpc>
              <a:spcBef>
                <a:spcPts val="0"/>
              </a:spcBef>
              <a:spcAft>
                <a:spcPts val="0"/>
              </a:spcAft>
              <a:buClr>
                <a:srgbClr val="0D5C96"/>
              </a:buClr>
              <a:buFont typeface="Arial"/>
              <a:buNone/>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p:txBody>
      </p:sp>
      <p:sp>
        <p:nvSpPr>
          <p:cNvPr id="8" name="Picture Placeholder 8"/>
          <p:cNvSpPr>
            <a:spLocks noGrp="1"/>
          </p:cNvSpPr>
          <p:nvPr>
            <p:ph type="pic" sz="quarter" idx="14"/>
          </p:nvPr>
        </p:nvSpPr>
        <p:spPr>
          <a:xfrm>
            <a:off x="623724" y="1614397"/>
            <a:ext cx="4707900" cy="2246651"/>
          </a:xfrm>
          <a:prstGeom prst="rect">
            <a:avLst/>
          </a:prstGeom>
        </p:spPr>
        <p:txBody>
          <a:bodyPr vert="horz" lIns="121780" tIns="60889" rIns="121780" bIns="60889"/>
          <a:lstStyle/>
          <a:p>
            <a:endParaRPr lang="en-US" dirty="0"/>
          </a:p>
        </p:txBody>
      </p:sp>
      <p:sp>
        <p:nvSpPr>
          <p:cNvPr id="9" name="Picture Placeholder 8"/>
          <p:cNvSpPr>
            <a:spLocks noGrp="1"/>
          </p:cNvSpPr>
          <p:nvPr>
            <p:ph type="pic" sz="quarter" idx="15"/>
          </p:nvPr>
        </p:nvSpPr>
        <p:spPr>
          <a:xfrm>
            <a:off x="623724" y="4033869"/>
            <a:ext cx="4707900" cy="2246651"/>
          </a:xfrm>
          <a:prstGeom prst="rect">
            <a:avLst/>
          </a:prstGeom>
        </p:spPr>
        <p:txBody>
          <a:bodyPr vert="horz" lIns="121780" tIns="60889" rIns="121780" bIns="60889"/>
          <a:lstStyle/>
          <a:p>
            <a:endParaRPr lang="en-US" dirty="0"/>
          </a:p>
        </p:txBody>
      </p:sp>
      <p:sp>
        <p:nvSpPr>
          <p:cNvPr id="12" name="Segnaposto numero diapositiva 5"/>
          <p:cNvSpPr>
            <a:spLocks noGrp="1"/>
          </p:cNvSpPr>
          <p:nvPr>
            <p:ph type="sldNum" sz="quarter" idx="4"/>
          </p:nvPr>
        </p:nvSpPr>
        <p:spPr>
          <a:xfrm>
            <a:off x="11382519" y="6516777"/>
            <a:ext cx="526270" cy="341227"/>
          </a:xfrm>
          <a:prstGeom prst="rect">
            <a:avLst/>
          </a:prstGeom>
        </p:spPr>
        <p:txBody>
          <a:bodyPr lIns="92691" tIns="46345" rIns="92691" bIns="46345"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183714675"/>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esto + immagine orizzontale">
    <p:spTree>
      <p:nvGrpSpPr>
        <p:cNvPr id="1" name=""/>
        <p:cNvGrpSpPr/>
        <p:nvPr/>
      </p:nvGrpSpPr>
      <p:grpSpPr>
        <a:xfrm>
          <a:off x="0" y="0"/>
          <a:ext cx="0" cy="0"/>
          <a:chOff x="0" y="0"/>
          <a:chExt cx="0" cy="0"/>
        </a:xfrm>
      </p:grpSpPr>
      <p:sp>
        <p:nvSpPr>
          <p:cNvPr id="6" name="Titolo 7"/>
          <p:cNvSpPr>
            <a:spLocks noGrp="1"/>
          </p:cNvSpPr>
          <p:nvPr>
            <p:ph type="title"/>
          </p:nvPr>
        </p:nvSpPr>
        <p:spPr>
          <a:xfrm>
            <a:off x="622795" y="797013"/>
            <a:ext cx="11240026" cy="644583"/>
          </a:xfrm>
          <a:prstGeom prst="rect">
            <a:avLst/>
          </a:prstGeom>
        </p:spPr>
        <p:txBody>
          <a:bodyPr lIns="94747" tIns="47374" rIns="94747" bIns="47374"/>
          <a:lstStyle>
            <a:lvl1pPr algn="l">
              <a:defRPr sz="4300" b="1">
                <a:solidFill>
                  <a:srgbClr val="0071B8"/>
                </a:solidFill>
              </a:defRPr>
            </a:lvl1pPr>
          </a:lstStyle>
          <a:p>
            <a:r>
              <a:rPr lang="it-IT" dirty="0" smtClean="0"/>
              <a:t>Fare clic per modificare lo stile del titolo</a:t>
            </a:r>
            <a:endParaRPr lang="en-GB" dirty="0"/>
          </a:p>
        </p:txBody>
      </p:sp>
      <p:sp>
        <p:nvSpPr>
          <p:cNvPr id="7" name="Segnaposto contenuto 6"/>
          <p:cNvSpPr>
            <a:spLocks noGrp="1"/>
          </p:cNvSpPr>
          <p:nvPr>
            <p:ph sz="quarter" idx="13" hasCustomPrompt="1"/>
          </p:nvPr>
        </p:nvSpPr>
        <p:spPr>
          <a:xfrm>
            <a:off x="623718" y="4120277"/>
            <a:ext cx="11239099" cy="2160240"/>
          </a:xfrm>
          <a:prstGeom prst="rect">
            <a:avLst/>
          </a:prstGeom>
        </p:spPr>
        <p:txBody>
          <a:bodyPr lIns="94747" tIns="47374" rIns="94747" bIns="47374"/>
          <a:lstStyle>
            <a:lvl1pPr marL="380578" indent="-380578" algn="just">
              <a:lnSpc>
                <a:spcPct val="100000"/>
              </a:lnSpc>
              <a:spcBef>
                <a:spcPts val="0"/>
              </a:spcBef>
              <a:spcAft>
                <a:spcPts val="0"/>
              </a:spcAft>
              <a:buClr>
                <a:srgbClr val="0D5C96"/>
              </a:buClr>
              <a:buFont typeface="Lucida Grande"/>
              <a:buChar char="›"/>
              <a:defRPr sz="2100">
                <a:solidFill>
                  <a:schemeClr val="tx1"/>
                </a:solidFill>
              </a:defRPr>
            </a:lvl1pPr>
            <a:lvl2pPr marL="890510" indent="-380578" algn="just">
              <a:lnSpc>
                <a:spcPct val="100000"/>
              </a:lnSpc>
              <a:spcBef>
                <a:spcPts val="0"/>
              </a:spcBef>
              <a:spcAft>
                <a:spcPts val="0"/>
              </a:spcAft>
              <a:buClr>
                <a:srgbClr val="0D5C96"/>
              </a:buClr>
              <a:buFont typeface="Lucida Grande"/>
              <a:buChar char="›"/>
              <a:defRPr sz="2100">
                <a:solidFill>
                  <a:schemeClr val="tx1"/>
                </a:solidFill>
              </a:defRPr>
            </a:lvl2pPr>
            <a:lvl3pPr marL="1403738" indent="-380578" algn="just">
              <a:lnSpc>
                <a:spcPct val="100000"/>
              </a:lnSpc>
              <a:spcBef>
                <a:spcPts val="0"/>
              </a:spcBef>
              <a:spcAft>
                <a:spcPts val="0"/>
              </a:spcAft>
              <a:buClr>
                <a:srgbClr val="0D5C96"/>
              </a:buClr>
              <a:buFont typeface="Lucida Grande"/>
              <a:buChar char="›"/>
              <a:defRPr sz="2100">
                <a:solidFill>
                  <a:schemeClr val="tx1"/>
                </a:solidFill>
              </a:defRPr>
            </a:lvl3pPr>
            <a:lvl4pPr marL="1913678" indent="-380578" algn="just">
              <a:lnSpc>
                <a:spcPct val="100000"/>
              </a:lnSpc>
              <a:spcBef>
                <a:spcPts val="0"/>
              </a:spcBef>
              <a:spcAft>
                <a:spcPts val="0"/>
              </a:spcAft>
              <a:buClr>
                <a:srgbClr val="0D5C96"/>
              </a:buClr>
              <a:buFont typeface="Lucida Grande"/>
              <a:buChar char="›"/>
              <a:defRPr sz="2100">
                <a:solidFill>
                  <a:schemeClr val="tx1"/>
                </a:solidFill>
              </a:defRPr>
            </a:lvl4pPr>
            <a:lvl5pPr marL="2046323" indent="0" algn="just">
              <a:lnSpc>
                <a:spcPct val="100000"/>
              </a:lnSpc>
              <a:spcBef>
                <a:spcPts val="0"/>
              </a:spcBef>
              <a:spcAft>
                <a:spcPts val="0"/>
              </a:spcAft>
              <a:buClr>
                <a:srgbClr val="0D5C96"/>
              </a:buClr>
              <a:buFont typeface="Arial"/>
              <a:buNone/>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p:txBody>
      </p:sp>
      <p:sp>
        <p:nvSpPr>
          <p:cNvPr id="8" name="Picture Placeholder 8"/>
          <p:cNvSpPr>
            <a:spLocks noGrp="1"/>
          </p:cNvSpPr>
          <p:nvPr>
            <p:ph type="pic" sz="quarter" idx="14"/>
          </p:nvPr>
        </p:nvSpPr>
        <p:spPr>
          <a:xfrm>
            <a:off x="623725" y="1614401"/>
            <a:ext cx="11240026" cy="2333059"/>
          </a:xfrm>
          <a:prstGeom prst="rect">
            <a:avLst/>
          </a:prstGeom>
        </p:spPr>
        <p:txBody>
          <a:bodyPr vert="horz" lIns="121780" tIns="60889" rIns="121780" bIns="60889"/>
          <a:lstStyle/>
          <a:p>
            <a:endParaRPr lang="en-US" dirty="0"/>
          </a:p>
        </p:txBody>
      </p:sp>
      <p:sp>
        <p:nvSpPr>
          <p:cNvPr id="12" name="Segnaposto numero diapositiva 5"/>
          <p:cNvSpPr>
            <a:spLocks noGrp="1"/>
          </p:cNvSpPr>
          <p:nvPr>
            <p:ph type="sldNum" sz="quarter" idx="4"/>
          </p:nvPr>
        </p:nvSpPr>
        <p:spPr>
          <a:xfrm>
            <a:off x="11382519" y="6516777"/>
            <a:ext cx="526270" cy="341227"/>
          </a:xfrm>
          <a:prstGeom prst="rect">
            <a:avLst/>
          </a:prstGeom>
        </p:spPr>
        <p:txBody>
          <a:bodyPr lIns="92691" tIns="46345" rIns="92691" bIns="46345"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1585675746"/>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Immagine full screen">
    <p:spTree>
      <p:nvGrpSpPr>
        <p:cNvPr id="1" name=""/>
        <p:cNvGrpSpPr/>
        <p:nvPr/>
      </p:nvGrpSpPr>
      <p:grpSpPr>
        <a:xfrm>
          <a:off x="0" y="0"/>
          <a:ext cx="0" cy="0"/>
          <a:chOff x="0" y="0"/>
          <a:chExt cx="0" cy="0"/>
        </a:xfrm>
      </p:grpSpPr>
      <p:sp>
        <p:nvSpPr>
          <p:cNvPr id="6" name="Picture Placeholder 8"/>
          <p:cNvSpPr>
            <a:spLocks noGrp="1"/>
          </p:cNvSpPr>
          <p:nvPr>
            <p:ph type="pic" sz="quarter" idx="14"/>
          </p:nvPr>
        </p:nvSpPr>
        <p:spPr>
          <a:xfrm>
            <a:off x="335536" y="836712"/>
            <a:ext cx="11527281" cy="5616624"/>
          </a:xfrm>
          <a:prstGeom prst="rect">
            <a:avLst/>
          </a:prstGeom>
        </p:spPr>
        <p:txBody>
          <a:bodyPr vert="horz" lIns="121780" tIns="60889" rIns="121780" bIns="60889"/>
          <a:lstStyle/>
          <a:p>
            <a:endParaRPr lang="en-US" dirty="0"/>
          </a:p>
        </p:txBody>
      </p:sp>
      <p:sp>
        <p:nvSpPr>
          <p:cNvPr id="7" name="Text Placeholder 11"/>
          <p:cNvSpPr>
            <a:spLocks noGrp="1"/>
          </p:cNvSpPr>
          <p:nvPr>
            <p:ph type="body" sz="quarter" idx="13" hasCustomPrompt="1"/>
          </p:nvPr>
        </p:nvSpPr>
        <p:spPr>
          <a:xfrm>
            <a:off x="719786" y="2996970"/>
            <a:ext cx="10758794" cy="864097"/>
          </a:xfrm>
          <a:prstGeom prst="rect">
            <a:avLst/>
          </a:prstGeom>
        </p:spPr>
        <p:txBody>
          <a:bodyPr vert="horz" lIns="121780" tIns="60889" rIns="121780" bIns="60889" anchor="ctr"/>
          <a:lstStyle>
            <a:lvl1pPr marL="0" indent="0" algn="ctr">
              <a:lnSpc>
                <a:spcPct val="100000"/>
              </a:lnSpc>
              <a:buNone/>
              <a:defRPr sz="5300" b="1" baseline="0">
                <a:solidFill>
                  <a:schemeClr val="bg1"/>
                </a:solidFill>
              </a:defRPr>
            </a:lvl1pPr>
          </a:lstStyle>
          <a:p>
            <a:pPr lvl="0"/>
            <a:r>
              <a:rPr lang="en-US" dirty="0" err="1" smtClean="0"/>
              <a:t>Enfasi</a:t>
            </a:r>
            <a:r>
              <a:rPr lang="en-US" dirty="0" smtClean="0"/>
              <a:t> </a:t>
            </a:r>
            <a:r>
              <a:rPr lang="en-US" dirty="0" err="1" smtClean="0"/>
              <a:t>testo</a:t>
            </a:r>
            <a:r>
              <a:rPr lang="en-US" dirty="0" smtClean="0"/>
              <a:t> – da </a:t>
            </a:r>
            <a:r>
              <a:rPr lang="en-US" dirty="0" err="1" smtClean="0"/>
              <a:t>usare</a:t>
            </a:r>
            <a:r>
              <a:rPr lang="en-US" dirty="0" smtClean="0"/>
              <a:t> con </a:t>
            </a:r>
            <a:r>
              <a:rPr lang="en-US" dirty="0" err="1" smtClean="0"/>
              <a:t>frasi</a:t>
            </a:r>
            <a:r>
              <a:rPr lang="en-US" dirty="0" smtClean="0"/>
              <a:t> </a:t>
            </a:r>
            <a:r>
              <a:rPr lang="en-US" dirty="0" err="1" smtClean="0"/>
              <a:t>chiave</a:t>
            </a:r>
            <a:endParaRPr lang="en-US" dirty="0"/>
          </a:p>
        </p:txBody>
      </p:sp>
      <p:sp>
        <p:nvSpPr>
          <p:cNvPr id="11" name="Segnaposto numero diapositiva 5"/>
          <p:cNvSpPr>
            <a:spLocks noGrp="1"/>
          </p:cNvSpPr>
          <p:nvPr>
            <p:ph type="sldNum" sz="quarter" idx="4"/>
          </p:nvPr>
        </p:nvSpPr>
        <p:spPr>
          <a:xfrm>
            <a:off x="11382519" y="6516777"/>
            <a:ext cx="526270" cy="341227"/>
          </a:xfrm>
          <a:prstGeom prst="rect">
            <a:avLst/>
          </a:prstGeom>
        </p:spPr>
        <p:txBody>
          <a:bodyPr lIns="92691" tIns="46345" rIns="92691" bIns="46345"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1925610622"/>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Enfasi testo">
    <p:spTree>
      <p:nvGrpSpPr>
        <p:cNvPr id="1" name=""/>
        <p:cNvGrpSpPr/>
        <p:nvPr/>
      </p:nvGrpSpPr>
      <p:grpSpPr>
        <a:xfrm>
          <a:off x="0" y="0"/>
          <a:ext cx="0" cy="0"/>
          <a:chOff x="0" y="0"/>
          <a:chExt cx="0" cy="0"/>
        </a:xfrm>
      </p:grpSpPr>
      <p:sp>
        <p:nvSpPr>
          <p:cNvPr id="8" name="Text Placeholder 11"/>
          <p:cNvSpPr>
            <a:spLocks noGrp="1"/>
          </p:cNvSpPr>
          <p:nvPr>
            <p:ph type="body" sz="quarter" idx="13" hasCustomPrompt="1"/>
          </p:nvPr>
        </p:nvSpPr>
        <p:spPr>
          <a:xfrm>
            <a:off x="719779" y="2996970"/>
            <a:ext cx="11143964" cy="864097"/>
          </a:xfrm>
          <a:prstGeom prst="rect">
            <a:avLst/>
          </a:prstGeom>
        </p:spPr>
        <p:txBody>
          <a:bodyPr vert="horz" lIns="121780" tIns="60889" rIns="121780" bIns="60889" anchor="ctr"/>
          <a:lstStyle>
            <a:lvl1pPr marL="0" indent="0">
              <a:lnSpc>
                <a:spcPct val="100000"/>
              </a:lnSpc>
              <a:buNone/>
              <a:defRPr sz="5300" b="1" baseline="0">
                <a:solidFill>
                  <a:srgbClr val="0071B8"/>
                </a:solidFill>
              </a:defRPr>
            </a:lvl1pPr>
          </a:lstStyle>
          <a:p>
            <a:pPr lvl="0"/>
            <a:r>
              <a:rPr lang="en-US" dirty="0" err="1" smtClean="0"/>
              <a:t>Enfasi</a:t>
            </a:r>
            <a:r>
              <a:rPr lang="en-US" dirty="0" smtClean="0"/>
              <a:t> </a:t>
            </a:r>
            <a:r>
              <a:rPr lang="en-US" dirty="0" err="1" smtClean="0"/>
              <a:t>testo</a:t>
            </a:r>
            <a:r>
              <a:rPr lang="en-US" dirty="0" smtClean="0"/>
              <a:t> – da </a:t>
            </a:r>
            <a:r>
              <a:rPr lang="en-US" dirty="0" err="1" smtClean="0"/>
              <a:t>usare</a:t>
            </a:r>
            <a:r>
              <a:rPr lang="en-US" dirty="0" smtClean="0"/>
              <a:t> con </a:t>
            </a:r>
            <a:r>
              <a:rPr lang="en-US" dirty="0" err="1" smtClean="0"/>
              <a:t>frasi</a:t>
            </a:r>
            <a:r>
              <a:rPr lang="en-US" dirty="0" smtClean="0"/>
              <a:t> </a:t>
            </a:r>
            <a:r>
              <a:rPr lang="en-US" dirty="0" err="1" smtClean="0"/>
              <a:t>chiave</a:t>
            </a:r>
            <a:endParaRPr lang="en-US" dirty="0"/>
          </a:p>
        </p:txBody>
      </p:sp>
      <p:sp>
        <p:nvSpPr>
          <p:cNvPr id="7" name="Segnaposto numero diapositiva 5"/>
          <p:cNvSpPr>
            <a:spLocks noGrp="1"/>
          </p:cNvSpPr>
          <p:nvPr>
            <p:ph type="sldNum" sz="quarter" idx="4"/>
          </p:nvPr>
        </p:nvSpPr>
        <p:spPr>
          <a:xfrm>
            <a:off x="11382519" y="6516777"/>
            <a:ext cx="526270" cy="341227"/>
          </a:xfrm>
          <a:prstGeom prst="rect">
            <a:avLst/>
          </a:prstGeom>
        </p:spPr>
        <p:txBody>
          <a:bodyPr lIns="92691" tIns="46345" rIns="92691" bIns="46345"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2867217288"/>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abella">
    <p:spTree>
      <p:nvGrpSpPr>
        <p:cNvPr id="1" name=""/>
        <p:cNvGrpSpPr/>
        <p:nvPr/>
      </p:nvGrpSpPr>
      <p:grpSpPr>
        <a:xfrm>
          <a:off x="0" y="0"/>
          <a:ext cx="0" cy="0"/>
          <a:chOff x="0" y="0"/>
          <a:chExt cx="0" cy="0"/>
        </a:xfrm>
      </p:grpSpPr>
      <p:sp>
        <p:nvSpPr>
          <p:cNvPr id="16" name="Table Placeholder 15"/>
          <p:cNvSpPr>
            <a:spLocks noGrp="1"/>
          </p:cNvSpPr>
          <p:nvPr>
            <p:ph type="tbl" sz="quarter" idx="13"/>
          </p:nvPr>
        </p:nvSpPr>
        <p:spPr>
          <a:xfrm>
            <a:off x="624743" y="923124"/>
            <a:ext cx="11239000" cy="5357395"/>
          </a:xfrm>
          <a:prstGeom prst="rect">
            <a:avLst/>
          </a:prstGeom>
        </p:spPr>
        <p:txBody>
          <a:bodyPr vert="horz" lIns="121780" tIns="60889" rIns="121780" bIns="60889"/>
          <a:lstStyle/>
          <a:p>
            <a:endParaRPr lang="en-US" dirty="0"/>
          </a:p>
        </p:txBody>
      </p:sp>
      <p:sp>
        <p:nvSpPr>
          <p:cNvPr id="8" name="Segnaposto numero diapositiva 5"/>
          <p:cNvSpPr>
            <a:spLocks noGrp="1"/>
          </p:cNvSpPr>
          <p:nvPr>
            <p:ph type="sldNum" sz="quarter" idx="4"/>
          </p:nvPr>
        </p:nvSpPr>
        <p:spPr>
          <a:xfrm>
            <a:off x="11382519" y="6516777"/>
            <a:ext cx="526270" cy="341227"/>
          </a:xfrm>
          <a:prstGeom prst="rect">
            <a:avLst/>
          </a:prstGeom>
        </p:spPr>
        <p:txBody>
          <a:bodyPr lIns="92691" tIns="46345" rIns="92691" bIns="46345"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3843048602"/>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Titolo capitolo + Logo Cliente">
    <p:spTree>
      <p:nvGrpSpPr>
        <p:cNvPr id="1" name=""/>
        <p:cNvGrpSpPr/>
        <p:nvPr/>
      </p:nvGrpSpPr>
      <p:grpSpPr>
        <a:xfrm>
          <a:off x="0" y="0"/>
          <a:ext cx="0" cy="0"/>
          <a:chOff x="0" y="0"/>
          <a:chExt cx="0" cy="0"/>
        </a:xfrm>
      </p:grpSpPr>
      <p:pic>
        <p:nvPicPr>
          <p:cNvPr id="15" name="Picture 14" descr="BTW - copertina DEF2-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17" y="0"/>
            <a:ext cx="12187516" cy="6858000"/>
          </a:xfrm>
          <a:prstGeom prst="rect">
            <a:avLst/>
          </a:prstGeom>
        </p:spPr>
      </p:pic>
      <p:sp>
        <p:nvSpPr>
          <p:cNvPr id="16" name="Text Placeholder 11"/>
          <p:cNvSpPr>
            <a:spLocks noGrp="1"/>
          </p:cNvSpPr>
          <p:nvPr>
            <p:ph type="body" sz="quarter" idx="12" hasCustomPrompt="1"/>
          </p:nvPr>
        </p:nvSpPr>
        <p:spPr>
          <a:xfrm>
            <a:off x="6003119" y="3601836"/>
            <a:ext cx="5860628" cy="864097"/>
          </a:xfrm>
          <a:prstGeom prst="rect">
            <a:avLst/>
          </a:prstGeom>
        </p:spPr>
        <p:txBody>
          <a:bodyPr vert="horz" lIns="121780" tIns="60889" rIns="121780" bIns="60889" anchor="b"/>
          <a:lstStyle>
            <a:lvl1pPr marL="0" indent="0">
              <a:lnSpc>
                <a:spcPct val="70000"/>
              </a:lnSpc>
              <a:buNone/>
              <a:defRPr sz="5300" b="1" baseline="0">
                <a:solidFill>
                  <a:srgbClr val="0071B8"/>
                </a:solidFill>
              </a:defRPr>
            </a:lvl1pPr>
          </a:lstStyle>
          <a:p>
            <a:pPr lvl="0"/>
            <a:r>
              <a:rPr lang="en-US" dirty="0" err="1" smtClean="0"/>
              <a:t>Titolo</a:t>
            </a:r>
            <a:r>
              <a:rPr lang="en-US" dirty="0" smtClean="0"/>
              <a:t> </a:t>
            </a:r>
            <a:r>
              <a:rPr lang="en-US" dirty="0" err="1" smtClean="0"/>
              <a:t>capitolo</a:t>
            </a:r>
            <a:endParaRPr lang="en-US" dirty="0"/>
          </a:p>
        </p:txBody>
      </p:sp>
      <p:sp>
        <p:nvSpPr>
          <p:cNvPr id="17" name="Text Placeholder 13"/>
          <p:cNvSpPr>
            <a:spLocks noGrp="1"/>
          </p:cNvSpPr>
          <p:nvPr>
            <p:ph type="body" sz="quarter" idx="13" hasCustomPrompt="1"/>
          </p:nvPr>
        </p:nvSpPr>
        <p:spPr>
          <a:xfrm>
            <a:off x="4275082" y="3601819"/>
            <a:ext cx="1343790" cy="864096"/>
          </a:xfrm>
          <a:prstGeom prst="rect">
            <a:avLst/>
          </a:prstGeom>
        </p:spPr>
        <p:txBody>
          <a:bodyPr vert="horz" lIns="121780" tIns="60889" rIns="121780" bIns="60889" anchor="b"/>
          <a:lstStyle>
            <a:lvl1pPr marL="0" indent="0" algn="r">
              <a:buNone/>
              <a:defRPr sz="5300">
                <a:solidFill>
                  <a:srgbClr val="0071B8"/>
                </a:solidFill>
              </a:defRPr>
            </a:lvl1pPr>
          </a:lstStyle>
          <a:p>
            <a:pPr lvl="0"/>
            <a:r>
              <a:rPr lang="en-US" dirty="0" smtClean="0"/>
              <a:t>1</a:t>
            </a:r>
            <a:endParaRPr lang="en-US" dirty="0"/>
          </a:p>
        </p:txBody>
      </p:sp>
      <p:sp>
        <p:nvSpPr>
          <p:cNvPr id="18" name="Text Placeholder 17"/>
          <p:cNvSpPr>
            <a:spLocks noGrp="1"/>
          </p:cNvSpPr>
          <p:nvPr>
            <p:ph type="body" sz="quarter" idx="14" hasCustomPrompt="1"/>
          </p:nvPr>
        </p:nvSpPr>
        <p:spPr>
          <a:xfrm>
            <a:off x="6003120" y="4552147"/>
            <a:ext cx="5861984" cy="691456"/>
          </a:xfrm>
          <a:prstGeom prst="rect">
            <a:avLst/>
          </a:prstGeom>
        </p:spPr>
        <p:txBody>
          <a:bodyPr vert="horz" lIns="121780" tIns="60889" rIns="121780" bIns="60889"/>
          <a:lstStyle>
            <a:lvl1pPr marL="0" indent="0">
              <a:lnSpc>
                <a:spcPct val="70000"/>
              </a:lnSpc>
              <a:buNone/>
              <a:defRPr sz="3200" baseline="0">
                <a:solidFill>
                  <a:srgbClr val="0071B8"/>
                </a:solidFill>
              </a:defRPr>
            </a:lvl1pPr>
          </a:lstStyle>
          <a:p>
            <a:pPr lvl="0"/>
            <a:r>
              <a:rPr lang="en-US" dirty="0" err="1" smtClean="0"/>
              <a:t>Sottotitolo</a:t>
            </a:r>
            <a:r>
              <a:rPr lang="en-US" dirty="0" smtClean="0"/>
              <a:t> </a:t>
            </a:r>
            <a:r>
              <a:rPr lang="en-US" dirty="0" err="1" smtClean="0"/>
              <a:t>capitolo</a:t>
            </a:r>
            <a:endParaRPr lang="en-US" dirty="0"/>
          </a:p>
        </p:txBody>
      </p:sp>
      <p:cxnSp>
        <p:nvCxnSpPr>
          <p:cNvPr id="19" name="Straight Connector 18"/>
          <p:cNvCxnSpPr/>
          <p:nvPr userDrawn="1"/>
        </p:nvCxnSpPr>
        <p:spPr>
          <a:xfrm flipH="1">
            <a:off x="6097059" y="4509120"/>
            <a:ext cx="5766685" cy="0"/>
          </a:xfrm>
          <a:prstGeom prst="line">
            <a:avLst/>
          </a:prstGeom>
          <a:ln>
            <a:solidFill>
              <a:srgbClr val="0071B8"/>
            </a:solidFill>
          </a:ln>
          <a:effectLst/>
        </p:spPr>
        <p:style>
          <a:lnRef idx="2">
            <a:schemeClr val="accent1"/>
          </a:lnRef>
          <a:fillRef idx="0">
            <a:schemeClr val="accent1"/>
          </a:fillRef>
          <a:effectRef idx="1">
            <a:schemeClr val="accent1"/>
          </a:effectRef>
          <a:fontRef idx="minor">
            <a:schemeClr val="tx1"/>
          </a:fontRef>
        </p:style>
      </p:cxnSp>
      <p:sp>
        <p:nvSpPr>
          <p:cNvPr id="24" name="Segnaposto numero diapositiva 5"/>
          <p:cNvSpPr>
            <a:spLocks noGrp="1"/>
          </p:cNvSpPr>
          <p:nvPr>
            <p:ph type="sldNum" sz="quarter" idx="4"/>
          </p:nvPr>
        </p:nvSpPr>
        <p:spPr>
          <a:xfrm>
            <a:off x="11382519" y="6516777"/>
            <a:ext cx="526270" cy="341227"/>
          </a:xfrm>
          <a:prstGeom prst="rect">
            <a:avLst/>
          </a:prstGeom>
        </p:spPr>
        <p:txBody>
          <a:bodyPr lIns="92691" tIns="46345" rIns="92691" bIns="46345"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cxnSp>
        <p:nvCxnSpPr>
          <p:cNvPr id="26" name="Straight Connector 25"/>
          <p:cNvCxnSpPr/>
          <p:nvPr userDrawn="1"/>
        </p:nvCxnSpPr>
        <p:spPr>
          <a:xfrm>
            <a:off x="335536" y="663893"/>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userDrawn="1"/>
        </p:nvPicPr>
        <p:blipFill>
          <a:blip r:embed="rId3"/>
          <a:stretch>
            <a:fillRect/>
          </a:stretch>
        </p:blipFill>
        <p:spPr>
          <a:xfrm>
            <a:off x="431595" y="164640"/>
            <a:ext cx="1248789" cy="411885"/>
          </a:xfrm>
          <a:prstGeom prst="rect">
            <a:avLst/>
          </a:prstGeom>
        </p:spPr>
      </p:pic>
      <p:pic>
        <p:nvPicPr>
          <p:cNvPr id="14" name="Immagin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l="4993" t="19226" r="9639" b="16205"/>
          <a:stretch/>
        </p:blipFill>
        <p:spPr>
          <a:xfrm>
            <a:off x="10849863" y="102308"/>
            <a:ext cx="1003740" cy="536549"/>
          </a:xfrm>
          <a:prstGeom prst="rect">
            <a:avLst/>
          </a:prstGeom>
        </p:spPr>
      </p:pic>
    </p:spTree>
    <p:extLst>
      <p:ext uri="{BB962C8B-B14F-4D97-AF65-F5344CB8AC3E}">
        <p14:creationId xmlns:p14="http://schemas.microsoft.com/office/powerpoint/2010/main" val="276115525"/>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olo capitolo">
    <p:spTree>
      <p:nvGrpSpPr>
        <p:cNvPr id="1" name=""/>
        <p:cNvGrpSpPr/>
        <p:nvPr/>
      </p:nvGrpSpPr>
      <p:grpSpPr>
        <a:xfrm>
          <a:off x="0" y="0"/>
          <a:ext cx="0" cy="0"/>
          <a:chOff x="0" y="0"/>
          <a:chExt cx="0" cy="0"/>
        </a:xfrm>
      </p:grpSpPr>
      <p:pic>
        <p:nvPicPr>
          <p:cNvPr id="2" name="Picture 1" descr="BTW - copertina DEF2-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17" y="0"/>
            <a:ext cx="12187516" cy="6858000"/>
          </a:xfrm>
          <a:prstGeom prst="rect">
            <a:avLst/>
          </a:prstGeom>
        </p:spPr>
      </p:pic>
      <p:sp>
        <p:nvSpPr>
          <p:cNvPr id="24" name="Text Placeholder 11"/>
          <p:cNvSpPr>
            <a:spLocks noGrp="1"/>
          </p:cNvSpPr>
          <p:nvPr>
            <p:ph type="body" sz="quarter" idx="12" hasCustomPrompt="1"/>
          </p:nvPr>
        </p:nvSpPr>
        <p:spPr>
          <a:xfrm>
            <a:off x="3409479" y="3601829"/>
            <a:ext cx="8454272" cy="864097"/>
          </a:xfrm>
          <a:prstGeom prst="rect">
            <a:avLst/>
          </a:prstGeom>
        </p:spPr>
        <p:txBody>
          <a:bodyPr vert="horz" lIns="121860" tIns="60929" rIns="121860" bIns="60929" anchor="b">
            <a:normAutofit/>
          </a:bodyPr>
          <a:lstStyle>
            <a:lvl1pPr marL="0" indent="0" algn="r">
              <a:lnSpc>
                <a:spcPct val="70000"/>
              </a:lnSpc>
              <a:buNone/>
              <a:defRPr sz="4800" b="1" baseline="0">
                <a:solidFill>
                  <a:srgbClr val="0071B8"/>
                </a:solidFill>
              </a:defRPr>
            </a:lvl1pPr>
          </a:lstStyle>
          <a:p>
            <a:pPr lvl="0"/>
            <a:r>
              <a:rPr lang="en-US" dirty="0" err="1" smtClean="0"/>
              <a:t>Titolo</a:t>
            </a:r>
            <a:r>
              <a:rPr lang="en-US" dirty="0" smtClean="0"/>
              <a:t> </a:t>
            </a:r>
            <a:r>
              <a:rPr lang="en-US" dirty="0" err="1" smtClean="0"/>
              <a:t>capitolo</a:t>
            </a:r>
            <a:endParaRPr lang="en-US" dirty="0"/>
          </a:p>
        </p:txBody>
      </p:sp>
      <p:sp>
        <p:nvSpPr>
          <p:cNvPr id="26" name="Text Placeholder 17"/>
          <p:cNvSpPr>
            <a:spLocks noGrp="1"/>
          </p:cNvSpPr>
          <p:nvPr>
            <p:ph type="body" sz="quarter" idx="14" hasCustomPrompt="1"/>
          </p:nvPr>
        </p:nvSpPr>
        <p:spPr>
          <a:xfrm>
            <a:off x="5234631" y="4552147"/>
            <a:ext cx="6630474" cy="691456"/>
          </a:xfrm>
          <a:prstGeom prst="rect">
            <a:avLst/>
          </a:prstGeom>
        </p:spPr>
        <p:txBody>
          <a:bodyPr vert="horz" lIns="121860" tIns="60929" rIns="121860" bIns="60929"/>
          <a:lstStyle>
            <a:lvl1pPr marL="0" indent="0" algn="ctr">
              <a:lnSpc>
                <a:spcPct val="70000"/>
              </a:lnSpc>
              <a:buNone/>
              <a:defRPr sz="2100" baseline="0">
                <a:solidFill>
                  <a:srgbClr val="0071B8"/>
                </a:solidFill>
              </a:defRPr>
            </a:lvl1pPr>
          </a:lstStyle>
          <a:p>
            <a:pPr lvl="0"/>
            <a:r>
              <a:rPr lang="en-US" dirty="0" err="1" smtClean="0"/>
              <a:t>Sottotitolo</a:t>
            </a:r>
            <a:r>
              <a:rPr lang="en-US" dirty="0" smtClean="0"/>
              <a:t> </a:t>
            </a:r>
            <a:r>
              <a:rPr lang="en-US" dirty="0" err="1" smtClean="0"/>
              <a:t>capitolo</a:t>
            </a:r>
            <a:endParaRPr lang="en-US" dirty="0"/>
          </a:p>
        </p:txBody>
      </p:sp>
      <p:cxnSp>
        <p:nvCxnSpPr>
          <p:cNvPr id="22" name="Straight Connector 21"/>
          <p:cNvCxnSpPr/>
          <p:nvPr userDrawn="1"/>
        </p:nvCxnSpPr>
        <p:spPr>
          <a:xfrm>
            <a:off x="5341059" y="4509120"/>
            <a:ext cx="6531400" cy="0"/>
          </a:xfrm>
          <a:prstGeom prst="line">
            <a:avLst/>
          </a:prstGeom>
          <a:ln>
            <a:solidFill>
              <a:srgbClr val="0071B8"/>
            </a:solidFill>
          </a:ln>
          <a:effectLst/>
        </p:spPr>
        <p:style>
          <a:lnRef idx="2">
            <a:schemeClr val="accent1"/>
          </a:lnRef>
          <a:fillRef idx="0">
            <a:schemeClr val="accent1"/>
          </a:fillRef>
          <a:effectRef idx="1">
            <a:schemeClr val="accent1"/>
          </a:effectRef>
          <a:fontRef idx="minor">
            <a:schemeClr val="tx1"/>
          </a:fontRef>
        </p:style>
      </p:cxnSp>
      <p:sp>
        <p:nvSpPr>
          <p:cNvPr id="23" name="Segnaposto numero diapositiva 5"/>
          <p:cNvSpPr>
            <a:spLocks noGrp="1"/>
          </p:cNvSpPr>
          <p:nvPr>
            <p:ph type="sldNum" sz="quarter" idx="4"/>
          </p:nvPr>
        </p:nvSpPr>
        <p:spPr>
          <a:xfrm>
            <a:off x="11382519" y="6516777"/>
            <a:ext cx="526270" cy="341227"/>
          </a:xfrm>
          <a:prstGeom prst="rect">
            <a:avLst/>
          </a:prstGeom>
        </p:spPr>
        <p:txBody>
          <a:bodyPr lIns="92751" tIns="46375" rIns="92751" bIns="46375"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cxnSp>
        <p:nvCxnSpPr>
          <p:cNvPr id="28" name="Straight Connector 27"/>
          <p:cNvCxnSpPr/>
          <p:nvPr userDrawn="1"/>
        </p:nvCxnSpPr>
        <p:spPr>
          <a:xfrm>
            <a:off x="335536" y="663893"/>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335536" y="6539747"/>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3"/>
          <a:stretch>
            <a:fillRect/>
          </a:stretch>
        </p:blipFill>
        <p:spPr>
          <a:xfrm>
            <a:off x="431595" y="164637"/>
            <a:ext cx="1248789" cy="411885"/>
          </a:xfrm>
          <a:prstGeom prst="rect">
            <a:avLst/>
          </a:prstGeom>
        </p:spPr>
      </p:pic>
      <p:grpSp>
        <p:nvGrpSpPr>
          <p:cNvPr id="3" name="Gruppo 2"/>
          <p:cNvGrpSpPr/>
          <p:nvPr userDrawn="1"/>
        </p:nvGrpSpPr>
        <p:grpSpPr>
          <a:xfrm>
            <a:off x="3883747" y="818196"/>
            <a:ext cx="6207231" cy="2623511"/>
            <a:chOff x="2911294" y="613642"/>
            <a:chExt cx="4653000" cy="1967633"/>
          </a:xfrm>
        </p:grpSpPr>
        <p:pic>
          <p:nvPicPr>
            <p:cNvPr id="17" name="Immagine 16"/>
            <p:cNvPicPr>
              <a:picLocks noChangeAspect="1"/>
            </p:cNvPicPr>
            <p:nvPr userDrawn="1"/>
          </p:nvPicPr>
          <p:blipFill rotWithShape="1">
            <a:blip r:embed="rId4" cstate="print">
              <a:extLst>
                <a:ext uri="{28A0092B-C50C-407E-A947-70E740481C1C}">
                  <a14:useLocalDpi xmlns:a14="http://schemas.microsoft.com/office/drawing/2010/main" val="0"/>
                </a:ext>
              </a:extLst>
            </a:blip>
            <a:srcRect l="4993" t="19226" r="9639" b="16205"/>
            <a:stretch/>
          </p:blipFill>
          <p:spPr>
            <a:xfrm>
              <a:off x="3743794" y="613642"/>
              <a:ext cx="2988000" cy="1598068"/>
            </a:xfrm>
            <a:prstGeom prst="rect">
              <a:avLst/>
            </a:prstGeom>
          </p:spPr>
        </p:pic>
        <p:sp>
          <p:nvSpPr>
            <p:cNvPr id="18" name="CasellaDiTesto 17"/>
            <p:cNvSpPr txBox="1"/>
            <p:nvPr userDrawn="1"/>
          </p:nvSpPr>
          <p:spPr>
            <a:xfrm>
              <a:off x="2911294" y="2154000"/>
              <a:ext cx="4653000" cy="427275"/>
            </a:xfrm>
            <a:prstGeom prst="rect">
              <a:avLst/>
            </a:prstGeom>
            <a:noFill/>
          </p:spPr>
          <p:txBody>
            <a:bodyPr wrap="square" lIns="91266" tIns="45633" rIns="91266" bIns="45633" rtlCol="0">
              <a:noAutofit/>
            </a:bodyPr>
            <a:lstStyle/>
            <a:p>
              <a:pPr algn="ctr" defTabSz="913715" fontAlgn="base">
                <a:spcBef>
                  <a:spcPct val="0"/>
                </a:spcBef>
                <a:spcAft>
                  <a:spcPct val="0"/>
                </a:spcAft>
              </a:pPr>
              <a:r>
                <a:rPr lang="it-IT" sz="2100" b="1" dirty="0" smtClean="0">
                  <a:solidFill>
                    <a:srgbClr val="445A61">
                      <a:lumMod val="75000"/>
                    </a:srgbClr>
                  </a:solidFill>
                  <a:cs typeface="Arial" charset="0"/>
                </a:rPr>
                <a:t>Confrontarsi per diventare Smart</a:t>
              </a:r>
              <a:endParaRPr lang="it-IT" sz="3700" b="1" dirty="0" smtClean="0">
                <a:solidFill>
                  <a:srgbClr val="445A61">
                    <a:lumMod val="75000"/>
                  </a:srgbClr>
                </a:solidFill>
                <a:cs typeface="Arial" charset="0"/>
              </a:endParaRPr>
            </a:p>
          </p:txBody>
        </p:sp>
      </p:grpSp>
      <p:pic>
        <p:nvPicPr>
          <p:cNvPr id="20" name="Immagine 10"/>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185703" y="6092936"/>
            <a:ext cx="1441253" cy="298757"/>
          </a:xfrm>
          <a:prstGeom prst="rect">
            <a:avLst/>
          </a:prstGeom>
          <a:noFill/>
          <a:extLst>
            <a:ext uri="{909E8E84-426E-40DD-AFC4-6F175D3DCCD1}">
              <a14:hiddenFill xmlns:a14="http://schemas.microsoft.com/office/drawing/2010/main">
                <a:solidFill>
                  <a:srgbClr val="FFFFFF"/>
                </a:solidFill>
              </a14:hiddenFill>
            </a:ext>
          </a:extLst>
        </p:spPr>
      </p:pic>
      <p:pic>
        <p:nvPicPr>
          <p:cNvPr id="30" name="Immagine 11" descr="selex-es-logo"/>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920945" y="5978128"/>
            <a:ext cx="1281180" cy="528373"/>
          </a:xfrm>
          <a:prstGeom prst="rect">
            <a:avLst/>
          </a:prstGeom>
          <a:noFill/>
          <a:extLst>
            <a:ext uri="{909E8E84-426E-40DD-AFC4-6F175D3DCCD1}">
              <a14:hiddenFill xmlns:a14="http://schemas.microsoft.com/office/drawing/2010/main">
                <a:solidFill>
                  <a:srgbClr val="FFFFFF"/>
                </a:solidFill>
              </a14:hiddenFill>
            </a:ext>
          </a:extLst>
        </p:spPr>
      </p:pic>
      <p:sp>
        <p:nvSpPr>
          <p:cNvPr id="31" name="CasellaDiTesto 30"/>
          <p:cNvSpPr txBox="1"/>
          <p:nvPr userDrawn="1"/>
        </p:nvSpPr>
        <p:spPr>
          <a:xfrm>
            <a:off x="3204235" y="5124681"/>
            <a:ext cx="1556129" cy="298896"/>
          </a:xfrm>
          <a:prstGeom prst="rect">
            <a:avLst/>
          </a:prstGeom>
          <a:noFill/>
        </p:spPr>
        <p:txBody>
          <a:bodyPr wrap="none" lIns="92759" tIns="46379" rIns="92759" bIns="46379" rtlCol="0">
            <a:spAutoFit/>
          </a:bodyPr>
          <a:lstStyle/>
          <a:p>
            <a:pPr defTabSz="913715" fontAlgn="base">
              <a:spcBef>
                <a:spcPct val="0"/>
              </a:spcBef>
              <a:spcAft>
                <a:spcPct val="0"/>
              </a:spcAft>
            </a:pPr>
            <a:r>
              <a:rPr lang="it-IT" sz="1300" i="1" dirty="0" smtClean="0">
                <a:solidFill>
                  <a:prstClr val="black"/>
                </a:solidFill>
                <a:cs typeface="Arial" charset="0"/>
              </a:rPr>
              <a:t>Con il patrocinio di: </a:t>
            </a:r>
            <a:endParaRPr lang="it-IT" sz="1300" i="1" dirty="0">
              <a:solidFill>
                <a:prstClr val="black"/>
              </a:solidFill>
              <a:cs typeface="Arial" charset="0"/>
            </a:endParaRPr>
          </a:p>
        </p:txBody>
      </p:sp>
      <p:grpSp>
        <p:nvGrpSpPr>
          <p:cNvPr id="32" name="Gruppo 31"/>
          <p:cNvGrpSpPr/>
          <p:nvPr userDrawn="1"/>
        </p:nvGrpSpPr>
        <p:grpSpPr>
          <a:xfrm>
            <a:off x="7828267" y="5343202"/>
            <a:ext cx="2346840" cy="497392"/>
            <a:chOff x="7985372" y="2989717"/>
            <a:chExt cx="2483439" cy="573552"/>
          </a:xfrm>
        </p:grpSpPr>
        <p:pic>
          <p:nvPicPr>
            <p:cNvPr id="33" name="Immagine 1" descr="Andige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85372" y="2989717"/>
              <a:ext cx="659685" cy="547285"/>
            </a:xfrm>
            <a:prstGeom prst="rect">
              <a:avLst/>
            </a:prstGeom>
            <a:noFill/>
            <a:extLst>
              <a:ext uri="{909E8E84-426E-40DD-AFC4-6F175D3DCCD1}">
                <a14:hiddenFill xmlns:a14="http://schemas.microsoft.com/office/drawing/2010/main">
                  <a:solidFill>
                    <a:srgbClr val="FFFFFF"/>
                  </a:solidFill>
                </a14:hiddenFill>
              </a:ext>
            </a:extLst>
          </p:spPr>
        </p:pic>
        <p:sp>
          <p:nvSpPr>
            <p:cNvPr id="34" name="CasellaDiTesto 33"/>
            <p:cNvSpPr txBox="1"/>
            <p:nvPr/>
          </p:nvSpPr>
          <p:spPr>
            <a:xfrm>
              <a:off x="8591272" y="3003104"/>
              <a:ext cx="1877539" cy="560165"/>
            </a:xfrm>
            <a:prstGeom prst="rect">
              <a:avLst/>
            </a:prstGeom>
            <a:noFill/>
          </p:spPr>
          <p:txBody>
            <a:bodyPr wrap="square" lIns="69604" tIns="34802" rIns="69604" bIns="34802" rtlCol="0">
              <a:spAutoFit/>
            </a:bodyPr>
            <a:lstStyle/>
            <a:p>
              <a:pPr defTabSz="913715" fontAlgn="base">
                <a:spcBef>
                  <a:spcPct val="0"/>
                </a:spcBef>
                <a:spcAft>
                  <a:spcPct val="0"/>
                </a:spcAft>
              </a:pPr>
              <a:r>
                <a:rPr lang="it-IT" sz="900" i="1" dirty="0">
                  <a:solidFill>
                    <a:prstClr val="black"/>
                  </a:solidFill>
                  <a:latin typeface="Arial" charset="0"/>
                  <a:cs typeface="Arial" charset="0"/>
                </a:rPr>
                <a:t>Associazione Nazionale Direttori Generali degli Enti Locali</a:t>
              </a:r>
            </a:p>
          </p:txBody>
        </p:sp>
      </p:grpSp>
      <p:sp>
        <p:nvSpPr>
          <p:cNvPr id="35" name="CasellaDiTesto 34"/>
          <p:cNvSpPr txBox="1"/>
          <p:nvPr userDrawn="1"/>
        </p:nvSpPr>
        <p:spPr>
          <a:xfrm>
            <a:off x="3204227" y="5828677"/>
            <a:ext cx="1575376" cy="298896"/>
          </a:xfrm>
          <a:prstGeom prst="rect">
            <a:avLst/>
          </a:prstGeom>
          <a:noFill/>
        </p:spPr>
        <p:txBody>
          <a:bodyPr wrap="none" lIns="92759" tIns="46379" rIns="92759" bIns="46379" rtlCol="0">
            <a:spAutoFit/>
          </a:bodyPr>
          <a:lstStyle>
            <a:defPPr>
              <a:defRPr lang="it-IT"/>
            </a:defPPr>
            <a:lvl1pPr>
              <a:defRPr sz="1600" i="1"/>
            </a:lvl1pPr>
          </a:lstStyle>
          <a:p>
            <a:pPr defTabSz="913715" fontAlgn="base">
              <a:spcBef>
                <a:spcPct val="0"/>
              </a:spcBef>
              <a:spcAft>
                <a:spcPct val="0"/>
              </a:spcAft>
            </a:pPr>
            <a:r>
              <a:rPr lang="it-IT" sz="1300" dirty="0">
                <a:solidFill>
                  <a:prstClr val="black"/>
                </a:solidFill>
                <a:cs typeface="Arial" charset="0"/>
              </a:rPr>
              <a:t>e con il supporto </a:t>
            </a:r>
            <a:r>
              <a:rPr lang="it-IT" sz="1300" dirty="0" smtClean="0">
                <a:solidFill>
                  <a:prstClr val="black"/>
                </a:solidFill>
                <a:cs typeface="Arial" charset="0"/>
              </a:rPr>
              <a:t>di: </a:t>
            </a:r>
            <a:endParaRPr lang="it-IT" sz="1300" dirty="0">
              <a:solidFill>
                <a:prstClr val="black"/>
              </a:solidFill>
              <a:cs typeface="Arial" charset="0"/>
            </a:endParaRPr>
          </a:p>
        </p:txBody>
      </p:sp>
      <p:pic>
        <p:nvPicPr>
          <p:cNvPr id="36" name="Immagine 12"/>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496132" y="6089685"/>
            <a:ext cx="1310025" cy="305256"/>
          </a:xfrm>
          <a:prstGeom prst="rect">
            <a:avLst/>
          </a:prstGeom>
          <a:noFill/>
          <a:extLst>
            <a:ext uri="{909E8E84-426E-40DD-AFC4-6F175D3DCCD1}">
              <a14:hiddenFill xmlns:a14="http://schemas.microsoft.com/office/drawing/2010/main">
                <a:solidFill>
                  <a:srgbClr val="FFFFFF"/>
                </a:solidFill>
              </a14:hiddenFill>
            </a:ext>
          </a:extLst>
        </p:spPr>
      </p:pic>
      <p:pic>
        <p:nvPicPr>
          <p:cNvPr id="37" name="Immagine 130"/>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t="24301" b="24019"/>
          <a:stretch>
            <a:fillRect/>
          </a:stretch>
        </p:blipFill>
        <p:spPr bwMode="auto">
          <a:xfrm>
            <a:off x="4796916" y="6035313"/>
            <a:ext cx="1094782" cy="414003"/>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941513" y="5345077"/>
            <a:ext cx="2488379" cy="452851"/>
          </a:xfrm>
          <a:prstGeom prst="rect">
            <a:avLst/>
          </a:prstGeom>
        </p:spPr>
      </p:pic>
      <p:sp>
        <p:nvSpPr>
          <p:cNvPr id="25" name="CasellaDiTesto 24"/>
          <p:cNvSpPr txBox="1"/>
          <p:nvPr userDrawn="1"/>
        </p:nvSpPr>
        <p:spPr bwMode="auto">
          <a:xfrm>
            <a:off x="3217357" y="6605543"/>
            <a:ext cx="6528458" cy="284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60" tIns="60929" rIns="121860" bIns="60929" rtlCol="0" anchor="b">
            <a:spAutoFit/>
          </a:bodyPr>
          <a:lstStyle/>
          <a:p>
            <a:pPr defTabSz="913715" fontAlgn="base">
              <a:lnSpc>
                <a:spcPct val="70000"/>
              </a:lnSpc>
              <a:spcBef>
                <a:spcPct val="0"/>
              </a:spcBef>
              <a:spcAft>
                <a:spcPct val="0"/>
              </a:spcAft>
            </a:pPr>
            <a:r>
              <a:rPr lang="it-IT" sz="1500" dirty="0" smtClean="0">
                <a:solidFill>
                  <a:srgbClr val="0D5C96"/>
                </a:solidFill>
                <a:latin typeface="Arial" charset="0"/>
                <a:cs typeface="Arial" charset="0"/>
              </a:rPr>
              <a:t>© Between - Riservato alle aziende aderenti – Non divulgabile all’esterno </a:t>
            </a:r>
          </a:p>
        </p:txBody>
      </p:sp>
    </p:spTree>
    <p:extLst>
      <p:ext uri="{BB962C8B-B14F-4D97-AF65-F5344CB8AC3E}">
        <p14:creationId xmlns:p14="http://schemas.microsoft.com/office/powerpoint/2010/main" val="286553530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Footer Placeholder 4"/>
          <p:cNvSpPr>
            <a:spLocks noGrp="1"/>
          </p:cNvSpPr>
          <p:nvPr>
            <p:ph type="ftr" sz="quarter" idx="11"/>
          </p:nvPr>
        </p:nvSpPr>
        <p:spPr/>
        <p:txBody>
          <a:bodyPr/>
          <a:lstStyle/>
          <a:p>
            <a:r>
              <a:rPr lang="en-GB" dirty="0" smtClean="0"/>
              <a:t>Presentation title</a:t>
            </a:r>
            <a:endParaRPr lang="en-GB" dirty="0"/>
          </a:p>
        </p:txBody>
      </p:sp>
      <p:sp>
        <p:nvSpPr>
          <p:cNvPr id="7" name="Line 10"/>
          <p:cNvSpPr>
            <a:spLocks noChangeShapeType="1"/>
          </p:cNvSpPr>
          <p:nvPr userDrawn="1"/>
        </p:nvSpPr>
        <p:spPr bwMode="auto">
          <a:xfrm>
            <a:off x="609919" y="1044000"/>
            <a:ext cx="10978515" cy="0"/>
          </a:xfrm>
          <a:prstGeom prst="line">
            <a:avLst/>
          </a:prstGeom>
          <a:noFill/>
          <a:ln w="19050">
            <a:solidFill>
              <a:schemeClr val="accent2"/>
            </a:solidFill>
            <a:round/>
            <a:headEnd/>
            <a:tailEnd/>
          </a:ln>
          <a:effectLst/>
        </p:spPr>
        <p:txBody>
          <a:bodyPr wrap="none" lIns="90901" tIns="45479" rIns="90901" bIns="4547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609919" y="6242400"/>
            <a:ext cx="10978515" cy="0"/>
          </a:xfrm>
          <a:prstGeom prst="line">
            <a:avLst/>
          </a:prstGeom>
          <a:noFill/>
          <a:ln w="3175">
            <a:solidFill>
              <a:srgbClr val="808080"/>
            </a:solidFill>
            <a:round/>
            <a:headEnd/>
            <a:tailEnd/>
          </a:ln>
          <a:effectLst/>
        </p:spPr>
        <p:txBody>
          <a:bodyPr wrap="none" lIns="90901" tIns="45479" rIns="90901" bIns="4547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7693358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Indice">
    <p:spTree>
      <p:nvGrpSpPr>
        <p:cNvPr id="1" name=""/>
        <p:cNvGrpSpPr/>
        <p:nvPr/>
      </p:nvGrpSpPr>
      <p:grpSpPr>
        <a:xfrm>
          <a:off x="0" y="0"/>
          <a:ext cx="0" cy="0"/>
          <a:chOff x="0" y="0"/>
          <a:chExt cx="0" cy="0"/>
        </a:xfrm>
      </p:grpSpPr>
      <p:sp>
        <p:nvSpPr>
          <p:cNvPr id="6" name="Titolo 7"/>
          <p:cNvSpPr>
            <a:spLocks noGrp="1"/>
          </p:cNvSpPr>
          <p:nvPr>
            <p:ph type="title" hasCustomPrompt="1"/>
          </p:nvPr>
        </p:nvSpPr>
        <p:spPr>
          <a:xfrm>
            <a:off x="622795" y="797006"/>
            <a:ext cx="11240026" cy="644583"/>
          </a:xfrm>
          <a:prstGeom prst="rect">
            <a:avLst/>
          </a:prstGeom>
        </p:spPr>
        <p:txBody>
          <a:bodyPr lIns="94807" tIns="47404" rIns="94807" bIns="47404"/>
          <a:lstStyle>
            <a:lvl1pPr algn="l">
              <a:defRPr sz="4300" b="1">
                <a:solidFill>
                  <a:srgbClr val="0071B8"/>
                </a:solidFill>
              </a:defRPr>
            </a:lvl1pPr>
          </a:lstStyle>
          <a:p>
            <a:r>
              <a:rPr lang="it-IT" dirty="0" smtClean="0"/>
              <a:t>Indice</a:t>
            </a:r>
            <a:endParaRPr lang="en-GB" dirty="0"/>
          </a:p>
        </p:txBody>
      </p:sp>
      <p:sp>
        <p:nvSpPr>
          <p:cNvPr id="7" name="Segnaposto contenuto 6"/>
          <p:cNvSpPr>
            <a:spLocks noGrp="1"/>
          </p:cNvSpPr>
          <p:nvPr>
            <p:ph sz="quarter" idx="13" hasCustomPrompt="1"/>
          </p:nvPr>
        </p:nvSpPr>
        <p:spPr>
          <a:xfrm>
            <a:off x="623718" y="1628160"/>
            <a:ext cx="4706973" cy="4652359"/>
          </a:xfrm>
          <a:prstGeom prst="rect">
            <a:avLst/>
          </a:prstGeom>
        </p:spPr>
        <p:txBody>
          <a:bodyPr lIns="94807" tIns="47404" rIns="94807" bIns="47404"/>
          <a:lstStyle>
            <a:lvl1pPr marL="380817" indent="-380817" algn="just">
              <a:lnSpc>
                <a:spcPct val="100000"/>
              </a:lnSpc>
              <a:spcBef>
                <a:spcPts val="0"/>
              </a:spcBef>
              <a:spcAft>
                <a:spcPts val="0"/>
              </a:spcAft>
              <a:buClr>
                <a:srgbClr val="0D5C96"/>
              </a:buClr>
              <a:buFont typeface="Lucida Grande"/>
              <a:buChar char="›"/>
              <a:defRPr sz="2100">
                <a:solidFill>
                  <a:schemeClr val="tx1"/>
                </a:solidFill>
              </a:defRPr>
            </a:lvl1pPr>
            <a:lvl2pPr marL="891070" indent="-380817" algn="just">
              <a:lnSpc>
                <a:spcPct val="100000"/>
              </a:lnSpc>
              <a:spcBef>
                <a:spcPts val="0"/>
              </a:spcBef>
              <a:spcAft>
                <a:spcPts val="0"/>
              </a:spcAft>
              <a:buClr>
                <a:srgbClr val="0D5C96"/>
              </a:buClr>
              <a:buFont typeface="Lucida Grande"/>
              <a:buChar char="›"/>
              <a:defRPr sz="2100">
                <a:solidFill>
                  <a:schemeClr val="tx1"/>
                </a:solidFill>
              </a:defRPr>
            </a:lvl2pPr>
            <a:lvl3pPr marL="1404618" indent="-380817" algn="just">
              <a:lnSpc>
                <a:spcPct val="100000"/>
              </a:lnSpc>
              <a:spcBef>
                <a:spcPts val="0"/>
              </a:spcBef>
              <a:spcAft>
                <a:spcPts val="0"/>
              </a:spcAft>
              <a:buClr>
                <a:srgbClr val="0D5C96"/>
              </a:buClr>
              <a:buFont typeface="Lucida Grande"/>
              <a:buChar char="›"/>
              <a:defRPr sz="2100">
                <a:solidFill>
                  <a:schemeClr val="tx1"/>
                </a:solidFill>
              </a:defRPr>
            </a:lvl3pPr>
            <a:lvl4pPr marL="1914876" indent="-380817" algn="just">
              <a:lnSpc>
                <a:spcPct val="100000"/>
              </a:lnSpc>
              <a:spcBef>
                <a:spcPts val="0"/>
              </a:spcBef>
              <a:spcAft>
                <a:spcPts val="0"/>
              </a:spcAft>
              <a:buClr>
                <a:srgbClr val="0D5C96"/>
              </a:buClr>
              <a:buFont typeface="Lucida Grande"/>
              <a:buChar char="›"/>
              <a:defRPr sz="2100">
                <a:solidFill>
                  <a:schemeClr val="tx1"/>
                </a:solidFill>
              </a:defRPr>
            </a:lvl4pPr>
            <a:lvl5pPr marL="2047603" indent="0" algn="just">
              <a:lnSpc>
                <a:spcPct val="100000"/>
              </a:lnSpc>
              <a:spcBef>
                <a:spcPts val="0"/>
              </a:spcBef>
              <a:spcAft>
                <a:spcPts val="0"/>
              </a:spcAft>
              <a:buClr>
                <a:srgbClr val="0D5C96"/>
              </a:buClr>
              <a:buFont typeface="Arial"/>
              <a:buNone/>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p:txBody>
      </p:sp>
      <p:sp>
        <p:nvSpPr>
          <p:cNvPr id="8" name="Segnaposto contenuto 6"/>
          <p:cNvSpPr>
            <a:spLocks noGrp="1"/>
          </p:cNvSpPr>
          <p:nvPr>
            <p:ph sz="quarter" idx="14" hasCustomPrompt="1"/>
          </p:nvPr>
        </p:nvSpPr>
        <p:spPr>
          <a:xfrm>
            <a:off x="5569389" y="1628160"/>
            <a:ext cx="529792" cy="4652359"/>
          </a:xfrm>
          <a:prstGeom prst="rect">
            <a:avLst/>
          </a:prstGeom>
        </p:spPr>
        <p:txBody>
          <a:bodyPr lIns="94807" tIns="47404" rIns="94807" bIns="47404"/>
          <a:lstStyle>
            <a:lvl1pPr marL="0" indent="0" algn="just">
              <a:lnSpc>
                <a:spcPct val="100000"/>
              </a:lnSpc>
              <a:spcBef>
                <a:spcPts val="0"/>
              </a:spcBef>
              <a:spcAft>
                <a:spcPts val="0"/>
              </a:spcAft>
              <a:buClr>
                <a:srgbClr val="0D5C96"/>
              </a:buClr>
              <a:buFont typeface="Lucida Grande"/>
              <a:buNone/>
              <a:defRPr sz="2100" baseline="0">
                <a:solidFill>
                  <a:schemeClr val="tx1"/>
                </a:solidFill>
              </a:defRPr>
            </a:lvl1pPr>
            <a:lvl2pPr marL="891070" indent="-380817" algn="just">
              <a:lnSpc>
                <a:spcPct val="100000"/>
              </a:lnSpc>
              <a:spcBef>
                <a:spcPts val="0"/>
              </a:spcBef>
              <a:spcAft>
                <a:spcPts val="0"/>
              </a:spcAft>
              <a:buClr>
                <a:srgbClr val="0D5C96"/>
              </a:buClr>
              <a:buFont typeface="Lucida Grande"/>
              <a:buChar char="›"/>
              <a:defRPr sz="2100">
                <a:solidFill>
                  <a:schemeClr val="tx1"/>
                </a:solidFill>
              </a:defRPr>
            </a:lvl2pPr>
            <a:lvl3pPr marL="1404618" indent="-380817" algn="just">
              <a:lnSpc>
                <a:spcPct val="100000"/>
              </a:lnSpc>
              <a:spcBef>
                <a:spcPts val="0"/>
              </a:spcBef>
              <a:spcAft>
                <a:spcPts val="0"/>
              </a:spcAft>
              <a:buClr>
                <a:srgbClr val="0D5C96"/>
              </a:buClr>
              <a:buFont typeface="Lucida Grande"/>
              <a:buChar char="›"/>
              <a:defRPr sz="2100">
                <a:solidFill>
                  <a:schemeClr val="tx1"/>
                </a:solidFill>
              </a:defRPr>
            </a:lvl3pPr>
            <a:lvl4pPr marL="1914876" indent="-380817" algn="just">
              <a:lnSpc>
                <a:spcPct val="100000"/>
              </a:lnSpc>
              <a:spcBef>
                <a:spcPts val="0"/>
              </a:spcBef>
              <a:spcAft>
                <a:spcPts val="0"/>
              </a:spcAft>
              <a:buClr>
                <a:srgbClr val="0D5C96"/>
              </a:buClr>
              <a:buFont typeface="Lucida Grande"/>
              <a:buChar char="›"/>
              <a:defRPr sz="2100">
                <a:solidFill>
                  <a:schemeClr val="tx1"/>
                </a:solidFill>
              </a:defRPr>
            </a:lvl4pPr>
            <a:lvl5pPr marL="2047603" indent="0" algn="just">
              <a:lnSpc>
                <a:spcPct val="100000"/>
              </a:lnSpc>
              <a:spcBef>
                <a:spcPts val="0"/>
              </a:spcBef>
              <a:spcAft>
                <a:spcPts val="0"/>
              </a:spcAft>
              <a:buClr>
                <a:srgbClr val="0D5C96"/>
              </a:buClr>
              <a:buFont typeface="Arial"/>
              <a:buNone/>
              <a:defRPr sz="2100">
                <a:solidFill>
                  <a:schemeClr val="tx1"/>
                </a:solidFill>
              </a:defRPr>
            </a:lvl5pPr>
          </a:lstStyle>
          <a:p>
            <a:pPr lvl="0"/>
            <a:r>
              <a:rPr lang="en-US" dirty="0" smtClean="0"/>
              <a:t>N</a:t>
            </a:r>
            <a:r>
              <a:rPr lang="it-IT" dirty="0" err="1" smtClean="0"/>
              <a:t>umero</a:t>
            </a:r>
            <a:r>
              <a:rPr lang="it-IT" dirty="0" smtClean="0"/>
              <a:t> slide</a:t>
            </a:r>
          </a:p>
        </p:txBody>
      </p:sp>
      <p:sp>
        <p:nvSpPr>
          <p:cNvPr id="10" name="Segnaposto contenuto 6"/>
          <p:cNvSpPr>
            <a:spLocks noGrp="1"/>
          </p:cNvSpPr>
          <p:nvPr>
            <p:ph sz="quarter" idx="15" hasCustomPrompt="1"/>
          </p:nvPr>
        </p:nvSpPr>
        <p:spPr>
          <a:xfrm>
            <a:off x="6384050" y="1628160"/>
            <a:ext cx="4706973" cy="4652359"/>
          </a:xfrm>
          <a:prstGeom prst="rect">
            <a:avLst/>
          </a:prstGeom>
        </p:spPr>
        <p:txBody>
          <a:bodyPr lIns="94807" tIns="47404" rIns="94807" bIns="47404"/>
          <a:lstStyle>
            <a:lvl1pPr marL="380817" indent="-380817" algn="just">
              <a:lnSpc>
                <a:spcPct val="100000"/>
              </a:lnSpc>
              <a:spcBef>
                <a:spcPts val="0"/>
              </a:spcBef>
              <a:spcAft>
                <a:spcPts val="0"/>
              </a:spcAft>
              <a:buClr>
                <a:srgbClr val="0D5C96"/>
              </a:buClr>
              <a:buFont typeface="Lucida Grande"/>
              <a:buChar char="›"/>
              <a:defRPr sz="2100">
                <a:solidFill>
                  <a:schemeClr val="tx1"/>
                </a:solidFill>
              </a:defRPr>
            </a:lvl1pPr>
            <a:lvl2pPr marL="891070" indent="-380817" algn="just">
              <a:lnSpc>
                <a:spcPct val="100000"/>
              </a:lnSpc>
              <a:spcBef>
                <a:spcPts val="0"/>
              </a:spcBef>
              <a:spcAft>
                <a:spcPts val="0"/>
              </a:spcAft>
              <a:buClr>
                <a:srgbClr val="0D5C96"/>
              </a:buClr>
              <a:buFont typeface="Lucida Grande"/>
              <a:buChar char="›"/>
              <a:defRPr sz="2100">
                <a:solidFill>
                  <a:schemeClr val="tx1"/>
                </a:solidFill>
              </a:defRPr>
            </a:lvl2pPr>
            <a:lvl3pPr marL="1404618" indent="-380817" algn="just">
              <a:lnSpc>
                <a:spcPct val="100000"/>
              </a:lnSpc>
              <a:spcBef>
                <a:spcPts val="0"/>
              </a:spcBef>
              <a:spcAft>
                <a:spcPts val="0"/>
              </a:spcAft>
              <a:buClr>
                <a:srgbClr val="0D5C96"/>
              </a:buClr>
              <a:buFont typeface="Lucida Grande"/>
              <a:buChar char="›"/>
              <a:defRPr sz="2100">
                <a:solidFill>
                  <a:schemeClr val="tx1"/>
                </a:solidFill>
              </a:defRPr>
            </a:lvl3pPr>
            <a:lvl4pPr marL="1914876" indent="-380817" algn="just">
              <a:lnSpc>
                <a:spcPct val="100000"/>
              </a:lnSpc>
              <a:spcBef>
                <a:spcPts val="0"/>
              </a:spcBef>
              <a:spcAft>
                <a:spcPts val="0"/>
              </a:spcAft>
              <a:buClr>
                <a:srgbClr val="0D5C96"/>
              </a:buClr>
              <a:buFont typeface="Lucida Grande"/>
              <a:buChar char="›"/>
              <a:defRPr sz="2100">
                <a:solidFill>
                  <a:schemeClr val="tx1"/>
                </a:solidFill>
              </a:defRPr>
            </a:lvl4pPr>
            <a:lvl5pPr marL="2047603" indent="0" algn="just">
              <a:lnSpc>
                <a:spcPct val="100000"/>
              </a:lnSpc>
              <a:spcBef>
                <a:spcPts val="0"/>
              </a:spcBef>
              <a:spcAft>
                <a:spcPts val="0"/>
              </a:spcAft>
              <a:buClr>
                <a:srgbClr val="0D5C96"/>
              </a:buClr>
              <a:buFont typeface="Arial"/>
              <a:buNone/>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p:txBody>
      </p:sp>
      <p:sp>
        <p:nvSpPr>
          <p:cNvPr id="11" name="Segnaposto contenuto 6"/>
          <p:cNvSpPr>
            <a:spLocks noGrp="1"/>
          </p:cNvSpPr>
          <p:nvPr>
            <p:ph sz="quarter" idx="16" hasCustomPrompt="1"/>
          </p:nvPr>
        </p:nvSpPr>
        <p:spPr>
          <a:xfrm>
            <a:off x="11329721" y="1628160"/>
            <a:ext cx="529792" cy="4652359"/>
          </a:xfrm>
          <a:prstGeom prst="rect">
            <a:avLst/>
          </a:prstGeom>
        </p:spPr>
        <p:txBody>
          <a:bodyPr lIns="94807" tIns="47404" rIns="94807" bIns="47404"/>
          <a:lstStyle>
            <a:lvl1pPr marL="0" indent="0" algn="just">
              <a:lnSpc>
                <a:spcPct val="100000"/>
              </a:lnSpc>
              <a:spcBef>
                <a:spcPts val="0"/>
              </a:spcBef>
              <a:spcAft>
                <a:spcPts val="0"/>
              </a:spcAft>
              <a:buClr>
                <a:srgbClr val="0D5C96"/>
              </a:buClr>
              <a:buFont typeface="Lucida Grande"/>
              <a:buNone/>
              <a:defRPr sz="2100" baseline="0">
                <a:solidFill>
                  <a:schemeClr val="tx1"/>
                </a:solidFill>
              </a:defRPr>
            </a:lvl1pPr>
            <a:lvl2pPr marL="891070" indent="-380817" algn="just">
              <a:lnSpc>
                <a:spcPct val="100000"/>
              </a:lnSpc>
              <a:spcBef>
                <a:spcPts val="0"/>
              </a:spcBef>
              <a:spcAft>
                <a:spcPts val="0"/>
              </a:spcAft>
              <a:buClr>
                <a:srgbClr val="0D5C96"/>
              </a:buClr>
              <a:buFont typeface="Lucida Grande"/>
              <a:buChar char="›"/>
              <a:defRPr sz="2100">
                <a:solidFill>
                  <a:schemeClr val="tx1"/>
                </a:solidFill>
              </a:defRPr>
            </a:lvl2pPr>
            <a:lvl3pPr marL="1404618" indent="-380817" algn="just">
              <a:lnSpc>
                <a:spcPct val="100000"/>
              </a:lnSpc>
              <a:spcBef>
                <a:spcPts val="0"/>
              </a:spcBef>
              <a:spcAft>
                <a:spcPts val="0"/>
              </a:spcAft>
              <a:buClr>
                <a:srgbClr val="0D5C96"/>
              </a:buClr>
              <a:buFont typeface="Lucida Grande"/>
              <a:buChar char="›"/>
              <a:defRPr sz="2100">
                <a:solidFill>
                  <a:schemeClr val="tx1"/>
                </a:solidFill>
              </a:defRPr>
            </a:lvl3pPr>
            <a:lvl4pPr marL="1914876" indent="-380817" algn="just">
              <a:lnSpc>
                <a:spcPct val="100000"/>
              </a:lnSpc>
              <a:spcBef>
                <a:spcPts val="0"/>
              </a:spcBef>
              <a:spcAft>
                <a:spcPts val="0"/>
              </a:spcAft>
              <a:buClr>
                <a:srgbClr val="0D5C96"/>
              </a:buClr>
              <a:buFont typeface="Lucida Grande"/>
              <a:buChar char="›"/>
              <a:defRPr sz="2100">
                <a:solidFill>
                  <a:schemeClr val="tx1"/>
                </a:solidFill>
              </a:defRPr>
            </a:lvl4pPr>
            <a:lvl5pPr marL="2047603" indent="0" algn="just">
              <a:lnSpc>
                <a:spcPct val="100000"/>
              </a:lnSpc>
              <a:spcBef>
                <a:spcPts val="0"/>
              </a:spcBef>
              <a:spcAft>
                <a:spcPts val="0"/>
              </a:spcAft>
              <a:buClr>
                <a:srgbClr val="0D5C96"/>
              </a:buClr>
              <a:buFont typeface="Arial"/>
              <a:buNone/>
              <a:defRPr sz="2100">
                <a:solidFill>
                  <a:schemeClr val="tx1"/>
                </a:solidFill>
              </a:defRPr>
            </a:lvl5pPr>
          </a:lstStyle>
          <a:p>
            <a:pPr lvl="0"/>
            <a:r>
              <a:rPr lang="en-US" dirty="0" smtClean="0"/>
              <a:t>N</a:t>
            </a:r>
            <a:r>
              <a:rPr lang="it-IT" dirty="0" err="1" smtClean="0"/>
              <a:t>umero</a:t>
            </a:r>
            <a:r>
              <a:rPr lang="it-IT" dirty="0" smtClean="0"/>
              <a:t> slide</a:t>
            </a:r>
          </a:p>
        </p:txBody>
      </p:sp>
      <p:sp>
        <p:nvSpPr>
          <p:cNvPr id="13" name="Segnaposto numero diapositiva 5"/>
          <p:cNvSpPr>
            <a:spLocks noGrp="1"/>
          </p:cNvSpPr>
          <p:nvPr>
            <p:ph type="sldNum" sz="quarter" idx="4"/>
          </p:nvPr>
        </p:nvSpPr>
        <p:spPr>
          <a:xfrm>
            <a:off x="11382519" y="6516777"/>
            <a:ext cx="526270" cy="341227"/>
          </a:xfrm>
          <a:prstGeom prst="rect">
            <a:avLst/>
          </a:prstGeom>
        </p:spPr>
        <p:txBody>
          <a:bodyPr lIns="92751" tIns="46375" rIns="92751" bIns="46375"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944349482"/>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olo + Testo">
    <p:spTree>
      <p:nvGrpSpPr>
        <p:cNvPr id="1" name=""/>
        <p:cNvGrpSpPr/>
        <p:nvPr/>
      </p:nvGrpSpPr>
      <p:grpSpPr>
        <a:xfrm>
          <a:off x="0" y="0"/>
          <a:ext cx="0" cy="0"/>
          <a:chOff x="0" y="0"/>
          <a:chExt cx="0" cy="0"/>
        </a:xfrm>
      </p:grpSpPr>
      <p:sp>
        <p:nvSpPr>
          <p:cNvPr id="7" name="Titolo 7"/>
          <p:cNvSpPr>
            <a:spLocks noGrp="1"/>
          </p:cNvSpPr>
          <p:nvPr>
            <p:ph type="title"/>
          </p:nvPr>
        </p:nvSpPr>
        <p:spPr>
          <a:xfrm>
            <a:off x="622795" y="797006"/>
            <a:ext cx="11240026" cy="644583"/>
          </a:xfrm>
          <a:prstGeom prst="rect">
            <a:avLst/>
          </a:prstGeom>
        </p:spPr>
        <p:txBody>
          <a:bodyPr lIns="94807" tIns="47404" rIns="94807" bIns="47404"/>
          <a:lstStyle>
            <a:lvl1pPr algn="l">
              <a:defRPr sz="4300" b="1">
                <a:solidFill>
                  <a:srgbClr val="0071B8"/>
                </a:solidFill>
              </a:defRPr>
            </a:lvl1pPr>
          </a:lstStyle>
          <a:p>
            <a:r>
              <a:rPr lang="it-IT" dirty="0" smtClean="0"/>
              <a:t>Fare clic per modificare lo stile del titolo</a:t>
            </a:r>
            <a:endParaRPr lang="en-GB" dirty="0"/>
          </a:p>
        </p:txBody>
      </p:sp>
      <p:sp>
        <p:nvSpPr>
          <p:cNvPr id="11" name="Segnaposto contenuto 6"/>
          <p:cNvSpPr>
            <a:spLocks noGrp="1"/>
          </p:cNvSpPr>
          <p:nvPr>
            <p:ph sz="quarter" idx="10" hasCustomPrompt="1"/>
          </p:nvPr>
        </p:nvSpPr>
        <p:spPr>
          <a:xfrm>
            <a:off x="623718" y="1628160"/>
            <a:ext cx="11240027" cy="4652359"/>
          </a:xfrm>
          <a:prstGeom prst="rect">
            <a:avLst/>
          </a:prstGeom>
        </p:spPr>
        <p:txBody>
          <a:bodyPr lIns="94807" tIns="47404" rIns="94807" bIns="47404"/>
          <a:lstStyle>
            <a:lvl1pPr marL="380817" indent="-380817" algn="just">
              <a:lnSpc>
                <a:spcPct val="100000"/>
              </a:lnSpc>
              <a:spcBef>
                <a:spcPts val="0"/>
              </a:spcBef>
              <a:spcAft>
                <a:spcPts val="0"/>
              </a:spcAft>
              <a:buClr>
                <a:srgbClr val="0D5C96"/>
              </a:buClr>
              <a:buFont typeface="Lucida Grande"/>
              <a:buChar char="›"/>
              <a:defRPr sz="2100">
                <a:solidFill>
                  <a:schemeClr val="tx1"/>
                </a:solidFill>
              </a:defRPr>
            </a:lvl1pPr>
            <a:lvl2pPr marL="891070" indent="-380817" algn="just">
              <a:lnSpc>
                <a:spcPct val="100000"/>
              </a:lnSpc>
              <a:spcBef>
                <a:spcPts val="0"/>
              </a:spcBef>
              <a:spcAft>
                <a:spcPts val="0"/>
              </a:spcAft>
              <a:buClr>
                <a:srgbClr val="0D5C96"/>
              </a:buClr>
              <a:buFont typeface="Lucida Grande"/>
              <a:buChar char="›"/>
              <a:defRPr sz="2100">
                <a:solidFill>
                  <a:schemeClr val="tx1"/>
                </a:solidFill>
              </a:defRPr>
            </a:lvl2pPr>
            <a:lvl3pPr marL="1404618" indent="-380817" algn="just">
              <a:lnSpc>
                <a:spcPct val="100000"/>
              </a:lnSpc>
              <a:spcBef>
                <a:spcPts val="0"/>
              </a:spcBef>
              <a:spcAft>
                <a:spcPts val="0"/>
              </a:spcAft>
              <a:buClr>
                <a:srgbClr val="0D5C96"/>
              </a:buClr>
              <a:buFont typeface="Lucida Grande"/>
              <a:buChar char="›"/>
              <a:defRPr sz="2100">
                <a:solidFill>
                  <a:schemeClr val="tx1"/>
                </a:solidFill>
              </a:defRPr>
            </a:lvl3pPr>
            <a:lvl4pPr marL="1914876" indent="-380817" algn="just">
              <a:lnSpc>
                <a:spcPct val="100000"/>
              </a:lnSpc>
              <a:spcBef>
                <a:spcPts val="0"/>
              </a:spcBef>
              <a:spcAft>
                <a:spcPts val="0"/>
              </a:spcAft>
              <a:buClr>
                <a:srgbClr val="0D5C96"/>
              </a:buClr>
              <a:buFont typeface="Lucida Grande"/>
              <a:buChar char="›"/>
              <a:defRPr sz="2100">
                <a:solidFill>
                  <a:schemeClr val="tx1"/>
                </a:solidFill>
              </a:defRPr>
            </a:lvl4pPr>
            <a:lvl5pPr marL="2047603" indent="0" algn="just">
              <a:lnSpc>
                <a:spcPct val="100000"/>
              </a:lnSpc>
              <a:spcBef>
                <a:spcPts val="0"/>
              </a:spcBef>
              <a:spcAft>
                <a:spcPts val="0"/>
              </a:spcAft>
              <a:buClr>
                <a:srgbClr val="0D5C96"/>
              </a:buClr>
              <a:buFont typeface="Arial"/>
              <a:buNone/>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p:txBody>
      </p:sp>
      <p:sp>
        <p:nvSpPr>
          <p:cNvPr id="10" name="Segnaposto numero diapositiva 5"/>
          <p:cNvSpPr>
            <a:spLocks noGrp="1"/>
          </p:cNvSpPr>
          <p:nvPr>
            <p:ph type="sldNum" sz="quarter" idx="4"/>
          </p:nvPr>
        </p:nvSpPr>
        <p:spPr>
          <a:xfrm>
            <a:off x="11382519" y="6516777"/>
            <a:ext cx="526270" cy="341227"/>
          </a:xfrm>
          <a:prstGeom prst="rect">
            <a:avLst/>
          </a:prstGeom>
        </p:spPr>
        <p:txBody>
          <a:bodyPr lIns="92751" tIns="46375" rIns="92751" bIns="46375"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1580364994"/>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olo testo">
    <p:spTree>
      <p:nvGrpSpPr>
        <p:cNvPr id="1" name=""/>
        <p:cNvGrpSpPr/>
        <p:nvPr/>
      </p:nvGrpSpPr>
      <p:grpSpPr>
        <a:xfrm>
          <a:off x="0" y="0"/>
          <a:ext cx="0" cy="0"/>
          <a:chOff x="0" y="0"/>
          <a:chExt cx="0" cy="0"/>
        </a:xfrm>
      </p:grpSpPr>
      <p:sp>
        <p:nvSpPr>
          <p:cNvPr id="7" name="Segnaposto contenuto 6"/>
          <p:cNvSpPr>
            <a:spLocks noGrp="1"/>
          </p:cNvSpPr>
          <p:nvPr>
            <p:ph sz="quarter" idx="13" hasCustomPrompt="1"/>
          </p:nvPr>
        </p:nvSpPr>
        <p:spPr>
          <a:xfrm>
            <a:off x="623718" y="923124"/>
            <a:ext cx="11240027" cy="5357395"/>
          </a:xfrm>
          <a:prstGeom prst="rect">
            <a:avLst/>
          </a:prstGeom>
        </p:spPr>
        <p:txBody>
          <a:bodyPr lIns="94807" tIns="47404" rIns="94807" bIns="47404"/>
          <a:lstStyle>
            <a:lvl1pPr marL="380817" indent="-380817" algn="just">
              <a:lnSpc>
                <a:spcPct val="100000"/>
              </a:lnSpc>
              <a:spcBef>
                <a:spcPts val="0"/>
              </a:spcBef>
              <a:spcAft>
                <a:spcPts val="0"/>
              </a:spcAft>
              <a:buClr>
                <a:srgbClr val="0D5C96"/>
              </a:buClr>
              <a:buFont typeface="Lucida Grande"/>
              <a:buChar char="›"/>
              <a:defRPr sz="2100">
                <a:solidFill>
                  <a:schemeClr val="tx1"/>
                </a:solidFill>
              </a:defRPr>
            </a:lvl1pPr>
            <a:lvl2pPr marL="891070" indent="-380817" algn="just">
              <a:lnSpc>
                <a:spcPct val="100000"/>
              </a:lnSpc>
              <a:spcBef>
                <a:spcPts val="0"/>
              </a:spcBef>
              <a:spcAft>
                <a:spcPts val="0"/>
              </a:spcAft>
              <a:buClr>
                <a:srgbClr val="0D5C96"/>
              </a:buClr>
              <a:buFont typeface="Lucida Grande"/>
              <a:buChar char="›"/>
              <a:defRPr sz="2100">
                <a:solidFill>
                  <a:schemeClr val="tx1"/>
                </a:solidFill>
              </a:defRPr>
            </a:lvl2pPr>
            <a:lvl3pPr marL="1404618" indent="-380817" algn="just">
              <a:lnSpc>
                <a:spcPct val="100000"/>
              </a:lnSpc>
              <a:spcBef>
                <a:spcPts val="0"/>
              </a:spcBef>
              <a:spcAft>
                <a:spcPts val="0"/>
              </a:spcAft>
              <a:buClr>
                <a:srgbClr val="0D5C96"/>
              </a:buClr>
              <a:buFont typeface="Lucida Grande"/>
              <a:buChar char="›"/>
              <a:defRPr sz="2100">
                <a:solidFill>
                  <a:schemeClr val="tx1"/>
                </a:solidFill>
              </a:defRPr>
            </a:lvl3pPr>
            <a:lvl4pPr marL="1914876" indent="-380817" algn="just">
              <a:lnSpc>
                <a:spcPct val="100000"/>
              </a:lnSpc>
              <a:spcBef>
                <a:spcPts val="0"/>
              </a:spcBef>
              <a:spcAft>
                <a:spcPts val="0"/>
              </a:spcAft>
              <a:buClr>
                <a:srgbClr val="0D5C96"/>
              </a:buClr>
              <a:buFont typeface="Lucida Grande"/>
              <a:buChar char="›"/>
              <a:defRPr sz="2100">
                <a:solidFill>
                  <a:schemeClr val="tx1"/>
                </a:solidFill>
              </a:defRPr>
            </a:lvl4pPr>
            <a:lvl5pPr marL="2047603" indent="0" algn="just">
              <a:lnSpc>
                <a:spcPct val="100000"/>
              </a:lnSpc>
              <a:spcBef>
                <a:spcPts val="0"/>
              </a:spcBef>
              <a:spcAft>
                <a:spcPts val="0"/>
              </a:spcAft>
              <a:buClr>
                <a:srgbClr val="0D5C96"/>
              </a:buClr>
              <a:buFont typeface="Arial"/>
              <a:buNone/>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p:txBody>
      </p:sp>
      <p:sp>
        <p:nvSpPr>
          <p:cNvPr id="9" name="Segnaposto numero diapositiva 5"/>
          <p:cNvSpPr>
            <a:spLocks noGrp="1"/>
          </p:cNvSpPr>
          <p:nvPr>
            <p:ph type="sldNum" sz="quarter" idx="4"/>
          </p:nvPr>
        </p:nvSpPr>
        <p:spPr>
          <a:xfrm>
            <a:off x="11382519" y="6516777"/>
            <a:ext cx="526270" cy="341227"/>
          </a:xfrm>
          <a:prstGeom prst="rect">
            <a:avLst/>
          </a:prstGeom>
        </p:spPr>
        <p:txBody>
          <a:bodyPr lIns="92751" tIns="46375" rIns="92751" bIns="46375"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757881356"/>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esto + Immagine dx">
    <p:spTree>
      <p:nvGrpSpPr>
        <p:cNvPr id="1" name=""/>
        <p:cNvGrpSpPr/>
        <p:nvPr/>
      </p:nvGrpSpPr>
      <p:grpSpPr>
        <a:xfrm>
          <a:off x="0" y="0"/>
          <a:ext cx="0" cy="0"/>
          <a:chOff x="0" y="0"/>
          <a:chExt cx="0" cy="0"/>
        </a:xfrm>
      </p:grpSpPr>
      <p:sp>
        <p:nvSpPr>
          <p:cNvPr id="6" name="Titolo 7"/>
          <p:cNvSpPr>
            <a:spLocks noGrp="1"/>
          </p:cNvSpPr>
          <p:nvPr>
            <p:ph type="title"/>
          </p:nvPr>
        </p:nvSpPr>
        <p:spPr>
          <a:xfrm>
            <a:off x="622795" y="797006"/>
            <a:ext cx="11240026" cy="644583"/>
          </a:xfrm>
          <a:prstGeom prst="rect">
            <a:avLst/>
          </a:prstGeom>
        </p:spPr>
        <p:txBody>
          <a:bodyPr lIns="94807" tIns="47404" rIns="94807" bIns="47404"/>
          <a:lstStyle>
            <a:lvl1pPr algn="l">
              <a:defRPr sz="4300" b="1">
                <a:solidFill>
                  <a:srgbClr val="0071B8"/>
                </a:solidFill>
              </a:defRPr>
            </a:lvl1pPr>
          </a:lstStyle>
          <a:p>
            <a:r>
              <a:rPr lang="it-IT" dirty="0" smtClean="0"/>
              <a:t>Fare clic per modificare lo stile del titolo</a:t>
            </a:r>
            <a:endParaRPr lang="en-GB" dirty="0"/>
          </a:p>
        </p:txBody>
      </p:sp>
      <p:sp>
        <p:nvSpPr>
          <p:cNvPr id="7" name="Segnaposto contenuto 6"/>
          <p:cNvSpPr>
            <a:spLocks noGrp="1"/>
          </p:cNvSpPr>
          <p:nvPr>
            <p:ph sz="quarter" idx="13" hasCustomPrompt="1"/>
          </p:nvPr>
        </p:nvSpPr>
        <p:spPr>
          <a:xfrm>
            <a:off x="623717" y="1628160"/>
            <a:ext cx="6340004" cy="4652359"/>
          </a:xfrm>
          <a:prstGeom prst="rect">
            <a:avLst/>
          </a:prstGeom>
        </p:spPr>
        <p:txBody>
          <a:bodyPr lIns="94807" tIns="47404" rIns="94807" bIns="47404"/>
          <a:lstStyle>
            <a:lvl1pPr marL="380817" indent="-380817" algn="just">
              <a:lnSpc>
                <a:spcPct val="100000"/>
              </a:lnSpc>
              <a:spcBef>
                <a:spcPts val="0"/>
              </a:spcBef>
              <a:spcAft>
                <a:spcPts val="0"/>
              </a:spcAft>
              <a:buClr>
                <a:srgbClr val="0D5C96"/>
              </a:buClr>
              <a:buFont typeface="Lucida Grande"/>
              <a:buChar char="›"/>
              <a:defRPr sz="2100">
                <a:solidFill>
                  <a:schemeClr val="tx1"/>
                </a:solidFill>
              </a:defRPr>
            </a:lvl1pPr>
            <a:lvl2pPr marL="891070" indent="-380817" algn="just">
              <a:lnSpc>
                <a:spcPct val="100000"/>
              </a:lnSpc>
              <a:spcBef>
                <a:spcPts val="0"/>
              </a:spcBef>
              <a:spcAft>
                <a:spcPts val="0"/>
              </a:spcAft>
              <a:buClr>
                <a:srgbClr val="0D5C96"/>
              </a:buClr>
              <a:buFont typeface="Lucida Grande"/>
              <a:buChar char="›"/>
              <a:defRPr sz="2100">
                <a:solidFill>
                  <a:schemeClr val="tx1"/>
                </a:solidFill>
              </a:defRPr>
            </a:lvl2pPr>
            <a:lvl3pPr marL="1404618" indent="-380817" algn="just">
              <a:lnSpc>
                <a:spcPct val="100000"/>
              </a:lnSpc>
              <a:spcBef>
                <a:spcPts val="0"/>
              </a:spcBef>
              <a:spcAft>
                <a:spcPts val="0"/>
              </a:spcAft>
              <a:buClr>
                <a:srgbClr val="0D5C96"/>
              </a:buClr>
              <a:buFont typeface="Lucida Grande"/>
              <a:buChar char="›"/>
              <a:defRPr sz="2100">
                <a:solidFill>
                  <a:schemeClr val="tx1"/>
                </a:solidFill>
              </a:defRPr>
            </a:lvl3pPr>
            <a:lvl4pPr marL="1914876" indent="-380817" algn="just">
              <a:lnSpc>
                <a:spcPct val="100000"/>
              </a:lnSpc>
              <a:spcBef>
                <a:spcPts val="0"/>
              </a:spcBef>
              <a:spcAft>
                <a:spcPts val="0"/>
              </a:spcAft>
              <a:buClr>
                <a:srgbClr val="0D5C96"/>
              </a:buClr>
              <a:buFont typeface="Lucida Grande"/>
              <a:buChar char="›"/>
              <a:defRPr sz="2100">
                <a:solidFill>
                  <a:schemeClr val="tx1"/>
                </a:solidFill>
              </a:defRPr>
            </a:lvl4pPr>
            <a:lvl5pPr marL="2047603" indent="0" algn="just">
              <a:lnSpc>
                <a:spcPct val="100000"/>
              </a:lnSpc>
              <a:spcBef>
                <a:spcPts val="0"/>
              </a:spcBef>
              <a:spcAft>
                <a:spcPts val="0"/>
              </a:spcAft>
              <a:buClr>
                <a:srgbClr val="0D5C96"/>
              </a:buClr>
              <a:buFont typeface="Arial"/>
              <a:buNone/>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p:txBody>
      </p:sp>
      <p:sp>
        <p:nvSpPr>
          <p:cNvPr id="9" name="Picture Placeholder 8"/>
          <p:cNvSpPr>
            <a:spLocks noGrp="1"/>
          </p:cNvSpPr>
          <p:nvPr>
            <p:ph type="pic" sz="quarter" idx="14"/>
          </p:nvPr>
        </p:nvSpPr>
        <p:spPr>
          <a:xfrm>
            <a:off x="7155848" y="1614401"/>
            <a:ext cx="4707900" cy="4666387"/>
          </a:xfrm>
          <a:prstGeom prst="rect">
            <a:avLst/>
          </a:prstGeom>
        </p:spPr>
        <p:txBody>
          <a:bodyPr vert="horz" lIns="121860" tIns="60929" rIns="121860" bIns="60929"/>
          <a:lstStyle/>
          <a:p>
            <a:endParaRPr lang="en-US" dirty="0"/>
          </a:p>
        </p:txBody>
      </p:sp>
      <p:sp>
        <p:nvSpPr>
          <p:cNvPr id="11" name="Segnaposto numero diapositiva 5"/>
          <p:cNvSpPr>
            <a:spLocks noGrp="1"/>
          </p:cNvSpPr>
          <p:nvPr>
            <p:ph type="sldNum" sz="quarter" idx="4"/>
          </p:nvPr>
        </p:nvSpPr>
        <p:spPr>
          <a:xfrm>
            <a:off x="11382519" y="6516777"/>
            <a:ext cx="526270" cy="341227"/>
          </a:xfrm>
          <a:prstGeom prst="rect">
            <a:avLst/>
          </a:prstGeom>
        </p:spPr>
        <p:txBody>
          <a:bodyPr lIns="92751" tIns="46375" rIns="92751" bIns="46375"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3017026336"/>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esto + immagini sx">
    <p:spTree>
      <p:nvGrpSpPr>
        <p:cNvPr id="1" name=""/>
        <p:cNvGrpSpPr/>
        <p:nvPr/>
      </p:nvGrpSpPr>
      <p:grpSpPr>
        <a:xfrm>
          <a:off x="0" y="0"/>
          <a:ext cx="0" cy="0"/>
          <a:chOff x="0" y="0"/>
          <a:chExt cx="0" cy="0"/>
        </a:xfrm>
      </p:grpSpPr>
      <p:sp>
        <p:nvSpPr>
          <p:cNvPr id="6" name="Titolo 7"/>
          <p:cNvSpPr>
            <a:spLocks noGrp="1"/>
          </p:cNvSpPr>
          <p:nvPr>
            <p:ph type="title"/>
          </p:nvPr>
        </p:nvSpPr>
        <p:spPr>
          <a:xfrm>
            <a:off x="622795" y="797006"/>
            <a:ext cx="11240026" cy="644583"/>
          </a:xfrm>
          <a:prstGeom prst="rect">
            <a:avLst/>
          </a:prstGeom>
        </p:spPr>
        <p:txBody>
          <a:bodyPr lIns="94807" tIns="47404" rIns="94807" bIns="47404"/>
          <a:lstStyle>
            <a:lvl1pPr algn="l">
              <a:defRPr sz="4300" b="1">
                <a:solidFill>
                  <a:srgbClr val="0071B8"/>
                </a:solidFill>
              </a:defRPr>
            </a:lvl1pPr>
          </a:lstStyle>
          <a:p>
            <a:r>
              <a:rPr lang="it-IT" dirty="0" smtClean="0"/>
              <a:t>Fare clic per modificare lo stile del titolo</a:t>
            </a:r>
            <a:endParaRPr lang="en-GB" dirty="0"/>
          </a:p>
        </p:txBody>
      </p:sp>
      <p:sp>
        <p:nvSpPr>
          <p:cNvPr id="7" name="Segnaposto contenuto 6"/>
          <p:cNvSpPr>
            <a:spLocks noGrp="1"/>
          </p:cNvSpPr>
          <p:nvPr>
            <p:ph sz="quarter" idx="13" hasCustomPrompt="1"/>
          </p:nvPr>
        </p:nvSpPr>
        <p:spPr>
          <a:xfrm>
            <a:off x="5522811" y="1628160"/>
            <a:ext cx="6340004" cy="4652359"/>
          </a:xfrm>
          <a:prstGeom prst="rect">
            <a:avLst/>
          </a:prstGeom>
        </p:spPr>
        <p:txBody>
          <a:bodyPr lIns="94807" tIns="47404" rIns="94807" bIns="47404"/>
          <a:lstStyle>
            <a:lvl1pPr marL="380817" indent="-380817" algn="just">
              <a:lnSpc>
                <a:spcPct val="100000"/>
              </a:lnSpc>
              <a:spcBef>
                <a:spcPts val="0"/>
              </a:spcBef>
              <a:spcAft>
                <a:spcPts val="0"/>
              </a:spcAft>
              <a:buClr>
                <a:srgbClr val="0D5C96"/>
              </a:buClr>
              <a:buFont typeface="Lucida Grande"/>
              <a:buChar char="›"/>
              <a:defRPr sz="2100">
                <a:solidFill>
                  <a:schemeClr val="tx1"/>
                </a:solidFill>
              </a:defRPr>
            </a:lvl1pPr>
            <a:lvl2pPr marL="891070" indent="-380817" algn="just">
              <a:lnSpc>
                <a:spcPct val="100000"/>
              </a:lnSpc>
              <a:spcBef>
                <a:spcPts val="0"/>
              </a:spcBef>
              <a:spcAft>
                <a:spcPts val="0"/>
              </a:spcAft>
              <a:buClr>
                <a:srgbClr val="0D5C96"/>
              </a:buClr>
              <a:buFont typeface="Lucida Grande"/>
              <a:buChar char="›"/>
              <a:defRPr sz="2100">
                <a:solidFill>
                  <a:schemeClr val="tx1"/>
                </a:solidFill>
              </a:defRPr>
            </a:lvl2pPr>
            <a:lvl3pPr marL="1404618" indent="-380817" algn="just">
              <a:lnSpc>
                <a:spcPct val="100000"/>
              </a:lnSpc>
              <a:spcBef>
                <a:spcPts val="0"/>
              </a:spcBef>
              <a:spcAft>
                <a:spcPts val="0"/>
              </a:spcAft>
              <a:buClr>
                <a:srgbClr val="0D5C96"/>
              </a:buClr>
              <a:buFont typeface="Lucida Grande"/>
              <a:buChar char="›"/>
              <a:defRPr sz="2100">
                <a:solidFill>
                  <a:schemeClr val="tx1"/>
                </a:solidFill>
              </a:defRPr>
            </a:lvl3pPr>
            <a:lvl4pPr marL="1914876" indent="-380817" algn="just">
              <a:lnSpc>
                <a:spcPct val="100000"/>
              </a:lnSpc>
              <a:spcBef>
                <a:spcPts val="0"/>
              </a:spcBef>
              <a:spcAft>
                <a:spcPts val="0"/>
              </a:spcAft>
              <a:buClr>
                <a:srgbClr val="0D5C96"/>
              </a:buClr>
              <a:buFont typeface="Lucida Grande"/>
              <a:buChar char="›"/>
              <a:defRPr sz="2100">
                <a:solidFill>
                  <a:schemeClr val="tx1"/>
                </a:solidFill>
              </a:defRPr>
            </a:lvl4pPr>
            <a:lvl5pPr marL="2047603" indent="0" algn="just">
              <a:lnSpc>
                <a:spcPct val="100000"/>
              </a:lnSpc>
              <a:spcBef>
                <a:spcPts val="0"/>
              </a:spcBef>
              <a:spcAft>
                <a:spcPts val="0"/>
              </a:spcAft>
              <a:buClr>
                <a:srgbClr val="0D5C96"/>
              </a:buClr>
              <a:buFont typeface="Arial"/>
              <a:buNone/>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p:txBody>
      </p:sp>
      <p:sp>
        <p:nvSpPr>
          <p:cNvPr id="8" name="Picture Placeholder 8"/>
          <p:cNvSpPr>
            <a:spLocks noGrp="1"/>
          </p:cNvSpPr>
          <p:nvPr>
            <p:ph type="pic" sz="quarter" idx="14"/>
          </p:nvPr>
        </p:nvSpPr>
        <p:spPr>
          <a:xfrm>
            <a:off x="623724" y="1614397"/>
            <a:ext cx="4707900" cy="2246651"/>
          </a:xfrm>
          <a:prstGeom prst="rect">
            <a:avLst/>
          </a:prstGeom>
        </p:spPr>
        <p:txBody>
          <a:bodyPr vert="horz" lIns="121860" tIns="60929" rIns="121860" bIns="60929"/>
          <a:lstStyle/>
          <a:p>
            <a:endParaRPr lang="en-US" dirty="0"/>
          </a:p>
        </p:txBody>
      </p:sp>
      <p:sp>
        <p:nvSpPr>
          <p:cNvPr id="9" name="Picture Placeholder 8"/>
          <p:cNvSpPr>
            <a:spLocks noGrp="1"/>
          </p:cNvSpPr>
          <p:nvPr>
            <p:ph type="pic" sz="quarter" idx="15"/>
          </p:nvPr>
        </p:nvSpPr>
        <p:spPr>
          <a:xfrm>
            <a:off x="623724" y="4033869"/>
            <a:ext cx="4707900" cy="2246651"/>
          </a:xfrm>
          <a:prstGeom prst="rect">
            <a:avLst/>
          </a:prstGeom>
        </p:spPr>
        <p:txBody>
          <a:bodyPr vert="horz" lIns="121860" tIns="60929" rIns="121860" bIns="60929"/>
          <a:lstStyle/>
          <a:p>
            <a:endParaRPr lang="en-US" dirty="0"/>
          </a:p>
        </p:txBody>
      </p:sp>
      <p:sp>
        <p:nvSpPr>
          <p:cNvPr id="12" name="Segnaposto numero diapositiva 5"/>
          <p:cNvSpPr>
            <a:spLocks noGrp="1"/>
          </p:cNvSpPr>
          <p:nvPr>
            <p:ph type="sldNum" sz="quarter" idx="4"/>
          </p:nvPr>
        </p:nvSpPr>
        <p:spPr>
          <a:xfrm>
            <a:off x="11382519" y="6516777"/>
            <a:ext cx="526270" cy="341227"/>
          </a:xfrm>
          <a:prstGeom prst="rect">
            <a:avLst/>
          </a:prstGeom>
        </p:spPr>
        <p:txBody>
          <a:bodyPr lIns="92751" tIns="46375" rIns="92751" bIns="46375"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937210230"/>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esto + immagine orizzontale">
    <p:spTree>
      <p:nvGrpSpPr>
        <p:cNvPr id="1" name=""/>
        <p:cNvGrpSpPr/>
        <p:nvPr/>
      </p:nvGrpSpPr>
      <p:grpSpPr>
        <a:xfrm>
          <a:off x="0" y="0"/>
          <a:ext cx="0" cy="0"/>
          <a:chOff x="0" y="0"/>
          <a:chExt cx="0" cy="0"/>
        </a:xfrm>
      </p:grpSpPr>
      <p:sp>
        <p:nvSpPr>
          <p:cNvPr id="6" name="Titolo 7"/>
          <p:cNvSpPr>
            <a:spLocks noGrp="1"/>
          </p:cNvSpPr>
          <p:nvPr>
            <p:ph type="title"/>
          </p:nvPr>
        </p:nvSpPr>
        <p:spPr>
          <a:xfrm>
            <a:off x="622795" y="797006"/>
            <a:ext cx="11240026" cy="644583"/>
          </a:xfrm>
          <a:prstGeom prst="rect">
            <a:avLst/>
          </a:prstGeom>
        </p:spPr>
        <p:txBody>
          <a:bodyPr lIns="94807" tIns="47404" rIns="94807" bIns="47404"/>
          <a:lstStyle>
            <a:lvl1pPr algn="l">
              <a:defRPr sz="4300" b="1">
                <a:solidFill>
                  <a:srgbClr val="0071B8"/>
                </a:solidFill>
              </a:defRPr>
            </a:lvl1pPr>
          </a:lstStyle>
          <a:p>
            <a:r>
              <a:rPr lang="it-IT" dirty="0" smtClean="0"/>
              <a:t>Fare clic per modificare lo stile del titolo</a:t>
            </a:r>
            <a:endParaRPr lang="en-GB" dirty="0"/>
          </a:p>
        </p:txBody>
      </p:sp>
      <p:sp>
        <p:nvSpPr>
          <p:cNvPr id="7" name="Segnaposto contenuto 6"/>
          <p:cNvSpPr>
            <a:spLocks noGrp="1"/>
          </p:cNvSpPr>
          <p:nvPr>
            <p:ph sz="quarter" idx="13" hasCustomPrompt="1"/>
          </p:nvPr>
        </p:nvSpPr>
        <p:spPr>
          <a:xfrm>
            <a:off x="623718" y="4120277"/>
            <a:ext cx="11239099" cy="2160240"/>
          </a:xfrm>
          <a:prstGeom prst="rect">
            <a:avLst/>
          </a:prstGeom>
        </p:spPr>
        <p:txBody>
          <a:bodyPr lIns="94807" tIns="47404" rIns="94807" bIns="47404"/>
          <a:lstStyle>
            <a:lvl1pPr marL="380817" indent="-380817" algn="just">
              <a:lnSpc>
                <a:spcPct val="100000"/>
              </a:lnSpc>
              <a:spcBef>
                <a:spcPts val="0"/>
              </a:spcBef>
              <a:spcAft>
                <a:spcPts val="0"/>
              </a:spcAft>
              <a:buClr>
                <a:srgbClr val="0D5C96"/>
              </a:buClr>
              <a:buFont typeface="Lucida Grande"/>
              <a:buChar char="›"/>
              <a:defRPr sz="2100">
                <a:solidFill>
                  <a:schemeClr val="tx1"/>
                </a:solidFill>
              </a:defRPr>
            </a:lvl1pPr>
            <a:lvl2pPr marL="891070" indent="-380817" algn="just">
              <a:lnSpc>
                <a:spcPct val="100000"/>
              </a:lnSpc>
              <a:spcBef>
                <a:spcPts val="0"/>
              </a:spcBef>
              <a:spcAft>
                <a:spcPts val="0"/>
              </a:spcAft>
              <a:buClr>
                <a:srgbClr val="0D5C96"/>
              </a:buClr>
              <a:buFont typeface="Lucida Grande"/>
              <a:buChar char="›"/>
              <a:defRPr sz="2100">
                <a:solidFill>
                  <a:schemeClr val="tx1"/>
                </a:solidFill>
              </a:defRPr>
            </a:lvl2pPr>
            <a:lvl3pPr marL="1404618" indent="-380817" algn="just">
              <a:lnSpc>
                <a:spcPct val="100000"/>
              </a:lnSpc>
              <a:spcBef>
                <a:spcPts val="0"/>
              </a:spcBef>
              <a:spcAft>
                <a:spcPts val="0"/>
              </a:spcAft>
              <a:buClr>
                <a:srgbClr val="0D5C96"/>
              </a:buClr>
              <a:buFont typeface="Lucida Grande"/>
              <a:buChar char="›"/>
              <a:defRPr sz="2100">
                <a:solidFill>
                  <a:schemeClr val="tx1"/>
                </a:solidFill>
              </a:defRPr>
            </a:lvl3pPr>
            <a:lvl4pPr marL="1914876" indent="-380817" algn="just">
              <a:lnSpc>
                <a:spcPct val="100000"/>
              </a:lnSpc>
              <a:spcBef>
                <a:spcPts val="0"/>
              </a:spcBef>
              <a:spcAft>
                <a:spcPts val="0"/>
              </a:spcAft>
              <a:buClr>
                <a:srgbClr val="0D5C96"/>
              </a:buClr>
              <a:buFont typeface="Lucida Grande"/>
              <a:buChar char="›"/>
              <a:defRPr sz="2100">
                <a:solidFill>
                  <a:schemeClr val="tx1"/>
                </a:solidFill>
              </a:defRPr>
            </a:lvl4pPr>
            <a:lvl5pPr marL="2047603" indent="0" algn="just">
              <a:lnSpc>
                <a:spcPct val="100000"/>
              </a:lnSpc>
              <a:spcBef>
                <a:spcPts val="0"/>
              </a:spcBef>
              <a:spcAft>
                <a:spcPts val="0"/>
              </a:spcAft>
              <a:buClr>
                <a:srgbClr val="0D5C96"/>
              </a:buClr>
              <a:buFont typeface="Arial"/>
              <a:buNone/>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p:txBody>
      </p:sp>
      <p:sp>
        <p:nvSpPr>
          <p:cNvPr id="8" name="Picture Placeholder 8"/>
          <p:cNvSpPr>
            <a:spLocks noGrp="1"/>
          </p:cNvSpPr>
          <p:nvPr>
            <p:ph type="pic" sz="quarter" idx="14"/>
          </p:nvPr>
        </p:nvSpPr>
        <p:spPr>
          <a:xfrm>
            <a:off x="623725" y="1614401"/>
            <a:ext cx="11240026" cy="2333059"/>
          </a:xfrm>
          <a:prstGeom prst="rect">
            <a:avLst/>
          </a:prstGeom>
        </p:spPr>
        <p:txBody>
          <a:bodyPr vert="horz" lIns="121860" tIns="60929" rIns="121860" bIns="60929"/>
          <a:lstStyle/>
          <a:p>
            <a:endParaRPr lang="en-US" dirty="0"/>
          </a:p>
        </p:txBody>
      </p:sp>
      <p:sp>
        <p:nvSpPr>
          <p:cNvPr id="12" name="Segnaposto numero diapositiva 5"/>
          <p:cNvSpPr>
            <a:spLocks noGrp="1"/>
          </p:cNvSpPr>
          <p:nvPr>
            <p:ph type="sldNum" sz="quarter" idx="4"/>
          </p:nvPr>
        </p:nvSpPr>
        <p:spPr>
          <a:xfrm>
            <a:off x="11382519" y="6516777"/>
            <a:ext cx="526270" cy="341227"/>
          </a:xfrm>
          <a:prstGeom prst="rect">
            <a:avLst/>
          </a:prstGeom>
        </p:spPr>
        <p:txBody>
          <a:bodyPr lIns="92751" tIns="46375" rIns="92751" bIns="46375"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700452522"/>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Immagine full screen">
    <p:spTree>
      <p:nvGrpSpPr>
        <p:cNvPr id="1" name=""/>
        <p:cNvGrpSpPr/>
        <p:nvPr/>
      </p:nvGrpSpPr>
      <p:grpSpPr>
        <a:xfrm>
          <a:off x="0" y="0"/>
          <a:ext cx="0" cy="0"/>
          <a:chOff x="0" y="0"/>
          <a:chExt cx="0" cy="0"/>
        </a:xfrm>
      </p:grpSpPr>
      <p:sp>
        <p:nvSpPr>
          <p:cNvPr id="6" name="Picture Placeholder 8"/>
          <p:cNvSpPr>
            <a:spLocks noGrp="1"/>
          </p:cNvSpPr>
          <p:nvPr>
            <p:ph type="pic" sz="quarter" idx="14"/>
          </p:nvPr>
        </p:nvSpPr>
        <p:spPr>
          <a:xfrm>
            <a:off x="335536" y="836712"/>
            <a:ext cx="11527281" cy="5616624"/>
          </a:xfrm>
          <a:prstGeom prst="rect">
            <a:avLst/>
          </a:prstGeom>
        </p:spPr>
        <p:txBody>
          <a:bodyPr vert="horz" lIns="121860" tIns="60929" rIns="121860" bIns="60929"/>
          <a:lstStyle/>
          <a:p>
            <a:endParaRPr lang="en-US" dirty="0"/>
          </a:p>
        </p:txBody>
      </p:sp>
      <p:sp>
        <p:nvSpPr>
          <p:cNvPr id="7" name="Text Placeholder 11"/>
          <p:cNvSpPr>
            <a:spLocks noGrp="1"/>
          </p:cNvSpPr>
          <p:nvPr>
            <p:ph type="body" sz="quarter" idx="13" hasCustomPrompt="1"/>
          </p:nvPr>
        </p:nvSpPr>
        <p:spPr>
          <a:xfrm>
            <a:off x="719786" y="2996964"/>
            <a:ext cx="10758794" cy="864097"/>
          </a:xfrm>
          <a:prstGeom prst="rect">
            <a:avLst/>
          </a:prstGeom>
        </p:spPr>
        <p:txBody>
          <a:bodyPr vert="horz" lIns="121860" tIns="60929" rIns="121860" bIns="60929" anchor="ctr"/>
          <a:lstStyle>
            <a:lvl1pPr marL="0" indent="0" algn="ctr">
              <a:lnSpc>
                <a:spcPct val="100000"/>
              </a:lnSpc>
              <a:buNone/>
              <a:defRPr sz="5300" b="1" baseline="0">
                <a:solidFill>
                  <a:schemeClr val="bg1"/>
                </a:solidFill>
              </a:defRPr>
            </a:lvl1pPr>
          </a:lstStyle>
          <a:p>
            <a:pPr lvl="0"/>
            <a:r>
              <a:rPr lang="en-US" dirty="0" err="1" smtClean="0"/>
              <a:t>Enfasi</a:t>
            </a:r>
            <a:r>
              <a:rPr lang="en-US" dirty="0" smtClean="0"/>
              <a:t> </a:t>
            </a:r>
            <a:r>
              <a:rPr lang="en-US" dirty="0" err="1" smtClean="0"/>
              <a:t>testo</a:t>
            </a:r>
            <a:r>
              <a:rPr lang="en-US" dirty="0" smtClean="0"/>
              <a:t> – da </a:t>
            </a:r>
            <a:r>
              <a:rPr lang="en-US" dirty="0" err="1" smtClean="0"/>
              <a:t>usare</a:t>
            </a:r>
            <a:r>
              <a:rPr lang="en-US" dirty="0" smtClean="0"/>
              <a:t> con </a:t>
            </a:r>
            <a:r>
              <a:rPr lang="en-US" dirty="0" err="1" smtClean="0"/>
              <a:t>frasi</a:t>
            </a:r>
            <a:r>
              <a:rPr lang="en-US" dirty="0" smtClean="0"/>
              <a:t> </a:t>
            </a:r>
            <a:r>
              <a:rPr lang="en-US" dirty="0" err="1" smtClean="0"/>
              <a:t>chiave</a:t>
            </a:r>
            <a:endParaRPr lang="en-US" dirty="0"/>
          </a:p>
        </p:txBody>
      </p:sp>
      <p:sp>
        <p:nvSpPr>
          <p:cNvPr id="11" name="Segnaposto numero diapositiva 5"/>
          <p:cNvSpPr>
            <a:spLocks noGrp="1"/>
          </p:cNvSpPr>
          <p:nvPr>
            <p:ph type="sldNum" sz="quarter" idx="4"/>
          </p:nvPr>
        </p:nvSpPr>
        <p:spPr>
          <a:xfrm>
            <a:off x="11382519" y="6516777"/>
            <a:ext cx="526270" cy="341227"/>
          </a:xfrm>
          <a:prstGeom prst="rect">
            <a:avLst/>
          </a:prstGeom>
        </p:spPr>
        <p:txBody>
          <a:bodyPr lIns="92751" tIns="46375" rIns="92751" bIns="46375"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597989452"/>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Enfasi testo">
    <p:spTree>
      <p:nvGrpSpPr>
        <p:cNvPr id="1" name=""/>
        <p:cNvGrpSpPr/>
        <p:nvPr/>
      </p:nvGrpSpPr>
      <p:grpSpPr>
        <a:xfrm>
          <a:off x="0" y="0"/>
          <a:ext cx="0" cy="0"/>
          <a:chOff x="0" y="0"/>
          <a:chExt cx="0" cy="0"/>
        </a:xfrm>
      </p:grpSpPr>
      <p:sp>
        <p:nvSpPr>
          <p:cNvPr id="8" name="Text Placeholder 11"/>
          <p:cNvSpPr>
            <a:spLocks noGrp="1"/>
          </p:cNvSpPr>
          <p:nvPr>
            <p:ph type="body" sz="quarter" idx="13" hasCustomPrompt="1"/>
          </p:nvPr>
        </p:nvSpPr>
        <p:spPr>
          <a:xfrm>
            <a:off x="719779" y="2996964"/>
            <a:ext cx="11143964" cy="864097"/>
          </a:xfrm>
          <a:prstGeom prst="rect">
            <a:avLst/>
          </a:prstGeom>
        </p:spPr>
        <p:txBody>
          <a:bodyPr vert="horz" lIns="121860" tIns="60929" rIns="121860" bIns="60929" anchor="ctr"/>
          <a:lstStyle>
            <a:lvl1pPr marL="0" indent="0">
              <a:lnSpc>
                <a:spcPct val="100000"/>
              </a:lnSpc>
              <a:buNone/>
              <a:defRPr sz="5300" b="1" baseline="0">
                <a:solidFill>
                  <a:srgbClr val="0071B8"/>
                </a:solidFill>
              </a:defRPr>
            </a:lvl1pPr>
          </a:lstStyle>
          <a:p>
            <a:pPr lvl="0"/>
            <a:r>
              <a:rPr lang="en-US" dirty="0" err="1" smtClean="0"/>
              <a:t>Enfasi</a:t>
            </a:r>
            <a:r>
              <a:rPr lang="en-US" dirty="0" smtClean="0"/>
              <a:t> </a:t>
            </a:r>
            <a:r>
              <a:rPr lang="en-US" dirty="0" err="1" smtClean="0"/>
              <a:t>testo</a:t>
            </a:r>
            <a:r>
              <a:rPr lang="en-US" dirty="0" smtClean="0"/>
              <a:t> – da </a:t>
            </a:r>
            <a:r>
              <a:rPr lang="en-US" dirty="0" err="1" smtClean="0"/>
              <a:t>usare</a:t>
            </a:r>
            <a:r>
              <a:rPr lang="en-US" dirty="0" smtClean="0"/>
              <a:t> con </a:t>
            </a:r>
            <a:r>
              <a:rPr lang="en-US" dirty="0" err="1" smtClean="0"/>
              <a:t>frasi</a:t>
            </a:r>
            <a:r>
              <a:rPr lang="en-US" dirty="0" smtClean="0"/>
              <a:t> </a:t>
            </a:r>
            <a:r>
              <a:rPr lang="en-US" dirty="0" err="1" smtClean="0"/>
              <a:t>chiave</a:t>
            </a:r>
            <a:endParaRPr lang="en-US" dirty="0"/>
          </a:p>
        </p:txBody>
      </p:sp>
      <p:sp>
        <p:nvSpPr>
          <p:cNvPr id="7" name="Segnaposto numero diapositiva 5"/>
          <p:cNvSpPr>
            <a:spLocks noGrp="1"/>
          </p:cNvSpPr>
          <p:nvPr>
            <p:ph type="sldNum" sz="quarter" idx="4"/>
          </p:nvPr>
        </p:nvSpPr>
        <p:spPr>
          <a:xfrm>
            <a:off x="11382519" y="6516777"/>
            <a:ext cx="526270" cy="341227"/>
          </a:xfrm>
          <a:prstGeom prst="rect">
            <a:avLst/>
          </a:prstGeom>
        </p:spPr>
        <p:txBody>
          <a:bodyPr lIns="92751" tIns="46375" rIns="92751" bIns="46375"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1772508789"/>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abella">
    <p:spTree>
      <p:nvGrpSpPr>
        <p:cNvPr id="1" name=""/>
        <p:cNvGrpSpPr/>
        <p:nvPr/>
      </p:nvGrpSpPr>
      <p:grpSpPr>
        <a:xfrm>
          <a:off x="0" y="0"/>
          <a:ext cx="0" cy="0"/>
          <a:chOff x="0" y="0"/>
          <a:chExt cx="0" cy="0"/>
        </a:xfrm>
      </p:grpSpPr>
      <p:sp>
        <p:nvSpPr>
          <p:cNvPr id="16" name="Table Placeholder 15"/>
          <p:cNvSpPr>
            <a:spLocks noGrp="1"/>
          </p:cNvSpPr>
          <p:nvPr>
            <p:ph type="tbl" sz="quarter" idx="13"/>
          </p:nvPr>
        </p:nvSpPr>
        <p:spPr>
          <a:xfrm>
            <a:off x="624743" y="923124"/>
            <a:ext cx="11239000" cy="5357395"/>
          </a:xfrm>
          <a:prstGeom prst="rect">
            <a:avLst/>
          </a:prstGeom>
        </p:spPr>
        <p:txBody>
          <a:bodyPr vert="horz" lIns="121860" tIns="60929" rIns="121860" bIns="60929"/>
          <a:lstStyle/>
          <a:p>
            <a:endParaRPr lang="en-US" dirty="0"/>
          </a:p>
        </p:txBody>
      </p:sp>
      <p:sp>
        <p:nvSpPr>
          <p:cNvPr id="8" name="Segnaposto numero diapositiva 5"/>
          <p:cNvSpPr>
            <a:spLocks noGrp="1"/>
          </p:cNvSpPr>
          <p:nvPr>
            <p:ph type="sldNum" sz="quarter" idx="4"/>
          </p:nvPr>
        </p:nvSpPr>
        <p:spPr>
          <a:xfrm>
            <a:off x="11382519" y="6516777"/>
            <a:ext cx="526270" cy="341227"/>
          </a:xfrm>
          <a:prstGeom prst="rect">
            <a:avLst/>
          </a:prstGeom>
        </p:spPr>
        <p:txBody>
          <a:bodyPr lIns="92751" tIns="46375" rIns="92751" bIns="46375"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3800020901"/>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Titolo e Contenuto - Logo cliente">
    <p:spTree>
      <p:nvGrpSpPr>
        <p:cNvPr id="1" name=""/>
        <p:cNvGrpSpPr/>
        <p:nvPr/>
      </p:nvGrpSpPr>
      <p:grpSpPr>
        <a:xfrm>
          <a:off x="0" y="0"/>
          <a:ext cx="0" cy="0"/>
          <a:chOff x="0" y="0"/>
          <a:chExt cx="0" cy="0"/>
        </a:xfrm>
      </p:grpSpPr>
      <p:sp>
        <p:nvSpPr>
          <p:cNvPr id="15" name="Titolo 7"/>
          <p:cNvSpPr>
            <a:spLocks noGrp="1"/>
          </p:cNvSpPr>
          <p:nvPr>
            <p:ph type="title"/>
          </p:nvPr>
        </p:nvSpPr>
        <p:spPr>
          <a:xfrm>
            <a:off x="622795" y="797006"/>
            <a:ext cx="11240026" cy="644583"/>
          </a:xfrm>
          <a:prstGeom prst="rect">
            <a:avLst/>
          </a:prstGeom>
        </p:spPr>
        <p:txBody>
          <a:bodyPr lIns="94807" tIns="47404" rIns="94807" bIns="47404"/>
          <a:lstStyle>
            <a:lvl1pPr algn="l">
              <a:defRPr sz="4300" b="1">
                <a:solidFill>
                  <a:srgbClr val="0071B8"/>
                </a:solidFill>
              </a:defRPr>
            </a:lvl1pPr>
          </a:lstStyle>
          <a:p>
            <a:r>
              <a:rPr lang="it-IT" dirty="0" smtClean="0"/>
              <a:t>Fare clic per modificare lo stile del titolo</a:t>
            </a:r>
            <a:endParaRPr lang="en-GB" dirty="0"/>
          </a:p>
        </p:txBody>
      </p:sp>
      <p:sp>
        <p:nvSpPr>
          <p:cNvPr id="16" name="Segnaposto contenuto 6"/>
          <p:cNvSpPr>
            <a:spLocks noGrp="1"/>
          </p:cNvSpPr>
          <p:nvPr>
            <p:ph sz="quarter" idx="10"/>
          </p:nvPr>
        </p:nvSpPr>
        <p:spPr>
          <a:xfrm>
            <a:off x="623718" y="1628160"/>
            <a:ext cx="11240027" cy="4652359"/>
          </a:xfrm>
          <a:prstGeom prst="rect">
            <a:avLst/>
          </a:prstGeom>
        </p:spPr>
        <p:txBody>
          <a:bodyPr lIns="94807" tIns="47404" rIns="94807" bIns="47404"/>
          <a:lstStyle>
            <a:lvl1pPr marL="385162" indent="-385162" algn="just">
              <a:lnSpc>
                <a:spcPct val="150000"/>
              </a:lnSpc>
              <a:spcBef>
                <a:spcPts val="0"/>
              </a:spcBef>
              <a:spcAft>
                <a:spcPts val="0"/>
              </a:spcAft>
              <a:buClrTx/>
              <a:buFont typeface="Wingdings 3" pitchFamily="18" charset="2"/>
              <a:buChar char="}"/>
              <a:defRPr sz="2100">
                <a:solidFill>
                  <a:schemeClr val="tx1"/>
                </a:solidFill>
              </a:defRPr>
            </a:lvl1pPr>
            <a:lvl2pPr marL="832869" indent="-322614" algn="just">
              <a:lnSpc>
                <a:spcPct val="150000"/>
              </a:lnSpc>
              <a:spcBef>
                <a:spcPts val="0"/>
              </a:spcBef>
              <a:spcAft>
                <a:spcPts val="0"/>
              </a:spcAft>
              <a:buClrTx/>
              <a:buFont typeface="Wingdings 3" pitchFamily="18" charset="2"/>
              <a:buChar char="}"/>
              <a:defRPr sz="2100">
                <a:solidFill>
                  <a:schemeClr val="tx1"/>
                </a:solidFill>
              </a:defRPr>
            </a:lvl2pPr>
            <a:lvl3pPr marL="1280576" indent="-256775" algn="just">
              <a:lnSpc>
                <a:spcPct val="150000"/>
              </a:lnSpc>
              <a:spcBef>
                <a:spcPts val="0"/>
              </a:spcBef>
              <a:spcAft>
                <a:spcPts val="0"/>
              </a:spcAft>
              <a:buClrTx/>
              <a:buFont typeface="Wingdings 3" pitchFamily="18" charset="2"/>
              <a:buChar char="}"/>
              <a:defRPr sz="2100">
                <a:solidFill>
                  <a:schemeClr val="tx1"/>
                </a:solidFill>
              </a:defRPr>
            </a:lvl3pPr>
            <a:lvl4pPr marL="1790831" indent="-256775" algn="just">
              <a:lnSpc>
                <a:spcPct val="150000"/>
              </a:lnSpc>
              <a:spcBef>
                <a:spcPts val="0"/>
              </a:spcBef>
              <a:spcAft>
                <a:spcPts val="0"/>
              </a:spcAft>
              <a:buClrTx/>
              <a:buFont typeface="Wingdings 3" pitchFamily="18" charset="2"/>
              <a:buChar char="}"/>
              <a:defRPr sz="2100">
                <a:solidFill>
                  <a:schemeClr val="tx1"/>
                </a:solidFill>
              </a:defRPr>
            </a:lvl4pPr>
            <a:lvl5pPr marL="2304378" indent="-256775" algn="just">
              <a:lnSpc>
                <a:spcPct val="150000"/>
              </a:lnSpc>
              <a:spcBef>
                <a:spcPts val="0"/>
              </a:spcBef>
              <a:spcAft>
                <a:spcPts val="0"/>
              </a:spcAft>
              <a:buClrTx/>
              <a:buFont typeface="Wingdings 3" pitchFamily="18" charset="2"/>
              <a:buChar char="}"/>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GB" dirty="0"/>
          </a:p>
        </p:txBody>
      </p:sp>
      <p:sp>
        <p:nvSpPr>
          <p:cNvPr id="10" name="Segnaposto numero diapositiva 5"/>
          <p:cNvSpPr>
            <a:spLocks noGrp="1"/>
          </p:cNvSpPr>
          <p:nvPr>
            <p:ph type="sldNum" sz="quarter" idx="4"/>
          </p:nvPr>
        </p:nvSpPr>
        <p:spPr>
          <a:xfrm>
            <a:off x="11382519" y="6516777"/>
            <a:ext cx="526270" cy="341227"/>
          </a:xfrm>
          <a:prstGeom prst="rect">
            <a:avLst/>
          </a:prstGeom>
        </p:spPr>
        <p:txBody>
          <a:bodyPr lIns="92751" tIns="46375" rIns="92751" bIns="46375"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
        <p:nvSpPr>
          <p:cNvPr id="11" name="Date Placeholder 5"/>
          <p:cNvSpPr>
            <a:spLocks noGrp="1"/>
          </p:cNvSpPr>
          <p:nvPr>
            <p:ph type="dt" sz="half" idx="2"/>
          </p:nvPr>
        </p:nvSpPr>
        <p:spPr>
          <a:xfrm>
            <a:off x="8500692" y="6514703"/>
            <a:ext cx="2881820" cy="343300"/>
          </a:xfrm>
          <a:prstGeom prst="rect">
            <a:avLst/>
          </a:prstGeom>
        </p:spPr>
        <p:txBody>
          <a:bodyPr vert="horz" lIns="121860" tIns="60929" rIns="121860" bIns="60929" rtlCol="0" anchor="t"/>
          <a:lstStyle>
            <a:lvl1pPr algn="r">
              <a:defRPr sz="1200" i="1">
                <a:solidFill>
                  <a:srgbClr val="0071B8"/>
                </a:solidFill>
                <a:latin typeface="+mj-lt"/>
                <a:cs typeface="Calibri"/>
              </a:defRPr>
            </a:lvl1pPr>
          </a:lstStyle>
          <a:p>
            <a:pPr defTabSz="913715" fontAlgn="base">
              <a:spcBef>
                <a:spcPct val="0"/>
              </a:spcBef>
              <a:spcAft>
                <a:spcPct val="0"/>
              </a:spcAft>
            </a:pPr>
            <a:fld id="{994CC3D5-16C4-F440-9D1A-752E2A43723A}" type="datetime1">
              <a:rPr lang="it-IT" smtClean="0"/>
              <a:pPr defTabSz="913715" fontAlgn="base">
                <a:spcBef>
                  <a:spcPct val="0"/>
                </a:spcBef>
                <a:spcAft>
                  <a:spcPct val="0"/>
                </a:spcAft>
              </a:pPr>
              <a:t>28/04/2015</a:t>
            </a:fld>
            <a:endParaRPr lang="en-US" dirty="0"/>
          </a:p>
        </p:txBody>
      </p:sp>
    </p:spTree>
    <p:extLst>
      <p:ext uri="{BB962C8B-B14F-4D97-AF65-F5344CB8AC3E}">
        <p14:creationId xmlns:p14="http://schemas.microsoft.com/office/powerpoint/2010/main" val="367860682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609920" y="1600205"/>
            <a:ext cx="5387605" cy="4525963"/>
          </a:xfrm>
        </p:spPr>
        <p:txBody>
          <a:bodyPr/>
          <a:lstStyle>
            <a:lvl1pPr>
              <a:defRPr sz="24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200829" y="1600205"/>
            <a:ext cx="5387605" cy="4525963"/>
          </a:xfrm>
        </p:spPr>
        <p:txBody>
          <a:bodyPr/>
          <a:lstStyle>
            <a:lvl1pPr>
              <a:defRPr sz="24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11"/>
          </p:nvPr>
        </p:nvSpPr>
        <p:spPr/>
        <p:txBody>
          <a:bodyPr/>
          <a:lstStyle/>
          <a:p>
            <a:r>
              <a:rPr lang="en-GB" dirty="0" smtClean="0"/>
              <a:t>Presentation title</a:t>
            </a:r>
            <a:endParaRPr lang="en-GB" dirty="0"/>
          </a:p>
        </p:txBody>
      </p:sp>
      <p:sp>
        <p:nvSpPr>
          <p:cNvPr id="8" name="Line 10"/>
          <p:cNvSpPr>
            <a:spLocks noChangeShapeType="1"/>
          </p:cNvSpPr>
          <p:nvPr userDrawn="1"/>
        </p:nvSpPr>
        <p:spPr bwMode="auto">
          <a:xfrm>
            <a:off x="609919" y="1044000"/>
            <a:ext cx="10978515" cy="0"/>
          </a:xfrm>
          <a:prstGeom prst="line">
            <a:avLst/>
          </a:prstGeom>
          <a:noFill/>
          <a:ln w="19050">
            <a:solidFill>
              <a:schemeClr val="accent2"/>
            </a:solidFill>
            <a:round/>
            <a:headEnd/>
            <a:tailEnd/>
          </a:ln>
          <a:effectLst/>
        </p:spPr>
        <p:txBody>
          <a:bodyPr wrap="none" lIns="90901" tIns="45479" rIns="90901" bIns="4547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609919" y="6242400"/>
            <a:ext cx="10978515" cy="0"/>
          </a:xfrm>
          <a:prstGeom prst="line">
            <a:avLst/>
          </a:prstGeom>
          <a:noFill/>
          <a:ln w="3175">
            <a:solidFill>
              <a:srgbClr val="808080"/>
            </a:solidFill>
            <a:round/>
            <a:headEnd/>
            <a:tailEnd/>
          </a:ln>
          <a:effectLst/>
        </p:spPr>
        <p:txBody>
          <a:bodyPr wrap="none" lIns="90901" tIns="45479" rIns="90901" bIns="4547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61464287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Titolo capitolo + Logo Cliente">
    <p:spTree>
      <p:nvGrpSpPr>
        <p:cNvPr id="1" name=""/>
        <p:cNvGrpSpPr/>
        <p:nvPr/>
      </p:nvGrpSpPr>
      <p:grpSpPr>
        <a:xfrm>
          <a:off x="0" y="0"/>
          <a:ext cx="0" cy="0"/>
          <a:chOff x="0" y="0"/>
          <a:chExt cx="0" cy="0"/>
        </a:xfrm>
      </p:grpSpPr>
      <p:pic>
        <p:nvPicPr>
          <p:cNvPr id="15" name="Picture 14" descr="BTW - copertina DEF2-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17" y="0"/>
            <a:ext cx="12187516" cy="6858000"/>
          </a:xfrm>
          <a:prstGeom prst="rect">
            <a:avLst/>
          </a:prstGeom>
        </p:spPr>
      </p:pic>
      <p:sp>
        <p:nvSpPr>
          <p:cNvPr id="16" name="Text Placeholder 11"/>
          <p:cNvSpPr>
            <a:spLocks noGrp="1"/>
          </p:cNvSpPr>
          <p:nvPr>
            <p:ph type="body" sz="quarter" idx="12" hasCustomPrompt="1"/>
          </p:nvPr>
        </p:nvSpPr>
        <p:spPr>
          <a:xfrm>
            <a:off x="6003119" y="3601829"/>
            <a:ext cx="5860628" cy="864097"/>
          </a:xfrm>
          <a:prstGeom prst="rect">
            <a:avLst/>
          </a:prstGeom>
        </p:spPr>
        <p:txBody>
          <a:bodyPr vert="horz" lIns="121860" tIns="60929" rIns="121860" bIns="60929" anchor="b"/>
          <a:lstStyle>
            <a:lvl1pPr marL="0" indent="0">
              <a:lnSpc>
                <a:spcPct val="70000"/>
              </a:lnSpc>
              <a:buNone/>
              <a:defRPr sz="5300" b="1" baseline="0">
                <a:solidFill>
                  <a:srgbClr val="0071B8"/>
                </a:solidFill>
              </a:defRPr>
            </a:lvl1pPr>
          </a:lstStyle>
          <a:p>
            <a:pPr lvl="0"/>
            <a:r>
              <a:rPr lang="en-US" dirty="0" err="1" smtClean="0"/>
              <a:t>Titolo</a:t>
            </a:r>
            <a:r>
              <a:rPr lang="en-US" dirty="0" smtClean="0"/>
              <a:t> </a:t>
            </a:r>
            <a:r>
              <a:rPr lang="en-US" dirty="0" err="1" smtClean="0"/>
              <a:t>capitolo</a:t>
            </a:r>
            <a:endParaRPr lang="en-US" dirty="0"/>
          </a:p>
        </p:txBody>
      </p:sp>
      <p:sp>
        <p:nvSpPr>
          <p:cNvPr id="17" name="Text Placeholder 13"/>
          <p:cNvSpPr>
            <a:spLocks noGrp="1"/>
          </p:cNvSpPr>
          <p:nvPr>
            <p:ph type="body" sz="quarter" idx="13" hasCustomPrompt="1"/>
          </p:nvPr>
        </p:nvSpPr>
        <p:spPr>
          <a:xfrm>
            <a:off x="4275082" y="3601819"/>
            <a:ext cx="1343790" cy="864096"/>
          </a:xfrm>
          <a:prstGeom prst="rect">
            <a:avLst/>
          </a:prstGeom>
        </p:spPr>
        <p:txBody>
          <a:bodyPr vert="horz" lIns="121860" tIns="60929" rIns="121860" bIns="60929" anchor="b"/>
          <a:lstStyle>
            <a:lvl1pPr marL="0" indent="0" algn="r">
              <a:buNone/>
              <a:defRPr sz="5300">
                <a:solidFill>
                  <a:srgbClr val="0071B8"/>
                </a:solidFill>
              </a:defRPr>
            </a:lvl1pPr>
          </a:lstStyle>
          <a:p>
            <a:pPr lvl="0"/>
            <a:r>
              <a:rPr lang="en-US" dirty="0" smtClean="0"/>
              <a:t>1</a:t>
            </a:r>
            <a:endParaRPr lang="en-US" dirty="0"/>
          </a:p>
        </p:txBody>
      </p:sp>
      <p:sp>
        <p:nvSpPr>
          <p:cNvPr id="18" name="Text Placeholder 17"/>
          <p:cNvSpPr>
            <a:spLocks noGrp="1"/>
          </p:cNvSpPr>
          <p:nvPr>
            <p:ph type="body" sz="quarter" idx="14" hasCustomPrompt="1"/>
          </p:nvPr>
        </p:nvSpPr>
        <p:spPr>
          <a:xfrm>
            <a:off x="6003120" y="4552147"/>
            <a:ext cx="5861984" cy="691456"/>
          </a:xfrm>
          <a:prstGeom prst="rect">
            <a:avLst/>
          </a:prstGeom>
        </p:spPr>
        <p:txBody>
          <a:bodyPr vert="horz" lIns="121860" tIns="60929" rIns="121860" bIns="60929"/>
          <a:lstStyle>
            <a:lvl1pPr marL="0" indent="0">
              <a:lnSpc>
                <a:spcPct val="70000"/>
              </a:lnSpc>
              <a:buNone/>
              <a:defRPr sz="3200" baseline="0">
                <a:solidFill>
                  <a:srgbClr val="0071B8"/>
                </a:solidFill>
              </a:defRPr>
            </a:lvl1pPr>
          </a:lstStyle>
          <a:p>
            <a:pPr lvl="0"/>
            <a:r>
              <a:rPr lang="en-US" dirty="0" err="1" smtClean="0"/>
              <a:t>Sottotitolo</a:t>
            </a:r>
            <a:r>
              <a:rPr lang="en-US" dirty="0" smtClean="0"/>
              <a:t> </a:t>
            </a:r>
            <a:r>
              <a:rPr lang="en-US" dirty="0" err="1" smtClean="0"/>
              <a:t>capitolo</a:t>
            </a:r>
            <a:endParaRPr lang="en-US" dirty="0"/>
          </a:p>
        </p:txBody>
      </p:sp>
      <p:cxnSp>
        <p:nvCxnSpPr>
          <p:cNvPr id="19" name="Straight Connector 18"/>
          <p:cNvCxnSpPr/>
          <p:nvPr userDrawn="1"/>
        </p:nvCxnSpPr>
        <p:spPr>
          <a:xfrm flipH="1">
            <a:off x="6097059" y="4509120"/>
            <a:ext cx="5766685" cy="0"/>
          </a:xfrm>
          <a:prstGeom prst="line">
            <a:avLst/>
          </a:prstGeom>
          <a:ln>
            <a:solidFill>
              <a:srgbClr val="0071B8"/>
            </a:solidFill>
          </a:ln>
          <a:effectLst/>
        </p:spPr>
        <p:style>
          <a:lnRef idx="2">
            <a:schemeClr val="accent1"/>
          </a:lnRef>
          <a:fillRef idx="0">
            <a:schemeClr val="accent1"/>
          </a:fillRef>
          <a:effectRef idx="1">
            <a:schemeClr val="accent1"/>
          </a:effectRef>
          <a:fontRef idx="minor">
            <a:schemeClr val="tx1"/>
          </a:fontRef>
        </p:style>
      </p:cxnSp>
      <p:sp>
        <p:nvSpPr>
          <p:cNvPr id="24" name="Segnaposto numero diapositiva 5"/>
          <p:cNvSpPr>
            <a:spLocks noGrp="1"/>
          </p:cNvSpPr>
          <p:nvPr>
            <p:ph type="sldNum" sz="quarter" idx="4"/>
          </p:nvPr>
        </p:nvSpPr>
        <p:spPr>
          <a:xfrm>
            <a:off x="11382519" y="6516777"/>
            <a:ext cx="526270" cy="341227"/>
          </a:xfrm>
          <a:prstGeom prst="rect">
            <a:avLst/>
          </a:prstGeom>
        </p:spPr>
        <p:txBody>
          <a:bodyPr lIns="92751" tIns="46375" rIns="92751" bIns="46375"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cxnSp>
        <p:nvCxnSpPr>
          <p:cNvPr id="26" name="Straight Connector 25"/>
          <p:cNvCxnSpPr/>
          <p:nvPr userDrawn="1"/>
        </p:nvCxnSpPr>
        <p:spPr>
          <a:xfrm>
            <a:off x="335536" y="663893"/>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userDrawn="1"/>
        </p:nvPicPr>
        <p:blipFill>
          <a:blip r:embed="rId3"/>
          <a:stretch>
            <a:fillRect/>
          </a:stretch>
        </p:blipFill>
        <p:spPr>
          <a:xfrm>
            <a:off x="431595" y="164637"/>
            <a:ext cx="1248789" cy="411885"/>
          </a:xfrm>
          <a:prstGeom prst="rect">
            <a:avLst/>
          </a:prstGeom>
        </p:spPr>
      </p:pic>
      <p:pic>
        <p:nvPicPr>
          <p:cNvPr id="14" name="Immagin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l="4993" t="19226" r="9639" b="16205"/>
          <a:stretch/>
        </p:blipFill>
        <p:spPr>
          <a:xfrm>
            <a:off x="10849863" y="102305"/>
            <a:ext cx="1003740" cy="536549"/>
          </a:xfrm>
          <a:prstGeom prst="rect">
            <a:avLst/>
          </a:prstGeom>
        </p:spPr>
      </p:pic>
    </p:spTree>
    <p:extLst>
      <p:ext uri="{BB962C8B-B14F-4D97-AF65-F5344CB8AC3E}">
        <p14:creationId xmlns:p14="http://schemas.microsoft.com/office/powerpoint/2010/main" val="2245076636"/>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298312" y="416543"/>
            <a:ext cx="11588433" cy="714380"/>
          </a:xfrm>
          <a:prstGeom prst="rect">
            <a:avLst/>
          </a:prstGeom>
        </p:spPr>
        <p:txBody>
          <a:bodyPr lIns="92759" tIns="46379" rIns="92759" bIns="46379">
            <a:normAutofit/>
          </a:bodyPr>
          <a:lstStyle>
            <a:lvl1pPr algn="l">
              <a:defRPr sz="3200" b="1"/>
            </a:lvl1pPr>
          </a:lstStyle>
          <a:p>
            <a:r>
              <a:rPr lang="it-IT" dirty="0" smtClean="0"/>
              <a:t>Fare clic per modificare lo stile del titolo</a:t>
            </a:r>
            <a:endParaRPr lang="it-IT" dirty="0"/>
          </a:p>
        </p:txBody>
      </p:sp>
      <p:sp>
        <p:nvSpPr>
          <p:cNvPr id="3" name="Segnaposto contenuto 2"/>
          <p:cNvSpPr>
            <a:spLocks noGrp="1"/>
          </p:cNvSpPr>
          <p:nvPr>
            <p:ph idx="1"/>
          </p:nvPr>
        </p:nvSpPr>
        <p:spPr>
          <a:xfrm>
            <a:off x="298312" y="1403377"/>
            <a:ext cx="11588433" cy="5097467"/>
          </a:xfrm>
          <a:prstGeom prst="rect">
            <a:avLst/>
          </a:prstGeom>
        </p:spPr>
        <p:txBody>
          <a:bodyPr lIns="92759" tIns="46379" rIns="92759" bIns="46379">
            <a:normAutofit/>
          </a:bodyPr>
          <a:lstStyle>
            <a:lvl1pPr>
              <a:defRPr sz="1600"/>
            </a:lvl1pPr>
            <a:lvl2pPr>
              <a:defRPr sz="1600"/>
            </a:lvl2pPr>
            <a:lvl3pPr>
              <a:defRPr sz="1600"/>
            </a:lvl3pPr>
            <a:lvl4pPr>
              <a:defRPr sz="1600"/>
            </a:lvl4pPr>
            <a:lvl5pPr>
              <a:defRPr sz="1600"/>
            </a:lvl5pPr>
          </a:lstStyle>
          <a:p>
            <a:pPr lvl="0"/>
            <a:r>
              <a:rPr lang="it-IT" dirty="0" smtClean="0"/>
              <a:t>Fare clic per modificare stili del testo dello schema</a:t>
            </a:r>
          </a:p>
          <a:p>
            <a:pPr lvl="1"/>
            <a:r>
              <a:rPr lang="it-IT" dirty="0" smtClean="0"/>
              <a:t>+</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numero diapositiva 5"/>
          <p:cNvSpPr txBox="1">
            <a:spLocks/>
          </p:cNvSpPr>
          <p:nvPr userDrawn="1"/>
        </p:nvSpPr>
        <p:spPr>
          <a:xfrm>
            <a:off x="9252123" y="6586329"/>
            <a:ext cx="2846282" cy="262800"/>
          </a:xfrm>
          <a:prstGeom prst="rect">
            <a:avLst/>
          </a:prstGeom>
        </p:spPr>
        <p:txBody>
          <a:bodyPr lIns="92583" tIns="46291" rIns="92583" bIns="46291"/>
          <a:lstStyle/>
          <a:p>
            <a:pPr algn="r" defTabSz="925819">
              <a:defRPr/>
            </a:pPr>
            <a:fld id="{7291C8B5-10C6-4BCB-9B1C-A8CFADCD6967}" type="slidenum">
              <a:rPr lang="it-IT" sz="1200" smtClean="0">
                <a:solidFill>
                  <a:prstClr val="white"/>
                </a:solidFill>
              </a:rPr>
              <a:pPr algn="r" defTabSz="925819">
                <a:defRPr/>
              </a:pPr>
              <a:t>‹#›</a:t>
            </a:fld>
            <a:endParaRPr lang="it-IT" sz="1200" dirty="0">
              <a:solidFill>
                <a:prstClr val="white"/>
              </a:solidFill>
            </a:endParaRPr>
          </a:p>
        </p:txBody>
      </p:sp>
    </p:spTree>
    <p:extLst>
      <p:ext uri="{BB962C8B-B14F-4D97-AF65-F5344CB8AC3E}">
        <p14:creationId xmlns:p14="http://schemas.microsoft.com/office/powerpoint/2010/main" val="439226992"/>
      </p:ext>
    </p:extLst>
  </p:cSld>
  <p:clrMapOvr>
    <a:masterClrMapping/>
  </p:clrMapOvr>
  <p:timing>
    <p:tnLst>
      <p:par>
        <p:cTn id="1" dur="indefinite" restart="never" nodeType="tmRoot"/>
      </p:par>
    </p:tnLst>
  </p:timing>
  <p:hf hdr="0" ftr="0" dt="0"/>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olo capitolo">
    <p:spTree>
      <p:nvGrpSpPr>
        <p:cNvPr id="1" name=""/>
        <p:cNvGrpSpPr/>
        <p:nvPr/>
      </p:nvGrpSpPr>
      <p:grpSpPr>
        <a:xfrm>
          <a:off x="0" y="0"/>
          <a:ext cx="0" cy="0"/>
          <a:chOff x="0" y="0"/>
          <a:chExt cx="0" cy="0"/>
        </a:xfrm>
      </p:grpSpPr>
      <p:pic>
        <p:nvPicPr>
          <p:cNvPr id="2" name="Picture 1" descr="BTW - copertina DEF2-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18" y="0"/>
            <a:ext cx="12187516" cy="6858000"/>
          </a:xfrm>
          <a:prstGeom prst="rect">
            <a:avLst/>
          </a:prstGeom>
        </p:spPr>
      </p:pic>
      <p:sp>
        <p:nvSpPr>
          <p:cNvPr id="24" name="Text Placeholder 11"/>
          <p:cNvSpPr>
            <a:spLocks noGrp="1"/>
          </p:cNvSpPr>
          <p:nvPr>
            <p:ph type="body" sz="quarter" idx="12" hasCustomPrompt="1"/>
          </p:nvPr>
        </p:nvSpPr>
        <p:spPr>
          <a:xfrm>
            <a:off x="3409477" y="3601821"/>
            <a:ext cx="8454272" cy="864097"/>
          </a:xfrm>
          <a:prstGeom prst="rect">
            <a:avLst/>
          </a:prstGeom>
        </p:spPr>
        <p:txBody>
          <a:bodyPr vert="horz" lIns="121954" tIns="60977" rIns="121954" bIns="60977" anchor="b">
            <a:normAutofit/>
          </a:bodyPr>
          <a:lstStyle>
            <a:lvl1pPr marL="0" indent="0" algn="r">
              <a:lnSpc>
                <a:spcPct val="70000"/>
              </a:lnSpc>
              <a:buNone/>
              <a:defRPr sz="4800" b="1" baseline="0">
                <a:solidFill>
                  <a:srgbClr val="0071B8"/>
                </a:solidFill>
              </a:defRPr>
            </a:lvl1pPr>
          </a:lstStyle>
          <a:p>
            <a:pPr lvl="0"/>
            <a:r>
              <a:rPr lang="en-US" dirty="0" err="1" smtClean="0"/>
              <a:t>Titolo</a:t>
            </a:r>
            <a:r>
              <a:rPr lang="en-US" dirty="0" smtClean="0"/>
              <a:t> </a:t>
            </a:r>
            <a:r>
              <a:rPr lang="en-US" dirty="0" err="1" smtClean="0"/>
              <a:t>capitolo</a:t>
            </a:r>
            <a:endParaRPr lang="en-US" dirty="0"/>
          </a:p>
        </p:txBody>
      </p:sp>
      <p:sp>
        <p:nvSpPr>
          <p:cNvPr id="26" name="Text Placeholder 17"/>
          <p:cNvSpPr>
            <a:spLocks noGrp="1"/>
          </p:cNvSpPr>
          <p:nvPr>
            <p:ph type="body" sz="quarter" idx="14" hasCustomPrompt="1"/>
          </p:nvPr>
        </p:nvSpPr>
        <p:spPr>
          <a:xfrm>
            <a:off x="5234630" y="4552147"/>
            <a:ext cx="6630474" cy="691456"/>
          </a:xfrm>
          <a:prstGeom prst="rect">
            <a:avLst/>
          </a:prstGeom>
        </p:spPr>
        <p:txBody>
          <a:bodyPr vert="horz" lIns="121954" tIns="60977" rIns="121954" bIns="60977"/>
          <a:lstStyle>
            <a:lvl1pPr marL="0" indent="0" algn="ctr">
              <a:lnSpc>
                <a:spcPct val="70000"/>
              </a:lnSpc>
              <a:buNone/>
              <a:defRPr sz="2100" baseline="0">
                <a:solidFill>
                  <a:srgbClr val="0071B8"/>
                </a:solidFill>
              </a:defRPr>
            </a:lvl1pPr>
          </a:lstStyle>
          <a:p>
            <a:pPr lvl="0"/>
            <a:r>
              <a:rPr lang="en-US" dirty="0" err="1" smtClean="0"/>
              <a:t>Sottotitolo</a:t>
            </a:r>
            <a:r>
              <a:rPr lang="en-US" dirty="0" smtClean="0"/>
              <a:t> </a:t>
            </a:r>
            <a:r>
              <a:rPr lang="en-US" dirty="0" err="1" smtClean="0"/>
              <a:t>capitolo</a:t>
            </a:r>
            <a:endParaRPr lang="en-US" dirty="0"/>
          </a:p>
        </p:txBody>
      </p:sp>
      <p:cxnSp>
        <p:nvCxnSpPr>
          <p:cNvPr id="22" name="Straight Connector 21"/>
          <p:cNvCxnSpPr/>
          <p:nvPr userDrawn="1"/>
        </p:nvCxnSpPr>
        <p:spPr>
          <a:xfrm>
            <a:off x="5341059" y="4509120"/>
            <a:ext cx="6531400" cy="0"/>
          </a:xfrm>
          <a:prstGeom prst="line">
            <a:avLst/>
          </a:prstGeom>
          <a:ln>
            <a:solidFill>
              <a:srgbClr val="0071B8"/>
            </a:solidFill>
          </a:ln>
          <a:effectLst/>
        </p:spPr>
        <p:style>
          <a:lnRef idx="2">
            <a:schemeClr val="accent1"/>
          </a:lnRef>
          <a:fillRef idx="0">
            <a:schemeClr val="accent1"/>
          </a:fillRef>
          <a:effectRef idx="1">
            <a:schemeClr val="accent1"/>
          </a:effectRef>
          <a:fontRef idx="minor">
            <a:schemeClr val="tx1"/>
          </a:fontRef>
        </p:style>
      </p:cxnSp>
      <p:sp>
        <p:nvSpPr>
          <p:cNvPr id="23" name="Segnaposto numero diapositiva 5"/>
          <p:cNvSpPr>
            <a:spLocks noGrp="1"/>
          </p:cNvSpPr>
          <p:nvPr>
            <p:ph type="sldNum" sz="quarter" idx="4"/>
          </p:nvPr>
        </p:nvSpPr>
        <p:spPr>
          <a:xfrm>
            <a:off x="11382518" y="6516775"/>
            <a:ext cx="526270" cy="341227"/>
          </a:xfrm>
          <a:prstGeom prst="rect">
            <a:avLst/>
          </a:prstGeom>
        </p:spPr>
        <p:txBody>
          <a:bodyPr lIns="92822" tIns="46410" rIns="92822" bIns="46410"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cxnSp>
        <p:nvCxnSpPr>
          <p:cNvPr id="28" name="Straight Connector 27"/>
          <p:cNvCxnSpPr/>
          <p:nvPr userDrawn="1"/>
        </p:nvCxnSpPr>
        <p:spPr>
          <a:xfrm>
            <a:off x="335535" y="663893"/>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335535" y="6539747"/>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3"/>
          <a:stretch>
            <a:fillRect/>
          </a:stretch>
        </p:blipFill>
        <p:spPr>
          <a:xfrm>
            <a:off x="431595" y="164637"/>
            <a:ext cx="1248789" cy="411885"/>
          </a:xfrm>
          <a:prstGeom prst="rect">
            <a:avLst/>
          </a:prstGeom>
        </p:spPr>
      </p:pic>
      <p:grpSp>
        <p:nvGrpSpPr>
          <p:cNvPr id="3" name="Gruppo 2"/>
          <p:cNvGrpSpPr/>
          <p:nvPr userDrawn="1"/>
        </p:nvGrpSpPr>
        <p:grpSpPr>
          <a:xfrm>
            <a:off x="3883747" y="818190"/>
            <a:ext cx="6207231" cy="2623511"/>
            <a:chOff x="2911294" y="613642"/>
            <a:chExt cx="4653000" cy="1967633"/>
          </a:xfrm>
        </p:grpSpPr>
        <p:pic>
          <p:nvPicPr>
            <p:cNvPr id="17" name="Immagine 16"/>
            <p:cNvPicPr>
              <a:picLocks noChangeAspect="1"/>
            </p:cNvPicPr>
            <p:nvPr userDrawn="1"/>
          </p:nvPicPr>
          <p:blipFill rotWithShape="1">
            <a:blip r:embed="rId4" cstate="print">
              <a:extLst>
                <a:ext uri="{28A0092B-C50C-407E-A947-70E740481C1C}">
                  <a14:useLocalDpi xmlns:a14="http://schemas.microsoft.com/office/drawing/2010/main" val="0"/>
                </a:ext>
              </a:extLst>
            </a:blip>
            <a:srcRect l="4993" t="19226" r="9639" b="16205"/>
            <a:stretch/>
          </p:blipFill>
          <p:spPr>
            <a:xfrm>
              <a:off x="3743794" y="613642"/>
              <a:ext cx="2988000" cy="1598068"/>
            </a:xfrm>
            <a:prstGeom prst="rect">
              <a:avLst/>
            </a:prstGeom>
          </p:spPr>
        </p:pic>
        <p:sp>
          <p:nvSpPr>
            <p:cNvPr id="18" name="CasellaDiTesto 17"/>
            <p:cNvSpPr txBox="1"/>
            <p:nvPr userDrawn="1"/>
          </p:nvSpPr>
          <p:spPr>
            <a:xfrm>
              <a:off x="2911294" y="2154000"/>
              <a:ext cx="4653000" cy="427275"/>
            </a:xfrm>
            <a:prstGeom prst="rect">
              <a:avLst/>
            </a:prstGeom>
            <a:noFill/>
          </p:spPr>
          <p:txBody>
            <a:bodyPr wrap="square" lIns="91266" tIns="45633" rIns="91266" bIns="45633" rtlCol="0">
              <a:noAutofit/>
            </a:bodyPr>
            <a:lstStyle/>
            <a:p>
              <a:pPr algn="ctr" defTabSz="914400" fontAlgn="base">
                <a:spcBef>
                  <a:spcPct val="0"/>
                </a:spcBef>
                <a:spcAft>
                  <a:spcPct val="0"/>
                </a:spcAft>
              </a:pPr>
              <a:r>
                <a:rPr lang="it-IT" sz="2100" b="1" dirty="0" smtClean="0">
                  <a:solidFill>
                    <a:srgbClr val="445A61">
                      <a:lumMod val="75000"/>
                    </a:srgbClr>
                  </a:solidFill>
                  <a:cs typeface="Arial" charset="0"/>
                </a:rPr>
                <a:t>Confrontarsi per diventare Smart</a:t>
              </a:r>
              <a:endParaRPr lang="it-IT" sz="3700" b="1" dirty="0" smtClean="0">
                <a:solidFill>
                  <a:srgbClr val="445A61">
                    <a:lumMod val="75000"/>
                  </a:srgbClr>
                </a:solidFill>
                <a:cs typeface="Arial" charset="0"/>
              </a:endParaRPr>
            </a:p>
          </p:txBody>
        </p:sp>
      </p:grpSp>
      <p:pic>
        <p:nvPicPr>
          <p:cNvPr id="20" name="Immagine 10"/>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185695" y="6092935"/>
            <a:ext cx="1441253" cy="298757"/>
          </a:xfrm>
          <a:prstGeom prst="rect">
            <a:avLst/>
          </a:prstGeom>
          <a:noFill/>
          <a:extLst>
            <a:ext uri="{909E8E84-426E-40DD-AFC4-6F175D3DCCD1}">
              <a14:hiddenFill xmlns:a14="http://schemas.microsoft.com/office/drawing/2010/main">
                <a:solidFill>
                  <a:srgbClr val="FFFFFF"/>
                </a:solidFill>
              </a14:hiddenFill>
            </a:ext>
          </a:extLst>
        </p:spPr>
      </p:pic>
      <p:pic>
        <p:nvPicPr>
          <p:cNvPr id="30" name="Immagine 11" descr="selex-es-logo"/>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920945" y="5978127"/>
            <a:ext cx="1281180" cy="528373"/>
          </a:xfrm>
          <a:prstGeom prst="rect">
            <a:avLst/>
          </a:prstGeom>
          <a:noFill/>
          <a:extLst>
            <a:ext uri="{909E8E84-426E-40DD-AFC4-6F175D3DCCD1}">
              <a14:hiddenFill xmlns:a14="http://schemas.microsoft.com/office/drawing/2010/main">
                <a:solidFill>
                  <a:srgbClr val="FFFFFF"/>
                </a:solidFill>
              </a14:hiddenFill>
            </a:ext>
          </a:extLst>
        </p:spPr>
      </p:pic>
      <p:sp>
        <p:nvSpPr>
          <p:cNvPr id="31" name="CasellaDiTesto 30"/>
          <p:cNvSpPr txBox="1"/>
          <p:nvPr userDrawn="1"/>
        </p:nvSpPr>
        <p:spPr>
          <a:xfrm>
            <a:off x="3204227" y="5124681"/>
            <a:ext cx="1556129" cy="298896"/>
          </a:xfrm>
          <a:prstGeom prst="rect">
            <a:avLst/>
          </a:prstGeom>
          <a:noFill/>
        </p:spPr>
        <p:txBody>
          <a:bodyPr wrap="none" lIns="92831" tIns="46415" rIns="92831" bIns="46415" rtlCol="0">
            <a:spAutoFit/>
          </a:bodyPr>
          <a:lstStyle/>
          <a:p>
            <a:pPr defTabSz="914400" fontAlgn="base">
              <a:spcBef>
                <a:spcPct val="0"/>
              </a:spcBef>
              <a:spcAft>
                <a:spcPct val="0"/>
              </a:spcAft>
            </a:pPr>
            <a:r>
              <a:rPr lang="it-IT" sz="1300" i="1" dirty="0" smtClean="0">
                <a:solidFill>
                  <a:prstClr val="black"/>
                </a:solidFill>
                <a:cs typeface="Arial" charset="0"/>
              </a:rPr>
              <a:t>Con il patrocinio di: </a:t>
            </a:r>
            <a:endParaRPr lang="it-IT" sz="1300" i="1" dirty="0">
              <a:solidFill>
                <a:prstClr val="black"/>
              </a:solidFill>
              <a:cs typeface="Arial" charset="0"/>
            </a:endParaRPr>
          </a:p>
        </p:txBody>
      </p:sp>
      <p:grpSp>
        <p:nvGrpSpPr>
          <p:cNvPr id="32" name="Gruppo 31"/>
          <p:cNvGrpSpPr/>
          <p:nvPr userDrawn="1"/>
        </p:nvGrpSpPr>
        <p:grpSpPr>
          <a:xfrm>
            <a:off x="7828267" y="5343199"/>
            <a:ext cx="2346840" cy="497391"/>
            <a:chOff x="7985372" y="2989717"/>
            <a:chExt cx="2483439" cy="573551"/>
          </a:xfrm>
        </p:grpSpPr>
        <p:pic>
          <p:nvPicPr>
            <p:cNvPr id="33" name="Immagine 1" descr="Andige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85372" y="2989717"/>
              <a:ext cx="659685" cy="547285"/>
            </a:xfrm>
            <a:prstGeom prst="rect">
              <a:avLst/>
            </a:prstGeom>
            <a:noFill/>
            <a:extLst>
              <a:ext uri="{909E8E84-426E-40DD-AFC4-6F175D3DCCD1}">
                <a14:hiddenFill xmlns:a14="http://schemas.microsoft.com/office/drawing/2010/main">
                  <a:solidFill>
                    <a:srgbClr val="FFFFFF"/>
                  </a:solidFill>
                </a14:hiddenFill>
              </a:ext>
            </a:extLst>
          </p:spPr>
        </p:pic>
        <p:sp>
          <p:nvSpPr>
            <p:cNvPr id="34" name="CasellaDiTesto 33"/>
            <p:cNvSpPr txBox="1"/>
            <p:nvPr/>
          </p:nvSpPr>
          <p:spPr>
            <a:xfrm>
              <a:off x="8591272" y="3003104"/>
              <a:ext cx="1877539" cy="560164"/>
            </a:xfrm>
            <a:prstGeom prst="rect">
              <a:avLst/>
            </a:prstGeom>
            <a:noFill/>
          </p:spPr>
          <p:txBody>
            <a:bodyPr wrap="square" lIns="69604" tIns="34802" rIns="69604" bIns="34802" rtlCol="0">
              <a:spAutoFit/>
            </a:bodyPr>
            <a:lstStyle/>
            <a:p>
              <a:pPr defTabSz="914400" fontAlgn="base">
                <a:spcBef>
                  <a:spcPct val="0"/>
                </a:spcBef>
                <a:spcAft>
                  <a:spcPct val="0"/>
                </a:spcAft>
              </a:pPr>
              <a:r>
                <a:rPr lang="it-IT" sz="900" i="1" dirty="0">
                  <a:solidFill>
                    <a:prstClr val="black"/>
                  </a:solidFill>
                  <a:latin typeface="Arial" charset="0"/>
                  <a:cs typeface="Arial" charset="0"/>
                </a:rPr>
                <a:t>Associazione Nazionale Direttori Generali degli Enti Locali</a:t>
              </a:r>
            </a:p>
          </p:txBody>
        </p:sp>
      </p:grpSp>
      <p:sp>
        <p:nvSpPr>
          <p:cNvPr id="35" name="CasellaDiTesto 34"/>
          <p:cNvSpPr txBox="1"/>
          <p:nvPr userDrawn="1"/>
        </p:nvSpPr>
        <p:spPr>
          <a:xfrm>
            <a:off x="3204227" y="5828677"/>
            <a:ext cx="1575376" cy="298896"/>
          </a:xfrm>
          <a:prstGeom prst="rect">
            <a:avLst/>
          </a:prstGeom>
          <a:noFill/>
        </p:spPr>
        <p:txBody>
          <a:bodyPr wrap="none" lIns="92831" tIns="46415" rIns="92831" bIns="46415" rtlCol="0">
            <a:spAutoFit/>
          </a:bodyPr>
          <a:lstStyle>
            <a:defPPr>
              <a:defRPr lang="it-IT"/>
            </a:defPPr>
            <a:lvl1pPr>
              <a:defRPr sz="1600" i="1"/>
            </a:lvl1pPr>
          </a:lstStyle>
          <a:p>
            <a:pPr defTabSz="914400" fontAlgn="base">
              <a:spcBef>
                <a:spcPct val="0"/>
              </a:spcBef>
              <a:spcAft>
                <a:spcPct val="0"/>
              </a:spcAft>
            </a:pPr>
            <a:r>
              <a:rPr lang="it-IT" sz="1300" dirty="0">
                <a:solidFill>
                  <a:prstClr val="black"/>
                </a:solidFill>
                <a:cs typeface="Arial" charset="0"/>
              </a:rPr>
              <a:t>e con il supporto </a:t>
            </a:r>
            <a:r>
              <a:rPr lang="it-IT" sz="1300" dirty="0" smtClean="0">
                <a:solidFill>
                  <a:prstClr val="black"/>
                </a:solidFill>
                <a:cs typeface="Arial" charset="0"/>
              </a:rPr>
              <a:t>di: </a:t>
            </a:r>
            <a:endParaRPr lang="it-IT" sz="1300" dirty="0">
              <a:solidFill>
                <a:prstClr val="black"/>
              </a:solidFill>
              <a:cs typeface="Arial" charset="0"/>
            </a:endParaRPr>
          </a:p>
        </p:txBody>
      </p:sp>
      <p:pic>
        <p:nvPicPr>
          <p:cNvPr id="36" name="Immagine 12"/>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496124" y="6089685"/>
            <a:ext cx="1310025" cy="305256"/>
          </a:xfrm>
          <a:prstGeom prst="rect">
            <a:avLst/>
          </a:prstGeom>
          <a:noFill/>
          <a:extLst>
            <a:ext uri="{909E8E84-426E-40DD-AFC4-6F175D3DCCD1}">
              <a14:hiddenFill xmlns:a14="http://schemas.microsoft.com/office/drawing/2010/main">
                <a:solidFill>
                  <a:srgbClr val="FFFFFF"/>
                </a:solidFill>
              </a14:hiddenFill>
            </a:ext>
          </a:extLst>
        </p:spPr>
      </p:pic>
      <p:pic>
        <p:nvPicPr>
          <p:cNvPr id="37" name="Immagine 130"/>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t="24301" b="24019"/>
          <a:stretch>
            <a:fillRect/>
          </a:stretch>
        </p:blipFill>
        <p:spPr bwMode="auto">
          <a:xfrm>
            <a:off x="4796916" y="6035312"/>
            <a:ext cx="1094782" cy="414003"/>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941505" y="5345075"/>
            <a:ext cx="2488379" cy="452851"/>
          </a:xfrm>
          <a:prstGeom prst="rect">
            <a:avLst/>
          </a:prstGeom>
        </p:spPr>
      </p:pic>
      <p:sp>
        <p:nvSpPr>
          <p:cNvPr id="25" name="CasellaDiTesto 24"/>
          <p:cNvSpPr txBox="1"/>
          <p:nvPr userDrawn="1"/>
        </p:nvSpPr>
        <p:spPr bwMode="auto">
          <a:xfrm>
            <a:off x="3217355" y="6605542"/>
            <a:ext cx="6528459" cy="284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54" tIns="60977" rIns="121954" bIns="60977" rtlCol="0" anchor="b">
            <a:spAutoFit/>
          </a:bodyPr>
          <a:lstStyle/>
          <a:p>
            <a:pPr defTabSz="914400" fontAlgn="base">
              <a:lnSpc>
                <a:spcPct val="70000"/>
              </a:lnSpc>
              <a:spcBef>
                <a:spcPct val="0"/>
              </a:spcBef>
              <a:spcAft>
                <a:spcPct val="0"/>
              </a:spcAft>
            </a:pPr>
            <a:r>
              <a:rPr lang="it-IT" sz="1500" dirty="0" smtClean="0">
                <a:solidFill>
                  <a:srgbClr val="0D5C96"/>
                </a:solidFill>
                <a:latin typeface="Arial" charset="0"/>
                <a:cs typeface="Arial" charset="0"/>
              </a:rPr>
              <a:t>© Between - Riservato alle aziende aderenti – Non divulgabile all’esterno </a:t>
            </a:r>
          </a:p>
        </p:txBody>
      </p:sp>
    </p:spTree>
    <p:extLst>
      <p:ext uri="{BB962C8B-B14F-4D97-AF65-F5344CB8AC3E}">
        <p14:creationId xmlns:p14="http://schemas.microsoft.com/office/powerpoint/2010/main" val="522592957"/>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Indice">
    <p:spTree>
      <p:nvGrpSpPr>
        <p:cNvPr id="1" name=""/>
        <p:cNvGrpSpPr/>
        <p:nvPr/>
      </p:nvGrpSpPr>
      <p:grpSpPr>
        <a:xfrm>
          <a:off x="0" y="0"/>
          <a:ext cx="0" cy="0"/>
          <a:chOff x="0" y="0"/>
          <a:chExt cx="0" cy="0"/>
        </a:xfrm>
      </p:grpSpPr>
      <p:sp>
        <p:nvSpPr>
          <p:cNvPr id="6" name="Titolo 7"/>
          <p:cNvSpPr>
            <a:spLocks noGrp="1"/>
          </p:cNvSpPr>
          <p:nvPr>
            <p:ph type="title" hasCustomPrompt="1"/>
          </p:nvPr>
        </p:nvSpPr>
        <p:spPr>
          <a:xfrm>
            <a:off x="622795" y="796998"/>
            <a:ext cx="11240026" cy="644583"/>
          </a:xfrm>
          <a:prstGeom prst="rect">
            <a:avLst/>
          </a:prstGeom>
        </p:spPr>
        <p:txBody>
          <a:bodyPr lIns="94879" tIns="47440" rIns="94879" bIns="47440"/>
          <a:lstStyle>
            <a:lvl1pPr algn="l">
              <a:defRPr sz="4300" b="1">
                <a:solidFill>
                  <a:srgbClr val="0071B8"/>
                </a:solidFill>
              </a:defRPr>
            </a:lvl1pPr>
          </a:lstStyle>
          <a:p>
            <a:r>
              <a:rPr lang="it-IT" dirty="0" smtClean="0"/>
              <a:t>Indice</a:t>
            </a:r>
            <a:endParaRPr lang="en-GB" dirty="0"/>
          </a:p>
        </p:txBody>
      </p:sp>
      <p:sp>
        <p:nvSpPr>
          <p:cNvPr id="7" name="Segnaposto contenuto 6"/>
          <p:cNvSpPr>
            <a:spLocks noGrp="1"/>
          </p:cNvSpPr>
          <p:nvPr>
            <p:ph sz="quarter" idx="13" hasCustomPrompt="1"/>
          </p:nvPr>
        </p:nvSpPr>
        <p:spPr>
          <a:xfrm>
            <a:off x="623717" y="1628159"/>
            <a:ext cx="4706973" cy="4652359"/>
          </a:xfrm>
          <a:prstGeom prst="rect">
            <a:avLst/>
          </a:prstGeom>
        </p:spPr>
        <p:txBody>
          <a:bodyPr lIns="94879" tIns="47440" rIns="94879" bIns="47440"/>
          <a:lstStyle>
            <a:lvl1pPr marL="381105" indent="-381105" algn="just">
              <a:lnSpc>
                <a:spcPct val="100000"/>
              </a:lnSpc>
              <a:spcBef>
                <a:spcPts val="0"/>
              </a:spcBef>
              <a:spcAft>
                <a:spcPts val="0"/>
              </a:spcAft>
              <a:buClr>
                <a:srgbClr val="0D5C96"/>
              </a:buClr>
              <a:buFont typeface="Lucida Grande"/>
              <a:buChar char="›"/>
              <a:defRPr sz="2100">
                <a:solidFill>
                  <a:schemeClr val="tx1"/>
                </a:solidFill>
              </a:defRPr>
            </a:lvl1pPr>
            <a:lvl2pPr marL="891742" indent="-381105" algn="just">
              <a:lnSpc>
                <a:spcPct val="100000"/>
              </a:lnSpc>
              <a:spcBef>
                <a:spcPts val="0"/>
              </a:spcBef>
              <a:spcAft>
                <a:spcPts val="0"/>
              </a:spcAft>
              <a:buClr>
                <a:srgbClr val="0D5C96"/>
              </a:buClr>
              <a:buFont typeface="Lucida Grande"/>
              <a:buChar char="›"/>
              <a:defRPr sz="2100">
                <a:solidFill>
                  <a:schemeClr val="tx1"/>
                </a:solidFill>
              </a:defRPr>
            </a:lvl2pPr>
            <a:lvl3pPr marL="1405674" indent="-381105" algn="just">
              <a:lnSpc>
                <a:spcPct val="100000"/>
              </a:lnSpc>
              <a:spcBef>
                <a:spcPts val="0"/>
              </a:spcBef>
              <a:spcAft>
                <a:spcPts val="0"/>
              </a:spcAft>
              <a:buClr>
                <a:srgbClr val="0D5C96"/>
              </a:buClr>
              <a:buFont typeface="Lucida Grande"/>
              <a:buChar char="›"/>
              <a:defRPr sz="2100">
                <a:solidFill>
                  <a:schemeClr val="tx1"/>
                </a:solidFill>
              </a:defRPr>
            </a:lvl3pPr>
            <a:lvl4pPr marL="1916314" indent="-381105" algn="just">
              <a:lnSpc>
                <a:spcPct val="100000"/>
              </a:lnSpc>
              <a:spcBef>
                <a:spcPts val="0"/>
              </a:spcBef>
              <a:spcAft>
                <a:spcPts val="0"/>
              </a:spcAft>
              <a:buClr>
                <a:srgbClr val="0D5C96"/>
              </a:buClr>
              <a:buFont typeface="Lucida Grande"/>
              <a:buChar char="›"/>
              <a:defRPr sz="2100">
                <a:solidFill>
                  <a:schemeClr val="tx1"/>
                </a:solidFill>
              </a:defRPr>
            </a:lvl4pPr>
            <a:lvl5pPr marL="2049141" indent="0" algn="just">
              <a:lnSpc>
                <a:spcPct val="100000"/>
              </a:lnSpc>
              <a:spcBef>
                <a:spcPts val="0"/>
              </a:spcBef>
              <a:spcAft>
                <a:spcPts val="0"/>
              </a:spcAft>
              <a:buClr>
                <a:srgbClr val="0D5C96"/>
              </a:buClr>
              <a:buFont typeface="Arial"/>
              <a:buNone/>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p:txBody>
      </p:sp>
      <p:sp>
        <p:nvSpPr>
          <p:cNvPr id="8" name="Segnaposto contenuto 6"/>
          <p:cNvSpPr>
            <a:spLocks noGrp="1"/>
          </p:cNvSpPr>
          <p:nvPr>
            <p:ph sz="quarter" idx="14" hasCustomPrompt="1"/>
          </p:nvPr>
        </p:nvSpPr>
        <p:spPr>
          <a:xfrm>
            <a:off x="5569389" y="1628159"/>
            <a:ext cx="529792" cy="4652359"/>
          </a:xfrm>
          <a:prstGeom prst="rect">
            <a:avLst/>
          </a:prstGeom>
        </p:spPr>
        <p:txBody>
          <a:bodyPr lIns="94879" tIns="47440" rIns="94879" bIns="47440"/>
          <a:lstStyle>
            <a:lvl1pPr marL="0" indent="0" algn="just">
              <a:lnSpc>
                <a:spcPct val="100000"/>
              </a:lnSpc>
              <a:spcBef>
                <a:spcPts val="0"/>
              </a:spcBef>
              <a:spcAft>
                <a:spcPts val="0"/>
              </a:spcAft>
              <a:buClr>
                <a:srgbClr val="0D5C96"/>
              </a:buClr>
              <a:buFont typeface="Lucida Grande"/>
              <a:buNone/>
              <a:defRPr sz="2100" baseline="0">
                <a:solidFill>
                  <a:schemeClr val="tx1"/>
                </a:solidFill>
              </a:defRPr>
            </a:lvl1pPr>
            <a:lvl2pPr marL="891742" indent="-381105" algn="just">
              <a:lnSpc>
                <a:spcPct val="100000"/>
              </a:lnSpc>
              <a:spcBef>
                <a:spcPts val="0"/>
              </a:spcBef>
              <a:spcAft>
                <a:spcPts val="0"/>
              </a:spcAft>
              <a:buClr>
                <a:srgbClr val="0D5C96"/>
              </a:buClr>
              <a:buFont typeface="Lucida Grande"/>
              <a:buChar char="›"/>
              <a:defRPr sz="2100">
                <a:solidFill>
                  <a:schemeClr val="tx1"/>
                </a:solidFill>
              </a:defRPr>
            </a:lvl2pPr>
            <a:lvl3pPr marL="1405674" indent="-381105" algn="just">
              <a:lnSpc>
                <a:spcPct val="100000"/>
              </a:lnSpc>
              <a:spcBef>
                <a:spcPts val="0"/>
              </a:spcBef>
              <a:spcAft>
                <a:spcPts val="0"/>
              </a:spcAft>
              <a:buClr>
                <a:srgbClr val="0D5C96"/>
              </a:buClr>
              <a:buFont typeface="Lucida Grande"/>
              <a:buChar char="›"/>
              <a:defRPr sz="2100">
                <a:solidFill>
                  <a:schemeClr val="tx1"/>
                </a:solidFill>
              </a:defRPr>
            </a:lvl3pPr>
            <a:lvl4pPr marL="1916314" indent="-381105" algn="just">
              <a:lnSpc>
                <a:spcPct val="100000"/>
              </a:lnSpc>
              <a:spcBef>
                <a:spcPts val="0"/>
              </a:spcBef>
              <a:spcAft>
                <a:spcPts val="0"/>
              </a:spcAft>
              <a:buClr>
                <a:srgbClr val="0D5C96"/>
              </a:buClr>
              <a:buFont typeface="Lucida Grande"/>
              <a:buChar char="›"/>
              <a:defRPr sz="2100">
                <a:solidFill>
                  <a:schemeClr val="tx1"/>
                </a:solidFill>
              </a:defRPr>
            </a:lvl4pPr>
            <a:lvl5pPr marL="2049141" indent="0" algn="just">
              <a:lnSpc>
                <a:spcPct val="100000"/>
              </a:lnSpc>
              <a:spcBef>
                <a:spcPts val="0"/>
              </a:spcBef>
              <a:spcAft>
                <a:spcPts val="0"/>
              </a:spcAft>
              <a:buClr>
                <a:srgbClr val="0D5C96"/>
              </a:buClr>
              <a:buFont typeface="Arial"/>
              <a:buNone/>
              <a:defRPr sz="2100">
                <a:solidFill>
                  <a:schemeClr val="tx1"/>
                </a:solidFill>
              </a:defRPr>
            </a:lvl5pPr>
          </a:lstStyle>
          <a:p>
            <a:pPr lvl="0"/>
            <a:r>
              <a:rPr lang="en-US" dirty="0" smtClean="0"/>
              <a:t>N</a:t>
            </a:r>
            <a:r>
              <a:rPr lang="it-IT" dirty="0" err="1" smtClean="0"/>
              <a:t>umero</a:t>
            </a:r>
            <a:r>
              <a:rPr lang="it-IT" dirty="0" smtClean="0"/>
              <a:t> slide</a:t>
            </a:r>
          </a:p>
        </p:txBody>
      </p:sp>
      <p:sp>
        <p:nvSpPr>
          <p:cNvPr id="10" name="Segnaposto contenuto 6"/>
          <p:cNvSpPr>
            <a:spLocks noGrp="1"/>
          </p:cNvSpPr>
          <p:nvPr>
            <p:ph sz="quarter" idx="15" hasCustomPrompt="1"/>
          </p:nvPr>
        </p:nvSpPr>
        <p:spPr>
          <a:xfrm>
            <a:off x="6384049" y="1628159"/>
            <a:ext cx="4706973" cy="4652359"/>
          </a:xfrm>
          <a:prstGeom prst="rect">
            <a:avLst/>
          </a:prstGeom>
        </p:spPr>
        <p:txBody>
          <a:bodyPr lIns="94879" tIns="47440" rIns="94879" bIns="47440"/>
          <a:lstStyle>
            <a:lvl1pPr marL="381105" indent="-381105" algn="just">
              <a:lnSpc>
                <a:spcPct val="100000"/>
              </a:lnSpc>
              <a:spcBef>
                <a:spcPts val="0"/>
              </a:spcBef>
              <a:spcAft>
                <a:spcPts val="0"/>
              </a:spcAft>
              <a:buClr>
                <a:srgbClr val="0D5C96"/>
              </a:buClr>
              <a:buFont typeface="Lucida Grande"/>
              <a:buChar char="›"/>
              <a:defRPr sz="2100">
                <a:solidFill>
                  <a:schemeClr val="tx1"/>
                </a:solidFill>
              </a:defRPr>
            </a:lvl1pPr>
            <a:lvl2pPr marL="891742" indent="-381105" algn="just">
              <a:lnSpc>
                <a:spcPct val="100000"/>
              </a:lnSpc>
              <a:spcBef>
                <a:spcPts val="0"/>
              </a:spcBef>
              <a:spcAft>
                <a:spcPts val="0"/>
              </a:spcAft>
              <a:buClr>
                <a:srgbClr val="0D5C96"/>
              </a:buClr>
              <a:buFont typeface="Lucida Grande"/>
              <a:buChar char="›"/>
              <a:defRPr sz="2100">
                <a:solidFill>
                  <a:schemeClr val="tx1"/>
                </a:solidFill>
              </a:defRPr>
            </a:lvl2pPr>
            <a:lvl3pPr marL="1405674" indent="-381105" algn="just">
              <a:lnSpc>
                <a:spcPct val="100000"/>
              </a:lnSpc>
              <a:spcBef>
                <a:spcPts val="0"/>
              </a:spcBef>
              <a:spcAft>
                <a:spcPts val="0"/>
              </a:spcAft>
              <a:buClr>
                <a:srgbClr val="0D5C96"/>
              </a:buClr>
              <a:buFont typeface="Lucida Grande"/>
              <a:buChar char="›"/>
              <a:defRPr sz="2100">
                <a:solidFill>
                  <a:schemeClr val="tx1"/>
                </a:solidFill>
              </a:defRPr>
            </a:lvl3pPr>
            <a:lvl4pPr marL="1916314" indent="-381105" algn="just">
              <a:lnSpc>
                <a:spcPct val="100000"/>
              </a:lnSpc>
              <a:spcBef>
                <a:spcPts val="0"/>
              </a:spcBef>
              <a:spcAft>
                <a:spcPts val="0"/>
              </a:spcAft>
              <a:buClr>
                <a:srgbClr val="0D5C96"/>
              </a:buClr>
              <a:buFont typeface="Lucida Grande"/>
              <a:buChar char="›"/>
              <a:defRPr sz="2100">
                <a:solidFill>
                  <a:schemeClr val="tx1"/>
                </a:solidFill>
              </a:defRPr>
            </a:lvl4pPr>
            <a:lvl5pPr marL="2049141" indent="0" algn="just">
              <a:lnSpc>
                <a:spcPct val="100000"/>
              </a:lnSpc>
              <a:spcBef>
                <a:spcPts val="0"/>
              </a:spcBef>
              <a:spcAft>
                <a:spcPts val="0"/>
              </a:spcAft>
              <a:buClr>
                <a:srgbClr val="0D5C96"/>
              </a:buClr>
              <a:buFont typeface="Arial"/>
              <a:buNone/>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p:txBody>
      </p:sp>
      <p:sp>
        <p:nvSpPr>
          <p:cNvPr id="11" name="Segnaposto contenuto 6"/>
          <p:cNvSpPr>
            <a:spLocks noGrp="1"/>
          </p:cNvSpPr>
          <p:nvPr>
            <p:ph sz="quarter" idx="16" hasCustomPrompt="1"/>
          </p:nvPr>
        </p:nvSpPr>
        <p:spPr>
          <a:xfrm>
            <a:off x="11329721" y="1628159"/>
            <a:ext cx="529792" cy="4652359"/>
          </a:xfrm>
          <a:prstGeom prst="rect">
            <a:avLst/>
          </a:prstGeom>
        </p:spPr>
        <p:txBody>
          <a:bodyPr lIns="94879" tIns="47440" rIns="94879" bIns="47440"/>
          <a:lstStyle>
            <a:lvl1pPr marL="0" indent="0" algn="just">
              <a:lnSpc>
                <a:spcPct val="100000"/>
              </a:lnSpc>
              <a:spcBef>
                <a:spcPts val="0"/>
              </a:spcBef>
              <a:spcAft>
                <a:spcPts val="0"/>
              </a:spcAft>
              <a:buClr>
                <a:srgbClr val="0D5C96"/>
              </a:buClr>
              <a:buFont typeface="Lucida Grande"/>
              <a:buNone/>
              <a:defRPr sz="2100" baseline="0">
                <a:solidFill>
                  <a:schemeClr val="tx1"/>
                </a:solidFill>
              </a:defRPr>
            </a:lvl1pPr>
            <a:lvl2pPr marL="891742" indent="-381105" algn="just">
              <a:lnSpc>
                <a:spcPct val="100000"/>
              </a:lnSpc>
              <a:spcBef>
                <a:spcPts val="0"/>
              </a:spcBef>
              <a:spcAft>
                <a:spcPts val="0"/>
              </a:spcAft>
              <a:buClr>
                <a:srgbClr val="0D5C96"/>
              </a:buClr>
              <a:buFont typeface="Lucida Grande"/>
              <a:buChar char="›"/>
              <a:defRPr sz="2100">
                <a:solidFill>
                  <a:schemeClr val="tx1"/>
                </a:solidFill>
              </a:defRPr>
            </a:lvl2pPr>
            <a:lvl3pPr marL="1405674" indent="-381105" algn="just">
              <a:lnSpc>
                <a:spcPct val="100000"/>
              </a:lnSpc>
              <a:spcBef>
                <a:spcPts val="0"/>
              </a:spcBef>
              <a:spcAft>
                <a:spcPts val="0"/>
              </a:spcAft>
              <a:buClr>
                <a:srgbClr val="0D5C96"/>
              </a:buClr>
              <a:buFont typeface="Lucida Grande"/>
              <a:buChar char="›"/>
              <a:defRPr sz="2100">
                <a:solidFill>
                  <a:schemeClr val="tx1"/>
                </a:solidFill>
              </a:defRPr>
            </a:lvl3pPr>
            <a:lvl4pPr marL="1916314" indent="-381105" algn="just">
              <a:lnSpc>
                <a:spcPct val="100000"/>
              </a:lnSpc>
              <a:spcBef>
                <a:spcPts val="0"/>
              </a:spcBef>
              <a:spcAft>
                <a:spcPts val="0"/>
              </a:spcAft>
              <a:buClr>
                <a:srgbClr val="0D5C96"/>
              </a:buClr>
              <a:buFont typeface="Lucida Grande"/>
              <a:buChar char="›"/>
              <a:defRPr sz="2100">
                <a:solidFill>
                  <a:schemeClr val="tx1"/>
                </a:solidFill>
              </a:defRPr>
            </a:lvl4pPr>
            <a:lvl5pPr marL="2049141" indent="0" algn="just">
              <a:lnSpc>
                <a:spcPct val="100000"/>
              </a:lnSpc>
              <a:spcBef>
                <a:spcPts val="0"/>
              </a:spcBef>
              <a:spcAft>
                <a:spcPts val="0"/>
              </a:spcAft>
              <a:buClr>
                <a:srgbClr val="0D5C96"/>
              </a:buClr>
              <a:buFont typeface="Arial"/>
              <a:buNone/>
              <a:defRPr sz="2100">
                <a:solidFill>
                  <a:schemeClr val="tx1"/>
                </a:solidFill>
              </a:defRPr>
            </a:lvl5pPr>
          </a:lstStyle>
          <a:p>
            <a:pPr lvl="0"/>
            <a:r>
              <a:rPr lang="en-US" dirty="0" smtClean="0"/>
              <a:t>N</a:t>
            </a:r>
            <a:r>
              <a:rPr lang="it-IT" dirty="0" err="1" smtClean="0"/>
              <a:t>umero</a:t>
            </a:r>
            <a:r>
              <a:rPr lang="it-IT" dirty="0" smtClean="0"/>
              <a:t> slide</a:t>
            </a:r>
          </a:p>
        </p:txBody>
      </p:sp>
      <p:sp>
        <p:nvSpPr>
          <p:cNvPr id="13" name="Segnaposto numero diapositiva 5"/>
          <p:cNvSpPr>
            <a:spLocks noGrp="1"/>
          </p:cNvSpPr>
          <p:nvPr>
            <p:ph type="sldNum" sz="quarter" idx="4"/>
          </p:nvPr>
        </p:nvSpPr>
        <p:spPr>
          <a:xfrm>
            <a:off x="11382518" y="6516775"/>
            <a:ext cx="526270" cy="341227"/>
          </a:xfrm>
          <a:prstGeom prst="rect">
            <a:avLst/>
          </a:prstGeom>
        </p:spPr>
        <p:txBody>
          <a:bodyPr lIns="92822" tIns="46410" rIns="92822" bIns="46410"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1520196902"/>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olo + Testo">
    <p:spTree>
      <p:nvGrpSpPr>
        <p:cNvPr id="1" name=""/>
        <p:cNvGrpSpPr/>
        <p:nvPr/>
      </p:nvGrpSpPr>
      <p:grpSpPr>
        <a:xfrm>
          <a:off x="0" y="0"/>
          <a:ext cx="0" cy="0"/>
          <a:chOff x="0" y="0"/>
          <a:chExt cx="0" cy="0"/>
        </a:xfrm>
      </p:grpSpPr>
      <p:sp>
        <p:nvSpPr>
          <p:cNvPr id="7" name="Titolo 7"/>
          <p:cNvSpPr>
            <a:spLocks noGrp="1"/>
          </p:cNvSpPr>
          <p:nvPr>
            <p:ph type="title"/>
          </p:nvPr>
        </p:nvSpPr>
        <p:spPr>
          <a:xfrm>
            <a:off x="622795" y="796998"/>
            <a:ext cx="11240026" cy="644583"/>
          </a:xfrm>
          <a:prstGeom prst="rect">
            <a:avLst/>
          </a:prstGeom>
        </p:spPr>
        <p:txBody>
          <a:bodyPr lIns="94879" tIns="47440" rIns="94879" bIns="47440"/>
          <a:lstStyle>
            <a:lvl1pPr algn="l">
              <a:defRPr sz="4300" b="1">
                <a:solidFill>
                  <a:srgbClr val="0071B8"/>
                </a:solidFill>
              </a:defRPr>
            </a:lvl1pPr>
          </a:lstStyle>
          <a:p>
            <a:r>
              <a:rPr lang="it-IT" dirty="0" smtClean="0"/>
              <a:t>Fare clic per modificare lo stile del titolo</a:t>
            </a:r>
            <a:endParaRPr lang="en-GB" dirty="0"/>
          </a:p>
        </p:txBody>
      </p:sp>
      <p:sp>
        <p:nvSpPr>
          <p:cNvPr id="11" name="Segnaposto contenuto 6"/>
          <p:cNvSpPr>
            <a:spLocks noGrp="1"/>
          </p:cNvSpPr>
          <p:nvPr>
            <p:ph sz="quarter" idx="10" hasCustomPrompt="1"/>
          </p:nvPr>
        </p:nvSpPr>
        <p:spPr>
          <a:xfrm>
            <a:off x="623717" y="1628159"/>
            <a:ext cx="11240027" cy="4652359"/>
          </a:xfrm>
          <a:prstGeom prst="rect">
            <a:avLst/>
          </a:prstGeom>
        </p:spPr>
        <p:txBody>
          <a:bodyPr lIns="94879" tIns="47440" rIns="94879" bIns="47440"/>
          <a:lstStyle>
            <a:lvl1pPr marL="381105" indent="-381105" algn="just">
              <a:lnSpc>
                <a:spcPct val="100000"/>
              </a:lnSpc>
              <a:spcBef>
                <a:spcPts val="0"/>
              </a:spcBef>
              <a:spcAft>
                <a:spcPts val="0"/>
              </a:spcAft>
              <a:buClr>
                <a:srgbClr val="0D5C96"/>
              </a:buClr>
              <a:buFont typeface="Lucida Grande"/>
              <a:buChar char="›"/>
              <a:defRPr sz="2100">
                <a:solidFill>
                  <a:schemeClr val="tx1"/>
                </a:solidFill>
              </a:defRPr>
            </a:lvl1pPr>
            <a:lvl2pPr marL="891742" indent="-381105" algn="just">
              <a:lnSpc>
                <a:spcPct val="100000"/>
              </a:lnSpc>
              <a:spcBef>
                <a:spcPts val="0"/>
              </a:spcBef>
              <a:spcAft>
                <a:spcPts val="0"/>
              </a:spcAft>
              <a:buClr>
                <a:srgbClr val="0D5C96"/>
              </a:buClr>
              <a:buFont typeface="Lucida Grande"/>
              <a:buChar char="›"/>
              <a:defRPr sz="2100">
                <a:solidFill>
                  <a:schemeClr val="tx1"/>
                </a:solidFill>
              </a:defRPr>
            </a:lvl2pPr>
            <a:lvl3pPr marL="1405674" indent="-381105" algn="just">
              <a:lnSpc>
                <a:spcPct val="100000"/>
              </a:lnSpc>
              <a:spcBef>
                <a:spcPts val="0"/>
              </a:spcBef>
              <a:spcAft>
                <a:spcPts val="0"/>
              </a:spcAft>
              <a:buClr>
                <a:srgbClr val="0D5C96"/>
              </a:buClr>
              <a:buFont typeface="Lucida Grande"/>
              <a:buChar char="›"/>
              <a:defRPr sz="2100">
                <a:solidFill>
                  <a:schemeClr val="tx1"/>
                </a:solidFill>
              </a:defRPr>
            </a:lvl3pPr>
            <a:lvl4pPr marL="1916314" indent="-381105" algn="just">
              <a:lnSpc>
                <a:spcPct val="100000"/>
              </a:lnSpc>
              <a:spcBef>
                <a:spcPts val="0"/>
              </a:spcBef>
              <a:spcAft>
                <a:spcPts val="0"/>
              </a:spcAft>
              <a:buClr>
                <a:srgbClr val="0D5C96"/>
              </a:buClr>
              <a:buFont typeface="Lucida Grande"/>
              <a:buChar char="›"/>
              <a:defRPr sz="2100">
                <a:solidFill>
                  <a:schemeClr val="tx1"/>
                </a:solidFill>
              </a:defRPr>
            </a:lvl4pPr>
            <a:lvl5pPr marL="2049141" indent="0" algn="just">
              <a:lnSpc>
                <a:spcPct val="100000"/>
              </a:lnSpc>
              <a:spcBef>
                <a:spcPts val="0"/>
              </a:spcBef>
              <a:spcAft>
                <a:spcPts val="0"/>
              </a:spcAft>
              <a:buClr>
                <a:srgbClr val="0D5C96"/>
              </a:buClr>
              <a:buFont typeface="Arial"/>
              <a:buNone/>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p:txBody>
      </p:sp>
      <p:sp>
        <p:nvSpPr>
          <p:cNvPr id="10" name="Segnaposto numero diapositiva 5"/>
          <p:cNvSpPr>
            <a:spLocks noGrp="1"/>
          </p:cNvSpPr>
          <p:nvPr>
            <p:ph type="sldNum" sz="quarter" idx="4"/>
          </p:nvPr>
        </p:nvSpPr>
        <p:spPr>
          <a:xfrm>
            <a:off x="11382518" y="6516775"/>
            <a:ext cx="526270" cy="341227"/>
          </a:xfrm>
          <a:prstGeom prst="rect">
            <a:avLst/>
          </a:prstGeom>
        </p:spPr>
        <p:txBody>
          <a:bodyPr lIns="92822" tIns="46410" rIns="92822" bIns="46410"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2373937472"/>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Solo testo">
    <p:spTree>
      <p:nvGrpSpPr>
        <p:cNvPr id="1" name=""/>
        <p:cNvGrpSpPr/>
        <p:nvPr/>
      </p:nvGrpSpPr>
      <p:grpSpPr>
        <a:xfrm>
          <a:off x="0" y="0"/>
          <a:ext cx="0" cy="0"/>
          <a:chOff x="0" y="0"/>
          <a:chExt cx="0" cy="0"/>
        </a:xfrm>
      </p:grpSpPr>
      <p:sp>
        <p:nvSpPr>
          <p:cNvPr id="7" name="Segnaposto contenuto 6"/>
          <p:cNvSpPr>
            <a:spLocks noGrp="1"/>
          </p:cNvSpPr>
          <p:nvPr>
            <p:ph sz="quarter" idx="13" hasCustomPrompt="1"/>
          </p:nvPr>
        </p:nvSpPr>
        <p:spPr>
          <a:xfrm>
            <a:off x="623717" y="923124"/>
            <a:ext cx="11240027" cy="5357395"/>
          </a:xfrm>
          <a:prstGeom prst="rect">
            <a:avLst/>
          </a:prstGeom>
        </p:spPr>
        <p:txBody>
          <a:bodyPr lIns="94879" tIns="47440" rIns="94879" bIns="47440"/>
          <a:lstStyle>
            <a:lvl1pPr marL="381105" indent="-381105" algn="just">
              <a:lnSpc>
                <a:spcPct val="100000"/>
              </a:lnSpc>
              <a:spcBef>
                <a:spcPts val="0"/>
              </a:spcBef>
              <a:spcAft>
                <a:spcPts val="0"/>
              </a:spcAft>
              <a:buClr>
                <a:srgbClr val="0D5C96"/>
              </a:buClr>
              <a:buFont typeface="Lucida Grande"/>
              <a:buChar char="›"/>
              <a:defRPr sz="2100">
                <a:solidFill>
                  <a:schemeClr val="tx1"/>
                </a:solidFill>
              </a:defRPr>
            </a:lvl1pPr>
            <a:lvl2pPr marL="891742" indent="-381105" algn="just">
              <a:lnSpc>
                <a:spcPct val="100000"/>
              </a:lnSpc>
              <a:spcBef>
                <a:spcPts val="0"/>
              </a:spcBef>
              <a:spcAft>
                <a:spcPts val="0"/>
              </a:spcAft>
              <a:buClr>
                <a:srgbClr val="0D5C96"/>
              </a:buClr>
              <a:buFont typeface="Lucida Grande"/>
              <a:buChar char="›"/>
              <a:defRPr sz="2100">
                <a:solidFill>
                  <a:schemeClr val="tx1"/>
                </a:solidFill>
              </a:defRPr>
            </a:lvl2pPr>
            <a:lvl3pPr marL="1405674" indent="-381105" algn="just">
              <a:lnSpc>
                <a:spcPct val="100000"/>
              </a:lnSpc>
              <a:spcBef>
                <a:spcPts val="0"/>
              </a:spcBef>
              <a:spcAft>
                <a:spcPts val="0"/>
              </a:spcAft>
              <a:buClr>
                <a:srgbClr val="0D5C96"/>
              </a:buClr>
              <a:buFont typeface="Lucida Grande"/>
              <a:buChar char="›"/>
              <a:defRPr sz="2100">
                <a:solidFill>
                  <a:schemeClr val="tx1"/>
                </a:solidFill>
              </a:defRPr>
            </a:lvl3pPr>
            <a:lvl4pPr marL="1916314" indent="-381105" algn="just">
              <a:lnSpc>
                <a:spcPct val="100000"/>
              </a:lnSpc>
              <a:spcBef>
                <a:spcPts val="0"/>
              </a:spcBef>
              <a:spcAft>
                <a:spcPts val="0"/>
              </a:spcAft>
              <a:buClr>
                <a:srgbClr val="0D5C96"/>
              </a:buClr>
              <a:buFont typeface="Lucida Grande"/>
              <a:buChar char="›"/>
              <a:defRPr sz="2100">
                <a:solidFill>
                  <a:schemeClr val="tx1"/>
                </a:solidFill>
              </a:defRPr>
            </a:lvl4pPr>
            <a:lvl5pPr marL="2049141" indent="0" algn="just">
              <a:lnSpc>
                <a:spcPct val="100000"/>
              </a:lnSpc>
              <a:spcBef>
                <a:spcPts val="0"/>
              </a:spcBef>
              <a:spcAft>
                <a:spcPts val="0"/>
              </a:spcAft>
              <a:buClr>
                <a:srgbClr val="0D5C96"/>
              </a:buClr>
              <a:buFont typeface="Arial"/>
              <a:buNone/>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p:txBody>
      </p:sp>
      <p:sp>
        <p:nvSpPr>
          <p:cNvPr id="9" name="Segnaposto numero diapositiva 5"/>
          <p:cNvSpPr>
            <a:spLocks noGrp="1"/>
          </p:cNvSpPr>
          <p:nvPr>
            <p:ph type="sldNum" sz="quarter" idx="4"/>
          </p:nvPr>
        </p:nvSpPr>
        <p:spPr>
          <a:xfrm>
            <a:off x="11382518" y="6516775"/>
            <a:ext cx="526270" cy="341227"/>
          </a:xfrm>
          <a:prstGeom prst="rect">
            <a:avLst/>
          </a:prstGeom>
        </p:spPr>
        <p:txBody>
          <a:bodyPr lIns="92822" tIns="46410" rIns="92822" bIns="46410"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1711529229"/>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esto + Immagine dx">
    <p:spTree>
      <p:nvGrpSpPr>
        <p:cNvPr id="1" name=""/>
        <p:cNvGrpSpPr/>
        <p:nvPr/>
      </p:nvGrpSpPr>
      <p:grpSpPr>
        <a:xfrm>
          <a:off x="0" y="0"/>
          <a:ext cx="0" cy="0"/>
          <a:chOff x="0" y="0"/>
          <a:chExt cx="0" cy="0"/>
        </a:xfrm>
      </p:grpSpPr>
      <p:sp>
        <p:nvSpPr>
          <p:cNvPr id="6" name="Titolo 7"/>
          <p:cNvSpPr>
            <a:spLocks noGrp="1"/>
          </p:cNvSpPr>
          <p:nvPr>
            <p:ph type="title"/>
          </p:nvPr>
        </p:nvSpPr>
        <p:spPr>
          <a:xfrm>
            <a:off x="622795" y="796998"/>
            <a:ext cx="11240026" cy="644583"/>
          </a:xfrm>
          <a:prstGeom prst="rect">
            <a:avLst/>
          </a:prstGeom>
        </p:spPr>
        <p:txBody>
          <a:bodyPr lIns="94879" tIns="47440" rIns="94879" bIns="47440"/>
          <a:lstStyle>
            <a:lvl1pPr algn="l">
              <a:defRPr sz="4300" b="1">
                <a:solidFill>
                  <a:srgbClr val="0071B8"/>
                </a:solidFill>
              </a:defRPr>
            </a:lvl1pPr>
          </a:lstStyle>
          <a:p>
            <a:r>
              <a:rPr lang="it-IT" dirty="0" smtClean="0"/>
              <a:t>Fare clic per modificare lo stile del titolo</a:t>
            </a:r>
            <a:endParaRPr lang="en-GB" dirty="0"/>
          </a:p>
        </p:txBody>
      </p:sp>
      <p:sp>
        <p:nvSpPr>
          <p:cNvPr id="7" name="Segnaposto contenuto 6"/>
          <p:cNvSpPr>
            <a:spLocks noGrp="1"/>
          </p:cNvSpPr>
          <p:nvPr>
            <p:ph sz="quarter" idx="13" hasCustomPrompt="1"/>
          </p:nvPr>
        </p:nvSpPr>
        <p:spPr>
          <a:xfrm>
            <a:off x="623717" y="1628159"/>
            <a:ext cx="6340004" cy="4652359"/>
          </a:xfrm>
          <a:prstGeom prst="rect">
            <a:avLst/>
          </a:prstGeom>
        </p:spPr>
        <p:txBody>
          <a:bodyPr lIns="94879" tIns="47440" rIns="94879" bIns="47440"/>
          <a:lstStyle>
            <a:lvl1pPr marL="381105" indent="-381105" algn="just">
              <a:lnSpc>
                <a:spcPct val="100000"/>
              </a:lnSpc>
              <a:spcBef>
                <a:spcPts val="0"/>
              </a:spcBef>
              <a:spcAft>
                <a:spcPts val="0"/>
              </a:spcAft>
              <a:buClr>
                <a:srgbClr val="0D5C96"/>
              </a:buClr>
              <a:buFont typeface="Lucida Grande"/>
              <a:buChar char="›"/>
              <a:defRPr sz="2100">
                <a:solidFill>
                  <a:schemeClr val="tx1"/>
                </a:solidFill>
              </a:defRPr>
            </a:lvl1pPr>
            <a:lvl2pPr marL="891742" indent="-381105" algn="just">
              <a:lnSpc>
                <a:spcPct val="100000"/>
              </a:lnSpc>
              <a:spcBef>
                <a:spcPts val="0"/>
              </a:spcBef>
              <a:spcAft>
                <a:spcPts val="0"/>
              </a:spcAft>
              <a:buClr>
                <a:srgbClr val="0D5C96"/>
              </a:buClr>
              <a:buFont typeface="Lucida Grande"/>
              <a:buChar char="›"/>
              <a:defRPr sz="2100">
                <a:solidFill>
                  <a:schemeClr val="tx1"/>
                </a:solidFill>
              </a:defRPr>
            </a:lvl2pPr>
            <a:lvl3pPr marL="1405674" indent="-381105" algn="just">
              <a:lnSpc>
                <a:spcPct val="100000"/>
              </a:lnSpc>
              <a:spcBef>
                <a:spcPts val="0"/>
              </a:spcBef>
              <a:spcAft>
                <a:spcPts val="0"/>
              </a:spcAft>
              <a:buClr>
                <a:srgbClr val="0D5C96"/>
              </a:buClr>
              <a:buFont typeface="Lucida Grande"/>
              <a:buChar char="›"/>
              <a:defRPr sz="2100">
                <a:solidFill>
                  <a:schemeClr val="tx1"/>
                </a:solidFill>
              </a:defRPr>
            </a:lvl3pPr>
            <a:lvl4pPr marL="1916314" indent="-381105" algn="just">
              <a:lnSpc>
                <a:spcPct val="100000"/>
              </a:lnSpc>
              <a:spcBef>
                <a:spcPts val="0"/>
              </a:spcBef>
              <a:spcAft>
                <a:spcPts val="0"/>
              </a:spcAft>
              <a:buClr>
                <a:srgbClr val="0D5C96"/>
              </a:buClr>
              <a:buFont typeface="Lucida Grande"/>
              <a:buChar char="›"/>
              <a:defRPr sz="2100">
                <a:solidFill>
                  <a:schemeClr val="tx1"/>
                </a:solidFill>
              </a:defRPr>
            </a:lvl4pPr>
            <a:lvl5pPr marL="2049141" indent="0" algn="just">
              <a:lnSpc>
                <a:spcPct val="100000"/>
              </a:lnSpc>
              <a:spcBef>
                <a:spcPts val="0"/>
              </a:spcBef>
              <a:spcAft>
                <a:spcPts val="0"/>
              </a:spcAft>
              <a:buClr>
                <a:srgbClr val="0D5C96"/>
              </a:buClr>
              <a:buFont typeface="Arial"/>
              <a:buNone/>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p:txBody>
      </p:sp>
      <p:sp>
        <p:nvSpPr>
          <p:cNvPr id="9" name="Picture Placeholder 8"/>
          <p:cNvSpPr>
            <a:spLocks noGrp="1"/>
          </p:cNvSpPr>
          <p:nvPr>
            <p:ph type="pic" sz="quarter" idx="14"/>
          </p:nvPr>
        </p:nvSpPr>
        <p:spPr>
          <a:xfrm>
            <a:off x="7155848" y="1614401"/>
            <a:ext cx="4707900" cy="4666387"/>
          </a:xfrm>
          <a:prstGeom prst="rect">
            <a:avLst/>
          </a:prstGeom>
        </p:spPr>
        <p:txBody>
          <a:bodyPr vert="horz" lIns="121954" tIns="60977" rIns="121954" bIns="60977"/>
          <a:lstStyle/>
          <a:p>
            <a:endParaRPr lang="en-US" dirty="0"/>
          </a:p>
        </p:txBody>
      </p:sp>
      <p:sp>
        <p:nvSpPr>
          <p:cNvPr id="11" name="Segnaposto numero diapositiva 5"/>
          <p:cNvSpPr>
            <a:spLocks noGrp="1"/>
          </p:cNvSpPr>
          <p:nvPr>
            <p:ph type="sldNum" sz="quarter" idx="4"/>
          </p:nvPr>
        </p:nvSpPr>
        <p:spPr>
          <a:xfrm>
            <a:off x="11382518" y="6516775"/>
            <a:ext cx="526270" cy="341227"/>
          </a:xfrm>
          <a:prstGeom prst="rect">
            <a:avLst/>
          </a:prstGeom>
        </p:spPr>
        <p:txBody>
          <a:bodyPr lIns="92822" tIns="46410" rIns="92822" bIns="46410"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918774599"/>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esto + immagini sx">
    <p:spTree>
      <p:nvGrpSpPr>
        <p:cNvPr id="1" name=""/>
        <p:cNvGrpSpPr/>
        <p:nvPr/>
      </p:nvGrpSpPr>
      <p:grpSpPr>
        <a:xfrm>
          <a:off x="0" y="0"/>
          <a:ext cx="0" cy="0"/>
          <a:chOff x="0" y="0"/>
          <a:chExt cx="0" cy="0"/>
        </a:xfrm>
      </p:grpSpPr>
      <p:sp>
        <p:nvSpPr>
          <p:cNvPr id="6" name="Titolo 7"/>
          <p:cNvSpPr>
            <a:spLocks noGrp="1"/>
          </p:cNvSpPr>
          <p:nvPr>
            <p:ph type="title"/>
          </p:nvPr>
        </p:nvSpPr>
        <p:spPr>
          <a:xfrm>
            <a:off x="622795" y="796998"/>
            <a:ext cx="11240026" cy="644583"/>
          </a:xfrm>
          <a:prstGeom prst="rect">
            <a:avLst/>
          </a:prstGeom>
        </p:spPr>
        <p:txBody>
          <a:bodyPr lIns="94879" tIns="47440" rIns="94879" bIns="47440"/>
          <a:lstStyle>
            <a:lvl1pPr algn="l">
              <a:defRPr sz="4300" b="1">
                <a:solidFill>
                  <a:srgbClr val="0071B8"/>
                </a:solidFill>
              </a:defRPr>
            </a:lvl1pPr>
          </a:lstStyle>
          <a:p>
            <a:r>
              <a:rPr lang="it-IT" dirty="0" smtClean="0"/>
              <a:t>Fare clic per modificare lo stile del titolo</a:t>
            </a:r>
            <a:endParaRPr lang="en-GB" dirty="0"/>
          </a:p>
        </p:txBody>
      </p:sp>
      <p:sp>
        <p:nvSpPr>
          <p:cNvPr id="7" name="Segnaposto contenuto 6"/>
          <p:cNvSpPr>
            <a:spLocks noGrp="1"/>
          </p:cNvSpPr>
          <p:nvPr>
            <p:ph sz="quarter" idx="13" hasCustomPrompt="1"/>
          </p:nvPr>
        </p:nvSpPr>
        <p:spPr>
          <a:xfrm>
            <a:off x="5522811" y="1628159"/>
            <a:ext cx="6340004" cy="4652359"/>
          </a:xfrm>
          <a:prstGeom prst="rect">
            <a:avLst/>
          </a:prstGeom>
        </p:spPr>
        <p:txBody>
          <a:bodyPr lIns="94879" tIns="47440" rIns="94879" bIns="47440"/>
          <a:lstStyle>
            <a:lvl1pPr marL="381105" indent="-381105" algn="just">
              <a:lnSpc>
                <a:spcPct val="100000"/>
              </a:lnSpc>
              <a:spcBef>
                <a:spcPts val="0"/>
              </a:spcBef>
              <a:spcAft>
                <a:spcPts val="0"/>
              </a:spcAft>
              <a:buClr>
                <a:srgbClr val="0D5C96"/>
              </a:buClr>
              <a:buFont typeface="Lucida Grande"/>
              <a:buChar char="›"/>
              <a:defRPr sz="2100">
                <a:solidFill>
                  <a:schemeClr val="tx1"/>
                </a:solidFill>
              </a:defRPr>
            </a:lvl1pPr>
            <a:lvl2pPr marL="891742" indent="-381105" algn="just">
              <a:lnSpc>
                <a:spcPct val="100000"/>
              </a:lnSpc>
              <a:spcBef>
                <a:spcPts val="0"/>
              </a:spcBef>
              <a:spcAft>
                <a:spcPts val="0"/>
              </a:spcAft>
              <a:buClr>
                <a:srgbClr val="0D5C96"/>
              </a:buClr>
              <a:buFont typeface="Lucida Grande"/>
              <a:buChar char="›"/>
              <a:defRPr sz="2100">
                <a:solidFill>
                  <a:schemeClr val="tx1"/>
                </a:solidFill>
              </a:defRPr>
            </a:lvl2pPr>
            <a:lvl3pPr marL="1405674" indent="-381105" algn="just">
              <a:lnSpc>
                <a:spcPct val="100000"/>
              </a:lnSpc>
              <a:spcBef>
                <a:spcPts val="0"/>
              </a:spcBef>
              <a:spcAft>
                <a:spcPts val="0"/>
              </a:spcAft>
              <a:buClr>
                <a:srgbClr val="0D5C96"/>
              </a:buClr>
              <a:buFont typeface="Lucida Grande"/>
              <a:buChar char="›"/>
              <a:defRPr sz="2100">
                <a:solidFill>
                  <a:schemeClr val="tx1"/>
                </a:solidFill>
              </a:defRPr>
            </a:lvl3pPr>
            <a:lvl4pPr marL="1916314" indent="-381105" algn="just">
              <a:lnSpc>
                <a:spcPct val="100000"/>
              </a:lnSpc>
              <a:spcBef>
                <a:spcPts val="0"/>
              </a:spcBef>
              <a:spcAft>
                <a:spcPts val="0"/>
              </a:spcAft>
              <a:buClr>
                <a:srgbClr val="0D5C96"/>
              </a:buClr>
              <a:buFont typeface="Lucida Grande"/>
              <a:buChar char="›"/>
              <a:defRPr sz="2100">
                <a:solidFill>
                  <a:schemeClr val="tx1"/>
                </a:solidFill>
              </a:defRPr>
            </a:lvl4pPr>
            <a:lvl5pPr marL="2049141" indent="0" algn="just">
              <a:lnSpc>
                <a:spcPct val="100000"/>
              </a:lnSpc>
              <a:spcBef>
                <a:spcPts val="0"/>
              </a:spcBef>
              <a:spcAft>
                <a:spcPts val="0"/>
              </a:spcAft>
              <a:buClr>
                <a:srgbClr val="0D5C96"/>
              </a:buClr>
              <a:buFont typeface="Arial"/>
              <a:buNone/>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p:txBody>
      </p:sp>
      <p:sp>
        <p:nvSpPr>
          <p:cNvPr id="8" name="Picture Placeholder 8"/>
          <p:cNvSpPr>
            <a:spLocks noGrp="1"/>
          </p:cNvSpPr>
          <p:nvPr>
            <p:ph type="pic" sz="quarter" idx="14"/>
          </p:nvPr>
        </p:nvSpPr>
        <p:spPr>
          <a:xfrm>
            <a:off x="623723" y="1614397"/>
            <a:ext cx="4707900" cy="2246651"/>
          </a:xfrm>
          <a:prstGeom prst="rect">
            <a:avLst/>
          </a:prstGeom>
        </p:spPr>
        <p:txBody>
          <a:bodyPr vert="horz" lIns="121954" tIns="60977" rIns="121954" bIns="60977"/>
          <a:lstStyle/>
          <a:p>
            <a:endParaRPr lang="en-US" dirty="0"/>
          </a:p>
        </p:txBody>
      </p:sp>
      <p:sp>
        <p:nvSpPr>
          <p:cNvPr id="9" name="Picture Placeholder 8"/>
          <p:cNvSpPr>
            <a:spLocks noGrp="1"/>
          </p:cNvSpPr>
          <p:nvPr>
            <p:ph type="pic" sz="quarter" idx="15"/>
          </p:nvPr>
        </p:nvSpPr>
        <p:spPr>
          <a:xfrm>
            <a:off x="623723" y="4033867"/>
            <a:ext cx="4707900" cy="2246651"/>
          </a:xfrm>
          <a:prstGeom prst="rect">
            <a:avLst/>
          </a:prstGeom>
        </p:spPr>
        <p:txBody>
          <a:bodyPr vert="horz" lIns="121954" tIns="60977" rIns="121954" bIns="60977"/>
          <a:lstStyle/>
          <a:p>
            <a:endParaRPr lang="en-US" dirty="0"/>
          </a:p>
        </p:txBody>
      </p:sp>
      <p:sp>
        <p:nvSpPr>
          <p:cNvPr id="12" name="Segnaposto numero diapositiva 5"/>
          <p:cNvSpPr>
            <a:spLocks noGrp="1"/>
          </p:cNvSpPr>
          <p:nvPr>
            <p:ph type="sldNum" sz="quarter" idx="4"/>
          </p:nvPr>
        </p:nvSpPr>
        <p:spPr>
          <a:xfrm>
            <a:off x="11382518" y="6516775"/>
            <a:ext cx="526270" cy="341227"/>
          </a:xfrm>
          <a:prstGeom prst="rect">
            <a:avLst/>
          </a:prstGeom>
        </p:spPr>
        <p:txBody>
          <a:bodyPr lIns="92822" tIns="46410" rIns="92822" bIns="46410"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1115758661"/>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esto + immagine orizzontale">
    <p:spTree>
      <p:nvGrpSpPr>
        <p:cNvPr id="1" name=""/>
        <p:cNvGrpSpPr/>
        <p:nvPr/>
      </p:nvGrpSpPr>
      <p:grpSpPr>
        <a:xfrm>
          <a:off x="0" y="0"/>
          <a:ext cx="0" cy="0"/>
          <a:chOff x="0" y="0"/>
          <a:chExt cx="0" cy="0"/>
        </a:xfrm>
      </p:grpSpPr>
      <p:sp>
        <p:nvSpPr>
          <p:cNvPr id="6" name="Titolo 7"/>
          <p:cNvSpPr>
            <a:spLocks noGrp="1"/>
          </p:cNvSpPr>
          <p:nvPr>
            <p:ph type="title"/>
          </p:nvPr>
        </p:nvSpPr>
        <p:spPr>
          <a:xfrm>
            <a:off x="622795" y="796998"/>
            <a:ext cx="11240026" cy="644583"/>
          </a:xfrm>
          <a:prstGeom prst="rect">
            <a:avLst/>
          </a:prstGeom>
        </p:spPr>
        <p:txBody>
          <a:bodyPr lIns="94879" tIns="47440" rIns="94879" bIns="47440"/>
          <a:lstStyle>
            <a:lvl1pPr algn="l">
              <a:defRPr sz="4300" b="1">
                <a:solidFill>
                  <a:srgbClr val="0071B8"/>
                </a:solidFill>
              </a:defRPr>
            </a:lvl1pPr>
          </a:lstStyle>
          <a:p>
            <a:r>
              <a:rPr lang="it-IT" dirty="0" smtClean="0"/>
              <a:t>Fare clic per modificare lo stile del titolo</a:t>
            </a:r>
            <a:endParaRPr lang="en-GB" dirty="0"/>
          </a:p>
        </p:txBody>
      </p:sp>
      <p:sp>
        <p:nvSpPr>
          <p:cNvPr id="7" name="Segnaposto contenuto 6"/>
          <p:cNvSpPr>
            <a:spLocks noGrp="1"/>
          </p:cNvSpPr>
          <p:nvPr>
            <p:ph sz="quarter" idx="13" hasCustomPrompt="1"/>
          </p:nvPr>
        </p:nvSpPr>
        <p:spPr>
          <a:xfrm>
            <a:off x="623717" y="4120277"/>
            <a:ext cx="11239099" cy="2160240"/>
          </a:xfrm>
          <a:prstGeom prst="rect">
            <a:avLst/>
          </a:prstGeom>
        </p:spPr>
        <p:txBody>
          <a:bodyPr lIns="94879" tIns="47440" rIns="94879" bIns="47440"/>
          <a:lstStyle>
            <a:lvl1pPr marL="381105" indent="-381105" algn="just">
              <a:lnSpc>
                <a:spcPct val="100000"/>
              </a:lnSpc>
              <a:spcBef>
                <a:spcPts val="0"/>
              </a:spcBef>
              <a:spcAft>
                <a:spcPts val="0"/>
              </a:spcAft>
              <a:buClr>
                <a:srgbClr val="0D5C96"/>
              </a:buClr>
              <a:buFont typeface="Lucida Grande"/>
              <a:buChar char="›"/>
              <a:defRPr sz="2100">
                <a:solidFill>
                  <a:schemeClr val="tx1"/>
                </a:solidFill>
              </a:defRPr>
            </a:lvl1pPr>
            <a:lvl2pPr marL="891742" indent="-381105" algn="just">
              <a:lnSpc>
                <a:spcPct val="100000"/>
              </a:lnSpc>
              <a:spcBef>
                <a:spcPts val="0"/>
              </a:spcBef>
              <a:spcAft>
                <a:spcPts val="0"/>
              </a:spcAft>
              <a:buClr>
                <a:srgbClr val="0D5C96"/>
              </a:buClr>
              <a:buFont typeface="Lucida Grande"/>
              <a:buChar char="›"/>
              <a:defRPr sz="2100">
                <a:solidFill>
                  <a:schemeClr val="tx1"/>
                </a:solidFill>
              </a:defRPr>
            </a:lvl2pPr>
            <a:lvl3pPr marL="1405674" indent="-381105" algn="just">
              <a:lnSpc>
                <a:spcPct val="100000"/>
              </a:lnSpc>
              <a:spcBef>
                <a:spcPts val="0"/>
              </a:spcBef>
              <a:spcAft>
                <a:spcPts val="0"/>
              </a:spcAft>
              <a:buClr>
                <a:srgbClr val="0D5C96"/>
              </a:buClr>
              <a:buFont typeface="Lucida Grande"/>
              <a:buChar char="›"/>
              <a:defRPr sz="2100">
                <a:solidFill>
                  <a:schemeClr val="tx1"/>
                </a:solidFill>
              </a:defRPr>
            </a:lvl3pPr>
            <a:lvl4pPr marL="1916314" indent="-381105" algn="just">
              <a:lnSpc>
                <a:spcPct val="100000"/>
              </a:lnSpc>
              <a:spcBef>
                <a:spcPts val="0"/>
              </a:spcBef>
              <a:spcAft>
                <a:spcPts val="0"/>
              </a:spcAft>
              <a:buClr>
                <a:srgbClr val="0D5C96"/>
              </a:buClr>
              <a:buFont typeface="Lucida Grande"/>
              <a:buChar char="›"/>
              <a:defRPr sz="2100">
                <a:solidFill>
                  <a:schemeClr val="tx1"/>
                </a:solidFill>
              </a:defRPr>
            </a:lvl4pPr>
            <a:lvl5pPr marL="2049141" indent="0" algn="just">
              <a:lnSpc>
                <a:spcPct val="100000"/>
              </a:lnSpc>
              <a:spcBef>
                <a:spcPts val="0"/>
              </a:spcBef>
              <a:spcAft>
                <a:spcPts val="0"/>
              </a:spcAft>
              <a:buClr>
                <a:srgbClr val="0D5C96"/>
              </a:buClr>
              <a:buFont typeface="Arial"/>
              <a:buNone/>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p:txBody>
      </p:sp>
      <p:sp>
        <p:nvSpPr>
          <p:cNvPr id="8" name="Picture Placeholder 8"/>
          <p:cNvSpPr>
            <a:spLocks noGrp="1"/>
          </p:cNvSpPr>
          <p:nvPr>
            <p:ph type="pic" sz="quarter" idx="14"/>
          </p:nvPr>
        </p:nvSpPr>
        <p:spPr>
          <a:xfrm>
            <a:off x="623723" y="1614401"/>
            <a:ext cx="11240026" cy="2333059"/>
          </a:xfrm>
          <a:prstGeom prst="rect">
            <a:avLst/>
          </a:prstGeom>
        </p:spPr>
        <p:txBody>
          <a:bodyPr vert="horz" lIns="121954" tIns="60977" rIns="121954" bIns="60977"/>
          <a:lstStyle/>
          <a:p>
            <a:endParaRPr lang="en-US" dirty="0"/>
          </a:p>
        </p:txBody>
      </p:sp>
      <p:sp>
        <p:nvSpPr>
          <p:cNvPr id="12" name="Segnaposto numero diapositiva 5"/>
          <p:cNvSpPr>
            <a:spLocks noGrp="1"/>
          </p:cNvSpPr>
          <p:nvPr>
            <p:ph type="sldNum" sz="quarter" idx="4"/>
          </p:nvPr>
        </p:nvSpPr>
        <p:spPr>
          <a:xfrm>
            <a:off x="11382518" y="6516775"/>
            <a:ext cx="526270" cy="341227"/>
          </a:xfrm>
          <a:prstGeom prst="rect">
            <a:avLst/>
          </a:prstGeom>
        </p:spPr>
        <p:txBody>
          <a:bodyPr lIns="92822" tIns="46410" rIns="92822" bIns="46410"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3291251986"/>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Immagine full screen">
    <p:spTree>
      <p:nvGrpSpPr>
        <p:cNvPr id="1" name=""/>
        <p:cNvGrpSpPr/>
        <p:nvPr/>
      </p:nvGrpSpPr>
      <p:grpSpPr>
        <a:xfrm>
          <a:off x="0" y="0"/>
          <a:ext cx="0" cy="0"/>
          <a:chOff x="0" y="0"/>
          <a:chExt cx="0" cy="0"/>
        </a:xfrm>
      </p:grpSpPr>
      <p:sp>
        <p:nvSpPr>
          <p:cNvPr id="6" name="Picture Placeholder 8"/>
          <p:cNvSpPr>
            <a:spLocks noGrp="1"/>
          </p:cNvSpPr>
          <p:nvPr>
            <p:ph type="pic" sz="quarter" idx="14"/>
          </p:nvPr>
        </p:nvSpPr>
        <p:spPr>
          <a:xfrm>
            <a:off x="335535" y="836712"/>
            <a:ext cx="11527281" cy="5616624"/>
          </a:xfrm>
          <a:prstGeom prst="rect">
            <a:avLst/>
          </a:prstGeom>
        </p:spPr>
        <p:txBody>
          <a:bodyPr vert="horz" lIns="121954" tIns="60977" rIns="121954" bIns="60977"/>
          <a:lstStyle/>
          <a:p>
            <a:endParaRPr lang="en-US" dirty="0"/>
          </a:p>
        </p:txBody>
      </p:sp>
      <p:sp>
        <p:nvSpPr>
          <p:cNvPr id="7" name="Text Placeholder 11"/>
          <p:cNvSpPr>
            <a:spLocks noGrp="1"/>
          </p:cNvSpPr>
          <p:nvPr>
            <p:ph type="body" sz="quarter" idx="13" hasCustomPrompt="1"/>
          </p:nvPr>
        </p:nvSpPr>
        <p:spPr>
          <a:xfrm>
            <a:off x="719785" y="2996955"/>
            <a:ext cx="10758794" cy="864097"/>
          </a:xfrm>
          <a:prstGeom prst="rect">
            <a:avLst/>
          </a:prstGeom>
        </p:spPr>
        <p:txBody>
          <a:bodyPr vert="horz" lIns="121954" tIns="60977" rIns="121954" bIns="60977" anchor="ctr"/>
          <a:lstStyle>
            <a:lvl1pPr marL="0" indent="0" algn="ctr">
              <a:lnSpc>
                <a:spcPct val="100000"/>
              </a:lnSpc>
              <a:buNone/>
              <a:defRPr sz="5300" b="1" baseline="0">
                <a:solidFill>
                  <a:schemeClr val="bg1"/>
                </a:solidFill>
              </a:defRPr>
            </a:lvl1pPr>
          </a:lstStyle>
          <a:p>
            <a:pPr lvl="0"/>
            <a:r>
              <a:rPr lang="en-US" dirty="0" err="1" smtClean="0"/>
              <a:t>Enfasi</a:t>
            </a:r>
            <a:r>
              <a:rPr lang="en-US" dirty="0" smtClean="0"/>
              <a:t> </a:t>
            </a:r>
            <a:r>
              <a:rPr lang="en-US" dirty="0" err="1" smtClean="0"/>
              <a:t>testo</a:t>
            </a:r>
            <a:r>
              <a:rPr lang="en-US" dirty="0" smtClean="0"/>
              <a:t> – da </a:t>
            </a:r>
            <a:r>
              <a:rPr lang="en-US" dirty="0" err="1" smtClean="0"/>
              <a:t>usare</a:t>
            </a:r>
            <a:r>
              <a:rPr lang="en-US" dirty="0" smtClean="0"/>
              <a:t> con </a:t>
            </a:r>
            <a:r>
              <a:rPr lang="en-US" dirty="0" err="1" smtClean="0"/>
              <a:t>frasi</a:t>
            </a:r>
            <a:r>
              <a:rPr lang="en-US" dirty="0" smtClean="0"/>
              <a:t> </a:t>
            </a:r>
            <a:r>
              <a:rPr lang="en-US" dirty="0" err="1" smtClean="0"/>
              <a:t>chiave</a:t>
            </a:r>
            <a:endParaRPr lang="en-US" dirty="0"/>
          </a:p>
        </p:txBody>
      </p:sp>
      <p:sp>
        <p:nvSpPr>
          <p:cNvPr id="11" name="Segnaposto numero diapositiva 5"/>
          <p:cNvSpPr>
            <a:spLocks noGrp="1"/>
          </p:cNvSpPr>
          <p:nvPr>
            <p:ph type="sldNum" sz="quarter" idx="4"/>
          </p:nvPr>
        </p:nvSpPr>
        <p:spPr>
          <a:xfrm>
            <a:off x="11382518" y="6516775"/>
            <a:ext cx="526270" cy="341227"/>
          </a:xfrm>
          <a:prstGeom prst="rect">
            <a:avLst/>
          </a:prstGeom>
        </p:spPr>
        <p:txBody>
          <a:bodyPr lIns="92822" tIns="46410" rIns="92822" bIns="46410"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212969543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609917" y="2196005"/>
            <a:ext cx="5393208" cy="3994963"/>
          </a:xfrm>
        </p:spPr>
        <p:txBody>
          <a:bodyPr/>
          <a:lstStyle>
            <a:lvl1pPr>
              <a:defRPr sz="24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204832" y="2178000"/>
            <a:ext cx="5393208" cy="3994963"/>
          </a:xfrm>
        </p:spPr>
        <p:txBody>
          <a:bodyPr/>
          <a:lstStyle>
            <a:lvl1pPr>
              <a:defRPr sz="24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11"/>
          </p:nvPr>
        </p:nvSpPr>
        <p:spPr/>
        <p:txBody>
          <a:bodyPr/>
          <a:lstStyle/>
          <a:p>
            <a:r>
              <a:rPr lang="en-GB" dirty="0" smtClean="0"/>
              <a:t>Presentation title</a:t>
            </a:r>
            <a:endParaRPr lang="en-GB" dirty="0"/>
          </a:p>
        </p:txBody>
      </p:sp>
      <p:sp>
        <p:nvSpPr>
          <p:cNvPr id="8" name="Line 10"/>
          <p:cNvSpPr>
            <a:spLocks noChangeShapeType="1"/>
          </p:cNvSpPr>
          <p:nvPr userDrawn="1"/>
        </p:nvSpPr>
        <p:spPr bwMode="auto">
          <a:xfrm>
            <a:off x="609919" y="1044000"/>
            <a:ext cx="10978515" cy="0"/>
          </a:xfrm>
          <a:prstGeom prst="line">
            <a:avLst/>
          </a:prstGeom>
          <a:noFill/>
          <a:ln w="19050">
            <a:solidFill>
              <a:schemeClr val="accent2"/>
            </a:solidFill>
            <a:round/>
            <a:headEnd/>
            <a:tailEnd/>
          </a:ln>
          <a:effectLst/>
        </p:spPr>
        <p:txBody>
          <a:bodyPr wrap="none" lIns="90901" tIns="45479" rIns="90901" bIns="4547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609917" y="1490400"/>
            <a:ext cx="5393208" cy="640800"/>
          </a:xfrm>
        </p:spPr>
        <p:txBody>
          <a:bodyPr anchor="b" anchorCtr="0"/>
          <a:lstStyle>
            <a:lvl1pPr>
              <a:buNone/>
              <a:defRPr b="1"/>
            </a:lvl1pPr>
          </a:lstStyle>
          <a:p>
            <a:pPr lvl="0"/>
            <a:endParaRPr lang="en-GB" dirty="0"/>
          </a:p>
        </p:txBody>
      </p:sp>
      <p:sp>
        <p:nvSpPr>
          <p:cNvPr id="11" name="Text Placeholder 9"/>
          <p:cNvSpPr>
            <a:spLocks noGrp="1"/>
          </p:cNvSpPr>
          <p:nvPr>
            <p:ph type="body" sz="quarter" idx="13"/>
          </p:nvPr>
        </p:nvSpPr>
        <p:spPr>
          <a:xfrm>
            <a:off x="6204832" y="1490400"/>
            <a:ext cx="5393208" cy="640800"/>
          </a:xfrm>
        </p:spPr>
        <p:txBody>
          <a:bodyPr anchor="b" anchorCtr="0"/>
          <a:lstStyle>
            <a:lvl1pPr>
              <a:buNone/>
              <a:defRPr b="1"/>
            </a:lvl1pPr>
          </a:lstStyle>
          <a:p>
            <a:pPr lvl="0"/>
            <a:endParaRPr lang="en-GB" dirty="0"/>
          </a:p>
        </p:txBody>
      </p:sp>
      <p:sp>
        <p:nvSpPr>
          <p:cNvPr id="9" name="Line 11"/>
          <p:cNvSpPr>
            <a:spLocks noChangeShapeType="1"/>
          </p:cNvSpPr>
          <p:nvPr userDrawn="1"/>
        </p:nvSpPr>
        <p:spPr bwMode="auto">
          <a:xfrm>
            <a:off x="609919" y="6242400"/>
            <a:ext cx="10978515" cy="0"/>
          </a:xfrm>
          <a:prstGeom prst="line">
            <a:avLst/>
          </a:prstGeom>
          <a:noFill/>
          <a:ln w="3175">
            <a:solidFill>
              <a:srgbClr val="808080"/>
            </a:solidFill>
            <a:round/>
            <a:headEnd/>
            <a:tailEnd/>
          </a:ln>
          <a:effectLst/>
        </p:spPr>
        <p:txBody>
          <a:bodyPr wrap="none" lIns="90901" tIns="45479" rIns="90901" bIns="4547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87587927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Enfasi testo">
    <p:spTree>
      <p:nvGrpSpPr>
        <p:cNvPr id="1" name=""/>
        <p:cNvGrpSpPr/>
        <p:nvPr/>
      </p:nvGrpSpPr>
      <p:grpSpPr>
        <a:xfrm>
          <a:off x="0" y="0"/>
          <a:ext cx="0" cy="0"/>
          <a:chOff x="0" y="0"/>
          <a:chExt cx="0" cy="0"/>
        </a:xfrm>
      </p:grpSpPr>
      <p:sp>
        <p:nvSpPr>
          <p:cNvPr id="8" name="Text Placeholder 11"/>
          <p:cNvSpPr>
            <a:spLocks noGrp="1"/>
          </p:cNvSpPr>
          <p:nvPr>
            <p:ph type="body" sz="quarter" idx="13" hasCustomPrompt="1"/>
          </p:nvPr>
        </p:nvSpPr>
        <p:spPr>
          <a:xfrm>
            <a:off x="719779" y="2996955"/>
            <a:ext cx="11143964" cy="864097"/>
          </a:xfrm>
          <a:prstGeom prst="rect">
            <a:avLst/>
          </a:prstGeom>
        </p:spPr>
        <p:txBody>
          <a:bodyPr vert="horz" lIns="121954" tIns="60977" rIns="121954" bIns="60977" anchor="ctr"/>
          <a:lstStyle>
            <a:lvl1pPr marL="0" indent="0">
              <a:lnSpc>
                <a:spcPct val="100000"/>
              </a:lnSpc>
              <a:buNone/>
              <a:defRPr sz="5300" b="1" baseline="0">
                <a:solidFill>
                  <a:srgbClr val="0071B8"/>
                </a:solidFill>
              </a:defRPr>
            </a:lvl1pPr>
          </a:lstStyle>
          <a:p>
            <a:pPr lvl="0"/>
            <a:r>
              <a:rPr lang="en-US" dirty="0" err="1" smtClean="0"/>
              <a:t>Enfasi</a:t>
            </a:r>
            <a:r>
              <a:rPr lang="en-US" dirty="0" smtClean="0"/>
              <a:t> </a:t>
            </a:r>
            <a:r>
              <a:rPr lang="en-US" dirty="0" err="1" smtClean="0"/>
              <a:t>testo</a:t>
            </a:r>
            <a:r>
              <a:rPr lang="en-US" dirty="0" smtClean="0"/>
              <a:t> – da </a:t>
            </a:r>
            <a:r>
              <a:rPr lang="en-US" dirty="0" err="1" smtClean="0"/>
              <a:t>usare</a:t>
            </a:r>
            <a:r>
              <a:rPr lang="en-US" dirty="0" smtClean="0"/>
              <a:t> con </a:t>
            </a:r>
            <a:r>
              <a:rPr lang="en-US" dirty="0" err="1" smtClean="0"/>
              <a:t>frasi</a:t>
            </a:r>
            <a:r>
              <a:rPr lang="en-US" dirty="0" smtClean="0"/>
              <a:t> </a:t>
            </a:r>
            <a:r>
              <a:rPr lang="en-US" dirty="0" err="1" smtClean="0"/>
              <a:t>chiave</a:t>
            </a:r>
            <a:endParaRPr lang="en-US" dirty="0"/>
          </a:p>
        </p:txBody>
      </p:sp>
      <p:sp>
        <p:nvSpPr>
          <p:cNvPr id="7" name="Segnaposto numero diapositiva 5"/>
          <p:cNvSpPr>
            <a:spLocks noGrp="1"/>
          </p:cNvSpPr>
          <p:nvPr>
            <p:ph type="sldNum" sz="quarter" idx="4"/>
          </p:nvPr>
        </p:nvSpPr>
        <p:spPr>
          <a:xfrm>
            <a:off x="11382518" y="6516775"/>
            <a:ext cx="526270" cy="341227"/>
          </a:xfrm>
          <a:prstGeom prst="rect">
            <a:avLst/>
          </a:prstGeom>
        </p:spPr>
        <p:txBody>
          <a:bodyPr lIns="92822" tIns="46410" rIns="92822" bIns="46410"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1552063906"/>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abella">
    <p:spTree>
      <p:nvGrpSpPr>
        <p:cNvPr id="1" name=""/>
        <p:cNvGrpSpPr/>
        <p:nvPr/>
      </p:nvGrpSpPr>
      <p:grpSpPr>
        <a:xfrm>
          <a:off x="0" y="0"/>
          <a:ext cx="0" cy="0"/>
          <a:chOff x="0" y="0"/>
          <a:chExt cx="0" cy="0"/>
        </a:xfrm>
      </p:grpSpPr>
      <p:sp>
        <p:nvSpPr>
          <p:cNvPr id="16" name="Table Placeholder 15"/>
          <p:cNvSpPr>
            <a:spLocks noGrp="1"/>
          </p:cNvSpPr>
          <p:nvPr>
            <p:ph type="tbl" sz="quarter" idx="13"/>
          </p:nvPr>
        </p:nvSpPr>
        <p:spPr>
          <a:xfrm>
            <a:off x="624743" y="923124"/>
            <a:ext cx="11239000" cy="5357395"/>
          </a:xfrm>
          <a:prstGeom prst="rect">
            <a:avLst/>
          </a:prstGeom>
        </p:spPr>
        <p:txBody>
          <a:bodyPr vert="horz" lIns="121954" tIns="60977" rIns="121954" bIns="60977"/>
          <a:lstStyle/>
          <a:p>
            <a:endParaRPr lang="en-US" dirty="0"/>
          </a:p>
        </p:txBody>
      </p:sp>
      <p:sp>
        <p:nvSpPr>
          <p:cNvPr id="8" name="Segnaposto numero diapositiva 5"/>
          <p:cNvSpPr>
            <a:spLocks noGrp="1"/>
          </p:cNvSpPr>
          <p:nvPr>
            <p:ph type="sldNum" sz="quarter" idx="4"/>
          </p:nvPr>
        </p:nvSpPr>
        <p:spPr>
          <a:xfrm>
            <a:off x="11382518" y="6516775"/>
            <a:ext cx="526270" cy="341227"/>
          </a:xfrm>
          <a:prstGeom prst="rect">
            <a:avLst/>
          </a:prstGeom>
        </p:spPr>
        <p:txBody>
          <a:bodyPr lIns="92822" tIns="46410" rIns="92822" bIns="46410"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2872281369"/>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Titolo e Contenuto - Logo cliente">
    <p:spTree>
      <p:nvGrpSpPr>
        <p:cNvPr id="1" name=""/>
        <p:cNvGrpSpPr/>
        <p:nvPr/>
      </p:nvGrpSpPr>
      <p:grpSpPr>
        <a:xfrm>
          <a:off x="0" y="0"/>
          <a:ext cx="0" cy="0"/>
          <a:chOff x="0" y="0"/>
          <a:chExt cx="0" cy="0"/>
        </a:xfrm>
      </p:grpSpPr>
      <p:sp>
        <p:nvSpPr>
          <p:cNvPr id="15" name="Titolo 7"/>
          <p:cNvSpPr>
            <a:spLocks noGrp="1"/>
          </p:cNvSpPr>
          <p:nvPr>
            <p:ph type="title"/>
          </p:nvPr>
        </p:nvSpPr>
        <p:spPr>
          <a:xfrm>
            <a:off x="622795" y="796998"/>
            <a:ext cx="11240026" cy="644583"/>
          </a:xfrm>
          <a:prstGeom prst="rect">
            <a:avLst/>
          </a:prstGeom>
        </p:spPr>
        <p:txBody>
          <a:bodyPr lIns="94879" tIns="47440" rIns="94879" bIns="47440"/>
          <a:lstStyle>
            <a:lvl1pPr algn="l">
              <a:defRPr sz="4300" b="1">
                <a:solidFill>
                  <a:srgbClr val="0071B8"/>
                </a:solidFill>
              </a:defRPr>
            </a:lvl1pPr>
          </a:lstStyle>
          <a:p>
            <a:r>
              <a:rPr lang="it-IT" dirty="0" smtClean="0"/>
              <a:t>Fare clic per modificare lo stile del titolo</a:t>
            </a:r>
            <a:endParaRPr lang="en-GB" dirty="0"/>
          </a:p>
        </p:txBody>
      </p:sp>
      <p:sp>
        <p:nvSpPr>
          <p:cNvPr id="16" name="Segnaposto contenuto 6"/>
          <p:cNvSpPr>
            <a:spLocks noGrp="1"/>
          </p:cNvSpPr>
          <p:nvPr>
            <p:ph sz="quarter" idx="10"/>
          </p:nvPr>
        </p:nvSpPr>
        <p:spPr>
          <a:xfrm>
            <a:off x="623717" y="1628159"/>
            <a:ext cx="11240027" cy="4652359"/>
          </a:xfrm>
          <a:prstGeom prst="rect">
            <a:avLst/>
          </a:prstGeom>
        </p:spPr>
        <p:txBody>
          <a:bodyPr lIns="94879" tIns="47440" rIns="94879" bIns="47440"/>
          <a:lstStyle>
            <a:lvl1pPr marL="385450" indent="-385450" algn="just">
              <a:lnSpc>
                <a:spcPct val="150000"/>
              </a:lnSpc>
              <a:spcBef>
                <a:spcPts val="0"/>
              </a:spcBef>
              <a:spcAft>
                <a:spcPts val="0"/>
              </a:spcAft>
              <a:buClrTx/>
              <a:buFont typeface="Wingdings 3" pitchFamily="18" charset="2"/>
              <a:buChar char="}"/>
              <a:defRPr sz="2100">
                <a:solidFill>
                  <a:schemeClr val="tx1"/>
                </a:solidFill>
              </a:defRPr>
            </a:lvl1pPr>
            <a:lvl2pPr marL="833493" indent="-322855" algn="just">
              <a:lnSpc>
                <a:spcPct val="150000"/>
              </a:lnSpc>
              <a:spcBef>
                <a:spcPts val="0"/>
              </a:spcBef>
              <a:spcAft>
                <a:spcPts val="0"/>
              </a:spcAft>
              <a:buClrTx/>
              <a:buFont typeface="Wingdings 3" pitchFamily="18" charset="2"/>
              <a:buChar char="}"/>
              <a:defRPr sz="2100">
                <a:solidFill>
                  <a:schemeClr val="tx1"/>
                </a:solidFill>
              </a:defRPr>
            </a:lvl2pPr>
            <a:lvl3pPr marL="1281536" indent="-256967" algn="just">
              <a:lnSpc>
                <a:spcPct val="150000"/>
              </a:lnSpc>
              <a:spcBef>
                <a:spcPts val="0"/>
              </a:spcBef>
              <a:spcAft>
                <a:spcPts val="0"/>
              </a:spcAft>
              <a:buClrTx/>
              <a:buFont typeface="Wingdings 3" pitchFamily="18" charset="2"/>
              <a:buChar char="}"/>
              <a:defRPr sz="2100">
                <a:solidFill>
                  <a:schemeClr val="tx1"/>
                </a:solidFill>
              </a:defRPr>
            </a:lvl3pPr>
            <a:lvl4pPr marL="1792175" indent="-256967" algn="just">
              <a:lnSpc>
                <a:spcPct val="150000"/>
              </a:lnSpc>
              <a:spcBef>
                <a:spcPts val="0"/>
              </a:spcBef>
              <a:spcAft>
                <a:spcPts val="0"/>
              </a:spcAft>
              <a:buClrTx/>
              <a:buFont typeface="Wingdings 3" pitchFamily="18" charset="2"/>
              <a:buChar char="}"/>
              <a:defRPr sz="2100">
                <a:solidFill>
                  <a:schemeClr val="tx1"/>
                </a:solidFill>
              </a:defRPr>
            </a:lvl4pPr>
            <a:lvl5pPr marL="2306107" indent="-256967" algn="just">
              <a:lnSpc>
                <a:spcPct val="150000"/>
              </a:lnSpc>
              <a:spcBef>
                <a:spcPts val="0"/>
              </a:spcBef>
              <a:spcAft>
                <a:spcPts val="0"/>
              </a:spcAft>
              <a:buClrTx/>
              <a:buFont typeface="Wingdings 3" pitchFamily="18" charset="2"/>
              <a:buChar char="}"/>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GB" dirty="0"/>
          </a:p>
        </p:txBody>
      </p:sp>
      <p:sp>
        <p:nvSpPr>
          <p:cNvPr id="10" name="Segnaposto numero diapositiva 5"/>
          <p:cNvSpPr>
            <a:spLocks noGrp="1"/>
          </p:cNvSpPr>
          <p:nvPr>
            <p:ph type="sldNum" sz="quarter" idx="4"/>
          </p:nvPr>
        </p:nvSpPr>
        <p:spPr>
          <a:xfrm>
            <a:off x="11382518" y="6516775"/>
            <a:ext cx="526270" cy="341227"/>
          </a:xfrm>
          <a:prstGeom prst="rect">
            <a:avLst/>
          </a:prstGeom>
        </p:spPr>
        <p:txBody>
          <a:bodyPr lIns="92822" tIns="46410" rIns="92822" bIns="46410"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
        <p:nvSpPr>
          <p:cNvPr id="11" name="Date Placeholder 5"/>
          <p:cNvSpPr>
            <a:spLocks noGrp="1"/>
          </p:cNvSpPr>
          <p:nvPr>
            <p:ph type="dt" sz="half" idx="2"/>
          </p:nvPr>
        </p:nvSpPr>
        <p:spPr>
          <a:xfrm>
            <a:off x="8500692" y="6514703"/>
            <a:ext cx="2881820" cy="343300"/>
          </a:xfrm>
          <a:prstGeom prst="rect">
            <a:avLst/>
          </a:prstGeom>
        </p:spPr>
        <p:txBody>
          <a:bodyPr vert="horz" lIns="121954" tIns="60977" rIns="121954" bIns="60977" rtlCol="0" anchor="t"/>
          <a:lstStyle>
            <a:lvl1pPr algn="r">
              <a:defRPr sz="1200" i="1">
                <a:solidFill>
                  <a:srgbClr val="0071B8"/>
                </a:solidFill>
                <a:latin typeface="+mj-lt"/>
                <a:cs typeface="Calibri"/>
              </a:defRPr>
            </a:lvl1pPr>
          </a:lstStyle>
          <a:p>
            <a:pPr defTabSz="914400" fontAlgn="base">
              <a:spcBef>
                <a:spcPct val="0"/>
              </a:spcBef>
              <a:spcAft>
                <a:spcPct val="0"/>
              </a:spcAft>
            </a:pPr>
            <a:fld id="{994CC3D5-16C4-F440-9D1A-752E2A43723A}" type="datetime1">
              <a:rPr lang="it-IT" smtClean="0"/>
              <a:pPr defTabSz="914400" fontAlgn="base">
                <a:spcBef>
                  <a:spcPct val="0"/>
                </a:spcBef>
                <a:spcAft>
                  <a:spcPct val="0"/>
                </a:spcAft>
              </a:pPr>
              <a:t>28/04/2015</a:t>
            </a:fld>
            <a:endParaRPr lang="en-US" dirty="0"/>
          </a:p>
        </p:txBody>
      </p:sp>
    </p:spTree>
    <p:extLst>
      <p:ext uri="{BB962C8B-B14F-4D97-AF65-F5344CB8AC3E}">
        <p14:creationId xmlns:p14="http://schemas.microsoft.com/office/powerpoint/2010/main" val="1103768403"/>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Titolo capitolo + Logo Cliente">
    <p:spTree>
      <p:nvGrpSpPr>
        <p:cNvPr id="1" name=""/>
        <p:cNvGrpSpPr/>
        <p:nvPr/>
      </p:nvGrpSpPr>
      <p:grpSpPr>
        <a:xfrm>
          <a:off x="0" y="0"/>
          <a:ext cx="0" cy="0"/>
          <a:chOff x="0" y="0"/>
          <a:chExt cx="0" cy="0"/>
        </a:xfrm>
      </p:grpSpPr>
      <p:pic>
        <p:nvPicPr>
          <p:cNvPr id="15" name="Picture 14" descr="BTW - copertina DEF2-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18" y="0"/>
            <a:ext cx="12187516" cy="6858000"/>
          </a:xfrm>
          <a:prstGeom prst="rect">
            <a:avLst/>
          </a:prstGeom>
        </p:spPr>
      </p:pic>
      <p:sp>
        <p:nvSpPr>
          <p:cNvPr id="16" name="Text Placeholder 11"/>
          <p:cNvSpPr>
            <a:spLocks noGrp="1"/>
          </p:cNvSpPr>
          <p:nvPr>
            <p:ph type="body" sz="quarter" idx="12" hasCustomPrompt="1"/>
          </p:nvPr>
        </p:nvSpPr>
        <p:spPr>
          <a:xfrm>
            <a:off x="6003119" y="3601821"/>
            <a:ext cx="5860628" cy="864097"/>
          </a:xfrm>
          <a:prstGeom prst="rect">
            <a:avLst/>
          </a:prstGeom>
        </p:spPr>
        <p:txBody>
          <a:bodyPr vert="horz" lIns="121954" tIns="60977" rIns="121954" bIns="60977" anchor="b"/>
          <a:lstStyle>
            <a:lvl1pPr marL="0" indent="0">
              <a:lnSpc>
                <a:spcPct val="70000"/>
              </a:lnSpc>
              <a:buNone/>
              <a:defRPr sz="5300" b="1" baseline="0">
                <a:solidFill>
                  <a:srgbClr val="0071B8"/>
                </a:solidFill>
              </a:defRPr>
            </a:lvl1pPr>
          </a:lstStyle>
          <a:p>
            <a:pPr lvl="0"/>
            <a:r>
              <a:rPr lang="en-US" dirty="0" err="1" smtClean="0"/>
              <a:t>Titolo</a:t>
            </a:r>
            <a:r>
              <a:rPr lang="en-US" dirty="0" smtClean="0"/>
              <a:t> </a:t>
            </a:r>
            <a:r>
              <a:rPr lang="en-US" dirty="0" err="1" smtClean="0"/>
              <a:t>capitolo</a:t>
            </a:r>
            <a:endParaRPr lang="en-US" dirty="0"/>
          </a:p>
        </p:txBody>
      </p:sp>
      <p:sp>
        <p:nvSpPr>
          <p:cNvPr id="17" name="Text Placeholder 13"/>
          <p:cNvSpPr>
            <a:spLocks noGrp="1"/>
          </p:cNvSpPr>
          <p:nvPr>
            <p:ph type="body" sz="quarter" idx="13" hasCustomPrompt="1"/>
          </p:nvPr>
        </p:nvSpPr>
        <p:spPr>
          <a:xfrm>
            <a:off x="4275082" y="3601819"/>
            <a:ext cx="1343790" cy="864096"/>
          </a:xfrm>
          <a:prstGeom prst="rect">
            <a:avLst/>
          </a:prstGeom>
        </p:spPr>
        <p:txBody>
          <a:bodyPr vert="horz" lIns="121954" tIns="60977" rIns="121954" bIns="60977" anchor="b"/>
          <a:lstStyle>
            <a:lvl1pPr marL="0" indent="0" algn="r">
              <a:buNone/>
              <a:defRPr sz="5300">
                <a:solidFill>
                  <a:srgbClr val="0071B8"/>
                </a:solidFill>
              </a:defRPr>
            </a:lvl1pPr>
          </a:lstStyle>
          <a:p>
            <a:pPr lvl="0"/>
            <a:r>
              <a:rPr lang="en-US" dirty="0" smtClean="0"/>
              <a:t>1</a:t>
            </a:r>
            <a:endParaRPr lang="en-US" dirty="0"/>
          </a:p>
        </p:txBody>
      </p:sp>
      <p:sp>
        <p:nvSpPr>
          <p:cNvPr id="18" name="Text Placeholder 17"/>
          <p:cNvSpPr>
            <a:spLocks noGrp="1"/>
          </p:cNvSpPr>
          <p:nvPr>
            <p:ph type="body" sz="quarter" idx="14" hasCustomPrompt="1"/>
          </p:nvPr>
        </p:nvSpPr>
        <p:spPr>
          <a:xfrm>
            <a:off x="6003120" y="4552147"/>
            <a:ext cx="5861984" cy="691456"/>
          </a:xfrm>
          <a:prstGeom prst="rect">
            <a:avLst/>
          </a:prstGeom>
        </p:spPr>
        <p:txBody>
          <a:bodyPr vert="horz" lIns="121954" tIns="60977" rIns="121954" bIns="60977"/>
          <a:lstStyle>
            <a:lvl1pPr marL="0" indent="0">
              <a:lnSpc>
                <a:spcPct val="70000"/>
              </a:lnSpc>
              <a:buNone/>
              <a:defRPr sz="3200" baseline="0">
                <a:solidFill>
                  <a:srgbClr val="0071B8"/>
                </a:solidFill>
              </a:defRPr>
            </a:lvl1pPr>
          </a:lstStyle>
          <a:p>
            <a:pPr lvl="0"/>
            <a:r>
              <a:rPr lang="en-US" dirty="0" err="1" smtClean="0"/>
              <a:t>Sottotitolo</a:t>
            </a:r>
            <a:r>
              <a:rPr lang="en-US" dirty="0" smtClean="0"/>
              <a:t> </a:t>
            </a:r>
            <a:r>
              <a:rPr lang="en-US" dirty="0" err="1" smtClean="0"/>
              <a:t>capitolo</a:t>
            </a:r>
            <a:endParaRPr lang="en-US" dirty="0"/>
          </a:p>
        </p:txBody>
      </p:sp>
      <p:cxnSp>
        <p:nvCxnSpPr>
          <p:cNvPr id="19" name="Straight Connector 18"/>
          <p:cNvCxnSpPr/>
          <p:nvPr userDrawn="1"/>
        </p:nvCxnSpPr>
        <p:spPr>
          <a:xfrm flipH="1">
            <a:off x="6097058" y="4509120"/>
            <a:ext cx="5766685" cy="0"/>
          </a:xfrm>
          <a:prstGeom prst="line">
            <a:avLst/>
          </a:prstGeom>
          <a:ln>
            <a:solidFill>
              <a:srgbClr val="0071B8"/>
            </a:solidFill>
          </a:ln>
          <a:effectLst/>
        </p:spPr>
        <p:style>
          <a:lnRef idx="2">
            <a:schemeClr val="accent1"/>
          </a:lnRef>
          <a:fillRef idx="0">
            <a:schemeClr val="accent1"/>
          </a:fillRef>
          <a:effectRef idx="1">
            <a:schemeClr val="accent1"/>
          </a:effectRef>
          <a:fontRef idx="minor">
            <a:schemeClr val="tx1"/>
          </a:fontRef>
        </p:style>
      </p:cxnSp>
      <p:sp>
        <p:nvSpPr>
          <p:cNvPr id="24" name="Segnaposto numero diapositiva 5"/>
          <p:cNvSpPr>
            <a:spLocks noGrp="1"/>
          </p:cNvSpPr>
          <p:nvPr>
            <p:ph type="sldNum" sz="quarter" idx="4"/>
          </p:nvPr>
        </p:nvSpPr>
        <p:spPr>
          <a:xfrm>
            <a:off x="11382518" y="6516775"/>
            <a:ext cx="526270" cy="341227"/>
          </a:xfrm>
          <a:prstGeom prst="rect">
            <a:avLst/>
          </a:prstGeom>
        </p:spPr>
        <p:txBody>
          <a:bodyPr lIns="92822" tIns="46410" rIns="92822" bIns="46410"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cxnSp>
        <p:nvCxnSpPr>
          <p:cNvPr id="26" name="Straight Connector 25"/>
          <p:cNvCxnSpPr/>
          <p:nvPr userDrawn="1"/>
        </p:nvCxnSpPr>
        <p:spPr>
          <a:xfrm>
            <a:off x="335535" y="663893"/>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userDrawn="1"/>
        </p:nvPicPr>
        <p:blipFill>
          <a:blip r:embed="rId3"/>
          <a:stretch>
            <a:fillRect/>
          </a:stretch>
        </p:blipFill>
        <p:spPr>
          <a:xfrm>
            <a:off x="431595" y="164637"/>
            <a:ext cx="1248789" cy="411885"/>
          </a:xfrm>
          <a:prstGeom prst="rect">
            <a:avLst/>
          </a:prstGeom>
        </p:spPr>
      </p:pic>
      <p:pic>
        <p:nvPicPr>
          <p:cNvPr id="14" name="Immagin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l="4993" t="19226" r="9639" b="16205"/>
          <a:stretch/>
        </p:blipFill>
        <p:spPr>
          <a:xfrm>
            <a:off x="10849861" y="102305"/>
            <a:ext cx="1003740" cy="536549"/>
          </a:xfrm>
          <a:prstGeom prst="rect">
            <a:avLst/>
          </a:prstGeom>
        </p:spPr>
      </p:pic>
    </p:spTree>
    <p:extLst>
      <p:ext uri="{BB962C8B-B14F-4D97-AF65-F5344CB8AC3E}">
        <p14:creationId xmlns:p14="http://schemas.microsoft.com/office/powerpoint/2010/main" val="24677081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dirty="0" smtClean="0"/>
              <a:t>Presentation title</a:t>
            </a:r>
            <a:endParaRPr lang="en-US" dirty="0"/>
          </a:p>
        </p:txBody>
      </p:sp>
      <p:sp>
        <p:nvSpPr>
          <p:cNvPr id="3" name="Text Placeholder 2"/>
          <p:cNvSpPr>
            <a:spLocks noGrp="1"/>
          </p:cNvSpPr>
          <p:nvPr>
            <p:ph type="body" sz="quarter" idx="11"/>
          </p:nvPr>
        </p:nvSpPr>
        <p:spPr>
          <a:xfrm>
            <a:off x="607803" y="1025532"/>
            <a:ext cx="10978515" cy="1643063"/>
          </a:xfrm>
        </p:spPr>
        <p:txBody>
          <a:bodyPr/>
          <a:lstStyle>
            <a:lvl1pPr marL="0" indent="0" algn="l">
              <a:lnSpc>
                <a:spcPct val="85000"/>
              </a:lnSpc>
              <a:spcBef>
                <a:spcPts val="0"/>
              </a:spcBef>
              <a:buNone/>
              <a:defRPr sz="49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
        <p:nvSpPr>
          <p:cNvPr id="5" name="Line 11"/>
          <p:cNvSpPr>
            <a:spLocks noChangeShapeType="1"/>
          </p:cNvSpPr>
          <p:nvPr userDrawn="1"/>
        </p:nvSpPr>
        <p:spPr bwMode="auto">
          <a:xfrm>
            <a:off x="609919" y="6242400"/>
            <a:ext cx="10978515" cy="0"/>
          </a:xfrm>
          <a:prstGeom prst="line">
            <a:avLst/>
          </a:prstGeom>
          <a:noFill/>
          <a:ln w="3175">
            <a:solidFill>
              <a:srgbClr val="808080"/>
            </a:solidFill>
            <a:round/>
            <a:headEnd/>
            <a:tailEnd/>
          </a:ln>
          <a:effectLst/>
        </p:spPr>
        <p:txBody>
          <a:bodyPr wrap="none" lIns="90901" tIns="45479" rIns="90901" bIns="4547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2615625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1"/>
          </p:nvPr>
        </p:nvSpPr>
        <p:spPr/>
        <p:txBody>
          <a:bodyPr/>
          <a:lstStyle/>
          <a:p>
            <a:r>
              <a:rPr lang="en-GB" dirty="0" smtClean="0"/>
              <a:t>Presentation title</a:t>
            </a:r>
            <a:endParaRPr lang="en-GB" dirty="0"/>
          </a:p>
        </p:txBody>
      </p:sp>
      <p:sp>
        <p:nvSpPr>
          <p:cNvPr id="7" name="Line 10"/>
          <p:cNvSpPr>
            <a:spLocks noChangeShapeType="1"/>
          </p:cNvSpPr>
          <p:nvPr userDrawn="1"/>
        </p:nvSpPr>
        <p:spPr bwMode="auto">
          <a:xfrm>
            <a:off x="609919" y="1044000"/>
            <a:ext cx="10978515" cy="0"/>
          </a:xfrm>
          <a:prstGeom prst="line">
            <a:avLst/>
          </a:prstGeom>
          <a:noFill/>
          <a:ln w="19050">
            <a:solidFill>
              <a:schemeClr val="accent2"/>
            </a:solidFill>
            <a:round/>
            <a:headEnd/>
            <a:tailEnd/>
          </a:ln>
          <a:effectLst/>
        </p:spPr>
        <p:txBody>
          <a:bodyPr wrap="none" lIns="90901" tIns="45479" rIns="90901" bIns="4547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609919" y="6242400"/>
            <a:ext cx="10978515" cy="0"/>
          </a:xfrm>
          <a:prstGeom prst="line">
            <a:avLst/>
          </a:prstGeom>
          <a:noFill/>
          <a:ln w="3175">
            <a:solidFill>
              <a:srgbClr val="808080"/>
            </a:solidFill>
            <a:round/>
            <a:headEnd/>
            <a:tailEnd/>
          </a:ln>
          <a:effectLst/>
        </p:spPr>
        <p:txBody>
          <a:bodyPr wrap="none" lIns="90901" tIns="45479" rIns="90901" bIns="4547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9"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smtClean="0"/>
              <a:t>Click to edit Master title style</a:t>
            </a:r>
            <a:endParaRPr lang="en-US" dirty="0"/>
          </a:p>
        </p:txBody>
      </p:sp>
      <p:sp>
        <p:nvSpPr>
          <p:cNvPr id="12" name="Footer Placeholder 11"/>
          <p:cNvSpPr>
            <a:spLocks noGrp="1"/>
          </p:cNvSpPr>
          <p:nvPr>
            <p:ph type="ftr" sz="quarter" idx="10"/>
          </p:nvPr>
        </p:nvSpPr>
        <p:spPr/>
        <p:txBody>
          <a:bodyPr/>
          <a:lstStyle/>
          <a:p>
            <a:r>
              <a:rPr lang="en-US" dirty="0" smtClean="0"/>
              <a:t>Presentation title</a:t>
            </a:r>
            <a:endParaRPr lang="en-US" dirty="0"/>
          </a:p>
        </p:txBody>
      </p:sp>
      <p:sp>
        <p:nvSpPr>
          <p:cNvPr id="6" name="Freeform 6"/>
          <p:cNvSpPr>
            <a:spLocks/>
          </p:cNvSpPr>
          <p:nvPr userDrawn="1"/>
        </p:nvSpPr>
        <p:spPr bwMode="gray">
          <a:xfrm>
            <a:off x="598493" y="1057275"/>
            <a:ext cx="10993437"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2"/>
          </a:solidFill>
          <a:ln w="9525">
            <a:noFill/>
            <a:round/>
            <a:headEnd/>
            <a:tailEnd/>
          </a:ln>
        </p:spPr>
        <p:txBody>
          <a:bodyPr vert="horz" wrap="square" lIns="90901" tIns="45479" rIns="90901" bIns="45479"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044832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9"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smtClean="0"/>
              <a:t>Click to edit Master title style</a:t>
            </a:r>
            <a:endParaRPr lang="en-US" dirty="0"/>
          </a:p>
        </p:txBody>
      </p:sp>
      <p:sp>
        <p:nvSpPr>
          <p:cNvPr id="12" name="Footer Placeholder 11"/>
          <p:cNvSpPr>
            <a:spLocks noGrp="1"/>
          </p:cNvSpPr>
          <p:nvPr>
            <p:ph type="ftr" sz="quarter" idx="10"/>
          </p:nvPr>
        </p:nvSpPr>
        <p:spPr/>
        <p:txBody>
          <a:bodyPr/>
          <a:lstStyle/>
          <a:p>
            <a:r>
              <a:rPr lang="en-US" dirty="0" smtClean="0"/>
              <a:t>Presentation title</a:t>
            </a:r>
            <a:endParaRPr lang="en-US" dirty="0"/>
          </a:p>
        </p:txBody>
      </p:sp>
      <p:sp>
        <p:nvSpPr>
          <p:cNvPr id="6" name="Freeform 5"/>
          <p:cNvSpPr>
            <a:spLocks/>
          </p:cNvSpPr>
          <p:nvPr userDrawn="1"/>
        </p:nvSpPr>
        <p:spPr bwMode="gray">
          <a:xfrm>
            <a:off x="598493" y="1057275"/>
            <a:ext cx="10993437"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rgbClr val="808080"/>
          </a:solidFill>
          <a:ln w="9525">
            <a:noFill/>
            <a:round/>
            <a:headEnd/>
            <a:tailEnd/>
          </a:ln>
        </p:spPr>
        <p:txBody>
          <a:bodyPr vert="horz" wrap="square" lIns="90901" tIns="45479" rIns="90901" bIns="45479"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93080655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9"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smtClean="0"/>
              <a:t>Click to edit Master title style</a:t>
            </a:r>
            <a:endParaRPr lang="en-US" dirty="0"/>
          </a:p>
        </p:txBody>
      </p:sp>
      <p:sp>
        <p:nvSpPr>
          <p:cNvPr id="12" name="Footer Placeholder 11"/>
          <p:cNvSpPr>
            <a:spLocks noGrp="1"/>
          </p:cNvSpPr>
          <p:nvPr>
            <p:ph type="ftr" sz="quarter" idx="10"/>
          </p:nvPr>
        </p:nvSpPr>
        <p:spPr/>
        <p:txBody>
          <a:bodyPr/>
          <a:lstStyle/>
          <a:p>
            <a:r>
              <a:rPr lang="en-US" dirty="0" smtClean="0"/>
              <a:t>Presentation title</a:t>
            </a:r>
            <a:endParaRPr lang="en-US" dirty="0"/>
          </a:p>
        </p:txBody>
      </p:sp>
      <p:pic>
        <p:nvPicPr>
          <p:cNvPr id="6" name="Picture 3"/>
          <p:cNvPicPr>
            <a:picLocks noChangeAspect="1" noChangeArrowheads="1"/>
          </p:cNvPicPr>
          <p:nvPr userDrawn="1"/>
        </p:nvPicPr>
        <p:blipFill>
          <a:blip r:embed="rId2" cstate="print"/>
          <a:srcRect/>
          <a:stretch>
            <a:fillRect/>
          </a:stretch>
        </p:blipFill>
        <p:spPr bwMode="auto">
          <a:xfrm>
            <a:off x="597602" y="1058400"/>
            <a:ext cx="10989880" cy="5194800"/>
          </a:xfrm>
          <a:prstGeom prst="rect">
            <a:avLst/>
          </a:prstGeom>
          <a:noFill/>
          <a:ln w="9525">
            <a:noFill/>
            <a:miter lim="800000"/>
            <a:headEnd/>
            <a:tailEnd/>
          </a:ln>
          <a:effectLst/>
        </p:spPr>
      </p:pic>
    </p:spTree>
    <p:extLst>
      <p:ext uri="{BB962C8B-B14F-4D97-AF65-F5344CB8AC3E}">
        <p14:creationId xmlns:p14="http://schemas.microsoft.com/office/powerpoint/2010/main" val="37669438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dirty="0" smtClean="0"/>
              <a:t>Presentation title</a:t>
            </a:r>
            <a:endParaRPr lang="en-US" dirty="0"/>
          </a:p>
        </p:txBody>
      </p:sp>
      <p:sp>
        <p:nvSpPr>
          <p:cNvPr id="7" name="Line 11"/>
          <p:cNvSpPr>
            <a:spLocks noChangeShapeType="1"/>
          </p:cNvSpPr>
          <p:nvPr userDrawn="1"/>
        </p:nvSpPr>
        <p:spPr bwMode="auto">
          <a:xfrm>
            <a:off x="607800" y="6243639"/>
            <a:ext cx="10978515" cy="0"/>
          </a:xfrm>
          <a:prstGeom prst="line">
            <a:avLst/>
          </a:prstGeom>
          <a:noFill/>
          <a:ln w="3175">
            <a:solidFill>
              <a:srgbClr val="808080"/>
            </a:solidFill>
            <a:round/>
            <a:headEnd/>
            <a:tailEnd/>
          </a:ln>
          <a:effectLst/>
        </p:spPr>
        <p:txBody>
          <a:bodyPr wrap="none" lIns="90901" tIns="45479" rIns="90901" bIns="45479" anchor="ctr"/>
          <a:lstStyle/>
          <a:p>
            <a:endParaRPr lang="en-US" noProof="0" dirty="0">
              <a:solidFill>
                <a:schemeClr val="bg1"/>
              </a:solidFill>
            </a:endParaRPr>
          </a:p>
        </p:txBody>
      </p:sp>
    </p:spTree>
    <p:extLst>
      <p:ext uri="{BB962C8B-B14F-4D97-AF65-F5344CB8AC3E}">
        <p14:creationId xmlns:p14="http://schemas.microsoft.com/office/powerpoint/2010/main" val="166112614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607800" y="6243639"/>
            <a:ext cx="10978515" cy="0"/>
          </a:xfrm>
          <a:prstGeom prst="line">
            <a:avLst/>
          </a:prstGeom>
          <a:noFill/>
          <a:ln w="3175">
            <a:solidFill>
              <a:srgbClr val="808080"/>
            </a:solidFill>
            <a:round/>
            <a:headEnd/>
            <a:tailEnd/>
          </a:ln>
          <a:effectLst/>
        </p:spPr>
        <p:txBody>
          <a:bodyPr wrap="none" lIns="90901" tIns="45479" rIns="90901" bIns="45479" anchor="ctr"/>
          <a:lstStyle/>
          <a:p>
            <a:endParaRPr lang="en-US" noProof="0" dirty="0">
              <a:solidFill>
                <a:schemeClr val="bg1"/>
              </a:solidFill>
            </a:endParaRPr>
          </a:p>
        </p:txBody>
      </p:sp>
      <p:sp>
        <p:nvSpPr>
          <p:cNvPr id="8" name="Content Placeholder 2"/>
          <p:cNvSpPr>
            <a:spLocks noGrp="1"/>
          </p:cNvSpPr>
          <p:nvPr>
            <p:ph idx="1"/>
          </p:nvPr>
        </p:nvSpPr>
        <p:spPr>
          <a:xfrm>
            <a:off x="607803" y="719160"/>
            <a:ext cx="4677635" cy="5210063"/>
          </a:xfrm>
        </p:spPr>
        <p:txBody>
          <a:bodyPr/>
          <a:lstStyle>
            <a:lvl1pPr marL="0" indent="0" algn="l" defTabSz="989780" rtl="0" fontAlgn="base">
              <a:lnSpc>
                <a:spcPct val="100000"/>
              </a:lnSpc>
              <a:spcBef>
                <a:spcPct val="70000"/>
              </a:spcBef>
              <a:spcAft>
                <a:spcPct val="0"/>
              </a:spcAft>
              <a:buSzPct val="100000"/>
              <a:buNone/>
              <a:defRPr lang="en-US" sz="1200" kern="1200" noProof="0" dirty="0" smtClean="0">
                <a:solidFill>
                  <a:schemeClr val="bg1"/>
                </a:solidFill>
                <a:latin typeface="Arial" pitchFamily="34" charset="0"/>
                <a:ea typeface="+mn-ea"/>
                <a:cs typeface="Arial" pitchFamily="34" charset="0"/>
              </a:defRPr>
            </a:lvl1pPr>
            <a:lvl2pPr marL="0" indent="0" algn="l" defTabSz="989780"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75222" indent="-175222" algn="l" defTabSz="989780"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89780"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87833" indent="-187833" algn="l" defTabSz="989780"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2419397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0372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sp>
        <p:nvSpPr>
          <p:cNvPr id="2" name="Title 1"/>
          <p:cNvSpPr>
            <a:spLocks noGrp="1"/>
          </p:cNvSpPr>
          <p:nvPr>
            <p:ph type="ctrTitle"/>
          </p:nvPr>
        </p:nvSpPr>
        <p:spPr>
          <a:xfrm>
            <a:off x="3088800" y="777600"/>
            <a:ext cx="8510400" cy="860400"/>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3088800" y="1731600"/>
            <a:ext cx="6224400" cy="968400"/>
          </a:xfrm>
        </p:spPr>
        <p:txBody>
          <a:bodyPr/>
          <a:lstStyle>
            <a:lvl1pPr marL="0" indent="0" algn="l">
              <a:buNone/>
              <a:defRPr sz="2000">
                <a:solidFill>
                  <a:schemeClr val="tx1">
                    <a:tint val="75000"/>
                  </a:schemeClr>
                </a:solidFill>
              </a:defRPr>
            </a:lvl1pPr>
            <a:lvl2pPr marL="0" indent="0" algn="l">
              <a:buNone/>
              <a:defRPr sz="1600">
                <a:solidFill>
                  <a:schemeClr val="tx1">
                    <a:tint val="75000"/>
                  </a:schemeClr>
                </a:solidFill>
              </a:defRPr>
            </a:lvl2pPr>
            <a:lvl3pPr marL="909267" indent="0" algn="ctr">
              <a:buNone/>
              <a:defRPr>
                <a:solidFill>
                  <a:schemeClr val="tx1">
                    <a:tint val="75000"/>
                  </a:schemeClr>
                </a:solidFill>
              </a:defRPr>
            </a:lvl3pPr>
            <a:lvl4pPr marL="1363891" indent="0" algn="ctr">
              <a:buNone/>
              <a:defRPr>
                <a:solidFill>
                  <a:schemeClr val="tx1">
                    <a:tint val="75000"/>
                  </a:schemeClr>
                </a:solidFill>
              </a:defRPr>
            </a:lvl4pPr>
            <a:lvl5pPr marL="1818536" indent="0" algn="ctr">
              <a:buNone/>
              <a:defRPr>
                <a:solidFill>
                  <a:schemeClr val="tx1">
                    <a:tint val="75000"/>
                  </a:schemeClr>
                </a:solidFill>
              </a:defRPr>
            </a:lvl5pPr>
            <a:lvl6pPr marL="2273172" indent="0" algn="ctr">
              <a:buNone/>
              <a:defRPr>
                <a:solidFill>
                  <a:schemeClr val="tx1">
                    <a:tint val="75000"/>
                  </a:schemeClr>
                </a:solidFill>
              </a:defRPr>
            </a:lvl6pPr>
            <a:lvl7pPr marL="2727795" indent="0" algn="ctr">
              <a:buNone/>
              <a:defRPr>
                <a:solidFill>
                  <a:schemeClr val="tx1">
                    <a:tint val="75000"/>
                  </a:schemeClr>
                </a:solidFill>
              </a:defRPr>
            </a:lvl7pPr>
            <a:lvl8pPr marL="3182430" indent="0" algn="ctr">
              <a:buNone/>
              <a:defRPr>
                <a:solidFill>
                  <a:schemeClr val="tx1">
                    <a:tint val="75000"/>
                  </a:schemeClr>
                </a:solidFill>
              </a:defRPr>
            </a:lvl8pPr>
            <a:lvl9pPr marL="3637065" indent="0" algn="ctr">
              <a:buNone/>
              <a:defRPr>
                <a:solidFill>
                  <a:schemeClr val="tx1">
                    <a:tint val="75000"/>
                  </a:schemeClr>
                </a:solidFill>
              </a:defRPr>
            </a:lvl9pPr>
          </a:lstStyle>
          <a:p>
            <a:r>
              <a:rPr lang="en-US" dirty="0" smtClean="0"/>
              <a:t>Click to edit Master subtitle style</a:t>
            </a:r>
          </a:p>
          <a:p>
            <a:pPr lvl="1"/>
            <a:endParaRPr lang="en-GB" dirty="0"/>
          </a:p>
        </p:txBody>
      </p:sp>
      <p:pic>
        <p:nvPicPr>
          <p:cNvPr id="15" name="Picture 2"/>
          <p:cNvPicPr>
            <a:picLocks noChangeAspect="1" noChangeArrowheads="1"/>
          </p:cNvPicPr>
          <p:nvPr userDrawn="1"/>
        </p:nvPicPr>
        <p:blipFill>
          <a:blip r:embed="rId2" cstate="print"/>
          <a:srcRect/>
          <a:stretch>
            <a:fillRect/>
          </a:stretch>
        </p:blipFill>
        <p:spPr bwMode="black">
          <a:xfrm>
            <a:off x="0" y="4291203"/>
            <a:ext cx="3088437" cy="1813020"/>
          </a:xfrm>
          <a:prstGeom prst="rect">
            <a:avLst/>
          </a:prstGeom>
          <a:noFill/>
          <a:ln w="9525">
            <a:noFill/>
            <a:miter lim="800000"/>
            <a:headEnd/>
            <a:tailEnd/>
          </a:ln>
          <a:effectLst/>
        </p:spPr>
      </p:pic>
      <p:sp>
        <p:nvSpPr>
          <p:cNvPr id="16" name="Freeform 8"/>
          <p:cNvSpPr>
            <a:spLocks/>
          </p:cNvSpPr>
          <p:nvPr userDrawn="1"/>
        </p:nvSpPr>
        <p:spPr bwMode="gray">
          <a:xfrm>
            <a:off x="3082575" y="1628775"/>
            <a:ext cx="9125689" cy="3318440"/>
          </a:xfrm>
          <a:custGeom>
            <a:avLst/>
            <a:gdLst/>
            <a:ahLst/>
            <a:cxnLst>
              <a:cxn ang="0">
                <a:pos x="0" y="2464"/>
              </a:cxn>
              <a:cxn ang="0">
                <a:pos x="6761" y="0"/>
              </a:cxn>
              <a:cxn ang="0">
                <a:pos x="6761" y="1290"/>
              </a:cxn>
              <a:cxn ang="0">
                <a:pos x="0" y="2464"/>
              </a:cxn>
            </a:cxnLst>
            <a:rect l="0" t="0" r="r" b="b"/>
            <a:pathLst>
              <a:path w="6761" h="2464">
                <a:moveTo>
                  <a:pt x="0" y="2464"/>
                </a:moveTo>
                <a:lnTo>
                  <a:pt x="6761" y="0"/>
                </a:lnTo>
                <a:lnTo>
                  <a:pt x="6761" y="1290"/>
                </a:lnTo>
                <a:lnTo>
                  <a:pt x="0" y="2464"/>
                </a:lnTo>
                <a:close/>
              </a:path>
            </a:pathLst>
          </a:custGeom>
          <a:solidFill>
            <a:schemeClr val="accent2"/>
          </a:solidFill>
          <a:ln w="9525">
            <a:noFill/>
            <a:round/>
            <a:headEnd/>
            <a:tailEnd/>
          </a:ln>
        </p:spPr>
        <p:txBody>
          <a:bodyPr vert="horz" wrap="square" lIns="90901" tIns="45479" rIns="90901" bIns="45479" numCol="1" anchor="t" anchorCtr="0" compatLnSpc="1">
            <a:prstTxWarp prst="textNoShape">
              <a:avLst/>
            </a:prstTxWarp>
          </a:bodyPr>
          <a:lstStyle/>
          <a:p>
            <a:endParaRPr lang="en-GB" dirty="0"/>
          </a:p>
        </p:txBody>
      </p:sp>
      <p:pic>
        <p:nvPicPr>
          <p:cNvPr id="9" name="Picture 2"/>
          <p:cNvPicPr>
            <a:picLocks noChangeAspect="1" noChangeArrowheads="1"/>
          </p:cNvPicPr>
          <p:nvPr userDrawn="1"/>
        </p:nvPicPr>
        <p:blipFill>
          <a:blip r:embed="rId3" cstate="print"/>
          <a:srcRect/>
          <a:stretch>
            <a:fillRect/>
          </a:stretch>
        </p:blipFill>
        <p:spPr bwMode="black">
          <a:xfrm>
            <a:off x="3085898" y="5744851"/>
            <a:ext cx="983415" cy="745200"/>
          </a:xfrm>
          <a:prstGeom prst="rect">
            <a:avLst/>
          </a:prstGeom>
          <a:noFill/>
          <a:ln w="9525">
            <a:noFill/>
            <a:miter lim="800000"/>
            <a:headEnd/>
            <a:tailEnd/>
          </a:ln>
          <a:effectLst/>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p:txBody>
          <a:bodyPr/>
          <a:lstStyle/>
          <a:p>
            <a:r>
              <a:rPr lang="en-GB" dirty="0" smtClean="0"/>
              <a:t>Presentation title</a:t>
            </a:r>
            <a:endParaRPr lang="en-GB" dirty="0"/>
          </a:p>
        </p:txBody>
      </p:sp>
      <p:sp>
        <p:nvSpPr>
          <p:cNvPr id="7" name="Line 10"/>
          <p:cNvSpPr>
            <a:spLocks noChangeShapeType="1"/>
          </p:cNvSpPr>
          <p:nvPr userDrawn="1"/>
        </p:nvSpPr>
        <p:spPr bwMode="auto">
          <a:xfrm>
            <a:off x="609919" y="1044000"/>
            <a:ext cx="10978515" cy="0"/>
          </a:xfrm>
          <a:prstGeom prst="line">
            <a:avLst/>
          </a:prstGeom>
          <a:noFill/>
          <a:ln w="19050">
            <a:solidFill>
              <a:schemeClr val="accent2"/>
            </a:solidFill>
            <a:round/>
            <a:headEnd/>
            <a:tailEnd/>
          </a:ln>
          <a:effectLst/>
        </p:spPr>
        <p:txBody>
          <a:bodyPr wrap="none" lIns="90901" tIns="45479" rIns="90901" bIns="4547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609919" y="6242400"/>
            <a:ext cx="10978515" cy="0"/>
          </a:xfrm>
          <a:prstGeom prst="line">
            <a:avLst/>
          </a:prstGeom>
          <a:noFill/>
          <a:ln w="3175">
            <a:solidFill>
              <a:srgbClr val="808080"/>
            </a:solidFill>
            <a:round/>
            <a:headEnd/>
            <a:tailEnd/>
          </a:ln>
          <a:effectLst/>
        </p:spPr>
        <p:txBody>
          <a:bodyPr wrap="none" lIns="90901" tIns="45479" rIns="90901" bIns="4547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Footer Placeholder 4"/>
          <p:cNvSpPr>
            <a:spLocks noGrp="1"/>
          </p:cNvSpPr>
          <p:nvPr>
            <p:ph type="ftr" sz="quarter" idx="11"/>
          </p:nvPr>
        </p:nvSpPr>
        <p:spPr/>
        <p:txBody>
          <a:bodyPr/>
          <a:lstStyle/>
          <a:p>
            <a:r>
              <a:rPr lang="en-GB" dirty="0" smtClean="0"/>
              <a:t>Presentation title</a:t>
            </a:r>
            <a:endParaRPr lang="en-GB" dirty="0"/>
          </a:p>
        </p:txBody>
      </p:sp>
      <p:sp>
        <p:nvSpPr>
          <p:cNvPr id="7" name="Line 10"/>
          <p:cNvSpPr>
            <a:spLocks noChangeShapeType="1"/>
          </p:cNvSpPr>
          <p:nvPr userDrawn="1"/>
        </p:nvSpPr>
        <p:spPr bwMode="auto">
          <a:xfrm>
            <a:off x="609919" y="1044000"/>
            <a:ext cx="10978515" cy="0"/>
          </a:xfrm>
          <a:prstGeom prst="line">
            <a:avLst/>
          </a:prstGeom>
          <a:noFill/>
          <a:ln w="19050">
            <a:solidFill>
              <a:schemeClr val="accent2"/>
            </a:solidFill>
            <a:round/>
            <a:headEnd/>
            <a:tailEnd/>
          </a:ln>
          <a:effectLst/>
        </p:spPr>
        <p:txBody>
          <a:bodyPr wrap="none" lIns="90901" tIns="45479" rIns="90901" bIns="4547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609919" y="6242400"/>
            <a:ext cx="10978515" cy="0"/>
          </a:xfrm>
          <a:prstGeom prst="line">
            <a:avLst/>
          </a:prstGeom>
          <a:noFill/>
          <a:ln w="3175">
            <a:solidFill>
              <a:srgbClr val="808080"/>
            </a:solidFill>
            <a:round/>
            <a:headEnd/>
            <a:tailEnd/>
          </a:ln>
          <a:effectLst/>
        </p:spPr>
        <p:txBody>
          <a:bodyPr wrap="none" lIns="90901" tIns="45479" rIns="90901" bIns="4547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609920" y="1600205"/>
            <a:ext cx="5387605" cy="4525963"/>
          </a:xfrm>
        </p:spPr>
        <p:txBody>
          <a:bodyPr/>
          <a:lstStyle>
            <a:lvl1pPr>
              <a:defRPr sz="24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200829" y="1600205"/>
            <a:ext cx="5387605" cy="4525963"/>
          </a:xfrm>
        </p:spPr>
        <p:txBody>
          <a:bodyPr/>
          <a:lstStyle>
            <a:lvl1pPr>
              <a:defRPr sz="24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11"/>
          </p:nvPr>
        </p:nvSpPr>
        <p:spPr/>
        <p:txBody>
          <a:bodyPr/>
          <a:lstStyle/>
          <a:p>
            <a:r>
              <a:rPr lang="en-GB" dirty="0" smtClean="0"/>
              <a:t>Presentation title</a:t>
            </a:r>
            <a:endParaRPr lang="en-GB" dirty="0"/>
          </a:p>
        </p:txBody>
      </p:sp>
      <p:sp>
        <p:nvSpPr>
          <p:cNvPr id="8" name="Line 10"/>
          <p:cNvSpPr>
            <a:spLocks noChangeShapeType="1"/>
          </p:cNvSpPr>
          <p:nvPr userDrawn="1"/>
        </p:nvSpPr>
        <p:spPr bwMode="auto">
          <a:xfrm>
            <a:off x="609919" y="1044000"/>
            <a:ext cx="10978515" cy="0"/>
          </a:xfrm>
          <a:prstGeom prst="line">
            <a:avLst/>
          </a:prstGeom>
          <a:noFill/>
          <a:ln w="19050">
            <a:solidFill>
              <a:schemeClr val="accent2"/>
            </a:solidFill>
            <a:round/>
            <a:headEnd/>
            <a:tailEnd/>
          </a:ln>
          <a:effectLst/>
        </p:spPr>
        <p:txBody>
          <a:bodyPr wrap="none" lIns="90901" tIns="45479" rIns="90901" bIns="4547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609919" y="6242400"/>
            <a:ext cx="10978515" cy="0"/>
          </a:xfrm>
          <a:prstGeom prst="line">
            <a:avLst/>
          </a:prstGeom>
          <a:noFill/>
          <a:ln w="3175">
            <a:solidFill>
              <a:srgbClr val="808080"/>
            </a:solidFill>
            <a:round/>
            <a:headEnd/>
            <a:tailEnd/>
          </a:ln>
          <a:effectLst/>
        </p:spPr>
        <p:txBody>
          <a:bodyPr wrap="none" lIns="90901" tIns="45479" rIns="90901" bIns="4547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Footer Placeholder 4"/>
          <p:cNvSpPr>
            <a:spLocks noGrp="1"/>
          </p:cNvSpPr>
          <p:nvPr>
            <p:ph type="ftr" sz="quarter" idx="11"/>
          </p:nvPr>
        </p:nvSpPr>
        <p:spPr/>
        <p:txBody>
          <a:bodyPr/>
          <a:lstStyle/>
          <a:p>
            <a:r>
              <a:rPr lang="en-GB" dirty="0" smtClean="0"/>
              <a:t>Presentation title</a:t>
            </a:r>
            <a:endParaRPr lang="en-GB" dirty="0"/>
          </a:p>
        </p:txBody>
      </p:sp>
      <p:sp>
        <p:nvSpPr>
          <p:cNvPr id="7" name="Line 10"/>
          <p:cNvSpPr>
            <a:spLocks noChangeShapeType="1"/>
          </p:cNvSpPr>
          <p:nvPr userDrawn="1"/>
        </p:nvSpPr>
        <p:spPr bwMode="auto">
          <a:xfrm>
            <a:off x="609919" y="1044000"/>
            <a:ext cx="10978515" cy="0"/>
          </a:xfrm>
          <a:prstGeom prst="line">
            <a:avLst/>
          </a:prstGeom>
          <a:noFill/>
          <a:ln w="19050">
            <a:solidFill>
              <a:schemeClr val="accent2"/>
            </a:solidFill>
            <a:round/>
            <a:headEnd/>
            <a:tailEnd/>
          </a:ln>
          <a:effectLst/>
        </p:spPr>
        <p:txBody>
          <a:bodyPr wrap="none" lIns="90901" tIns="45479" rIns="90901" bIns="4547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609919" y="6242400"/>
            <a:ext cx="10978515" cy="0"/>
          </a:xfrm>
          <a:prstGeom prst="line">
            <a:avLst/>
          </a:prstGeom>
          <a:noFill/>
          <a:ln w="3175">
            <a:solidFill>
              <a:srgbClr val="808080"/>
            </a:solidFill>
            <a:round/>
            <a:headEnd/>
            <a:tailEnd/>
          </a:ln>
          <a:effectLst/>
        </p:spPr>
        <p:txBody>
          <a:bodyPr wrap="none" lIns="90901" tIns="45479" rIns="90901" bIns="4547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609917" y="2196005"/>
            <a:ext cx="5393208" cy="3994963"/>
          </a:xfrm>
        </p:spPr>
        <p:txBody>
          <a:bodyPr/>
          <a:lstStyle>
            <a:lvl1pPr>
              <a:defRPr sz="24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204832" y="2178000"/>
            <a:ext cx="5393208" cy="3994963"/>
          </a:xfrm>
        </p:spPr>
        <p:txBody>
          <a:bodyPr/>
          <a:lstStyle>
            <a:lvl1pPr>
              <a:defRPr sz="24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11"/>
          </p:nvPr>
        </p:nvSpPr>
        <p:spPr/>
        <p:txBody>
          <a:bodyPr/>
          <a:lstStyle/>
          <a:p>
            <a:r>
              <a:rPr lang="en-GB" dirty="0" smtClean="0"/>
              <a:t>Presentation title</a:t>
            </a:r>
            <a:endParaRPr lang="en-GB" dirty="0"/>
          </a:p>
        </p:txBody>
      </p:sp>
      <p:sp>
        <p:nvSpPr>
          <p:cNvPr id="8" name="Line 10"/>
          <p:cNvSpPr>
            <a:spLocks noChangeShapeType="1"/>
          </p:cNvSpPr>
          <p:nvPr userDrawn="1"/>
        </p:nvSpPr>
        <p:spPr bwMode="auto">
          <a:xfrm>
            <a:off x="609919" y="1044000"/>
            <a:ext cx="10978515" cy="0"/>
          </a:xfrm>
          <a:prstGeom prst="line">
            <a:avLst/>
          </a:prstGeom>
          <a:noFill/>
          <a:ln w="19050">
            <a:solidFill>
              <a:schemeClr val="accent2"/>
            </a:solidFill>
            <a:round/>
            <a:headEnd/>
            <a:tailEnd/>
          </a:ln>
          <a:effectLst/>
        </p:spPr>
        <p:txBody>
          <a:bodyPr wrap="none" lIns="90901" tIns="45479" rIns="90901" bIns="4547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609917" y="1490400"/>
            <a:ext cx="5393208" cy="640800"/>
          </a:xfrm>
        </p:spPr>
        <p:txBody>
          <a:bodyPr anchor="b" anchorCtr="0"/>
          <a:lstStyle>
            <a:lvl1pPr>
              <a:buNone/>
              <a:defRPr b="1"/>
            </a:lvl1pPr>
          </a:lstStyle>
          <a:p>
            <a:pPr lvl="0"/>
            <a:endParaRPr lang="en-GB" dirty="0"/>
          </a:p>
        </p:txBody>
      </p:sp>
      <p:sp>
        <p:nvSpPr>
          <p:cNvPr id="11" name="Text Placeholder 9"/>
          <p:cNvSpPr>
            <a:spLocks noGrp="1"/>
          </p:cNvSpPr>
          <p:nvPr>
            <p:ph type="body" sz="quarter" idx="13"/>
          </p:nvPr>
        </p:nvSpPr>
        <p:spPr>
          <a:xfrm>
            <a:off x="6204832" y="1490400"/>
            <a:ext cx="5393208" cy="640800"/>
          </a:xfrm>
        </p:spPr>
        <p:txBody>
          <a:bodyPr anchor="b" anchorCtr="0"/>
          <a:lstStyle>
            <a:lvl1pPr>
              <a:buNone/>
              <a:defRPr b="1"/>
            </a:lvl1pPr>
          </a:lstStyle>
          <a:p>
            <a:pPr lvl="0"/>
            <a:endParaRPr lang="en-GB" dirty="0"/>
          </a:p>
        </p:txBody>
      </p:sp>
      <p:sp>
        <p:nvSpPr>
          <p:cNvPr id="9" name="Line 11"/>
          <p:cNvSpPr>
            <a:spLocks noChangeShapeType="1"/>
          </p:cNvSpPr>
          <p:nvPr userDrawn="1"/>
        </p:nvSpPr>
        <p:spPr bwMode="auto">
          <a:xfrm>
            <a:off x="609919" y="6242400"/>
            <a:ext cx="10978515" cy="0"/>
          </a:xfrm>
          <a:prstGeom prst="line">
            <a:avLst/>
          </a:prstGeom>
          <a:noFill/>
          <a:ln w="3175">
            <a:solidFill>
              <a:srgbClr val="808080"/>
            </a:solidFill>
            <a:round/>
            <a:headEnd/>
            <a:tailEnd/>
          </a:ln>
          <a:effectLst/>
        </p:spPr>
        <p:txBody>
          <a:bodyPr wrap="none" lIns="90901" tIns="45479" rIns="90901" bIns="4547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dirty="0" smtClean="0"/>
              <a:t>Presentation title</a:t>
            </a:r>
            <a:endParaRPr lang="en-US" dirty="0"/>
          </a:p>
        </p:txBody>
      </p:sp>
      <p:sp>
        <p:nvSpPr>
          <p:cNvPr id="3" name="Text Placeholder 2"/>
          <p:cNvSpPr>
            <a:spLocks noGrp="1"/>
          </p:cNvSpPr>
          <p:nvPr>
            <p:ph type="body" sz="quarter" idx="11"/>
          </p:nvPr>
        </p:nvSpPr>
        <p:spPr>
          <a:xfrm>
            <a:off x="607803" y="1025532"/>
            <a:ext cx="10978515" cy="1643063"/>
          </a:xfrm>
        </p:spPr>
        <p:txBody>
          <a:bodyPr/>
          <a:lstStyle>
            <a:lvl1pPr marL="0" indent="0" algn="l">
              <a:lnSpc>
                <a:spcPct val="85000"/>
              </a:lnSpc>
              <a:spcBef>
                <a:spcPts val="0"/>
              </a:spcBef>
              <a:buNone/>
              <a:defRPr sz="49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5" name="Line 11"/>
          <p:cNvSpPr>
            <a:spLocks noChangeShapeType="1"/>
          </p:cNvSpPr>
          <p:nvPr userDrawn="1"/>
        </p:nvSpPr>
        <p:spPr bwMode="auto">
          <a:xfrm>
            <a:off x="609919" y="6242400"/>
            <a:ext cx="10978515" cy="0"/>
          </a:xfrm>
          <a:prstGeom prst="line">
            <a:avLst/>
          </a:prstGeom>
          <a:noFill/>
          <a:ln w="3175">
            <a:solidFill>
              <a:srgbClr val="808080"/>
            </a:solidFill>
            <a:round/>
            <a:headEnd/>
            <a:tailEnd/>
          </a:ln>
          <a:effectLst/>
        </p:spPr>
        <p:txBody>
          <a:bodyPr wrap="none" lIns="90901" tIns="45479" rIns="90901" bIns="4547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9130112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9"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US" dirty="0" smtClean="0"/>
              <a:t>Presentation title</a:t>
            </a:r>
            <a:endParaRPr lang="en-US" dirty="0"/>
          </a:p>
        </p:txBody>
      </p:sp>
      <p:sp>
        <p:nvSpPr>
          <p:cNvPr id="6" name="Freeform 6"/>
          <p:cNvSpPr>
            <a:spLocks/>
          </p:cNvSpPr>
          <p:nvPr userDrawn="1"/>
        </p:nvSpPr>
        <p:spPr bwMode="gray">
          <a:xfrm>
            <a:off x="598493" y="1057275"/>
            <a:ext cx="10993437"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2"/>
          </a:solidFill>
          <a:ln w="9525">
            <a:noFill/>
            <a:round/>
            <a:headEnd/>
            <a:tailEnd/>
          </a:ln>
        </p:spPr>
        <p:txBody>
          <a:bodyPr vert="horz" wrap="square" lIns="90901" tIns="45479" rIns="90901" bIns="45479"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9999408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9"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smtClean="0"/>
              <a:t>Click to edit Master title style</a:t>
            </a:r>
            <a:endParaRPr lang="en-US" dirty="0"/>
          </a:p>
        </p:txBody>
      </p:sp>
      <p:sp>
        <p:nvSpPr>
          <p:cNvPr id="12" name="Footer Placeholder 11"/>
          <p:cNvSpPr>
            <a:spLocks noGrp="1"/>
          </p:cNvSpPr>
          <p:nvPr>
            <p:ph type="ftr" sz="quarter" idx="10"/>
          </p:nvPr>
        </p:nvSpPr>
        <p:spPr/>
        <p:txBody>
          <a:bodyPr/>
          <a:lstStyle/>
          <a:p>
            <a:r>
              <a:rPr lang="en-US" dirty="0" smtClean="0"/>
              <a:t>Presentation title</a:t>
            </a:r>
            <a:endParaRPr lang="en-US" dirty="0"/>
          </a:p>
        </p:txBody>
      </p:sp>
      <p:sp>
        <p:nvSpPr>
          <p:cNvPr id="6" name="Freeform 5"/>
          <p:cNvSpPr>
            <a:spLocks/>
          </p:cNvSpPr>
          <p:nvPr userDrawn="1"/>
        </p:nvSpPr>
        <p:spPr bwMode="gray">
          <a:xfrm>
            <a:off x="598493" y="1057275"/>
            <a:ext cx="10993437"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rgbClr val="808080"/>
          </a:solidFill>
          <a:ln w="9525">
            <a:noFill/>
            <a:round/>
            <a:headEnd/>
            <a:tailEnd/>
          </a:ln>
        </p:spPr>
        <p:txBody>
          <a:bodyPr vert="horz" wrap="square" lIns="90901" tIns="45479" rIns="90901" bIns="45479"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52864780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9"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smtClean="0"/>
              <a:t>Click to edit Master title style</a:t>
            </a:r>
            <a:endParaRPr lang="en-US" dirty="0"/>
          </a:p>
        </p:txBody>
      </p:sp>
      <p:sp>
        <p:nvSpPr>
          <p:cNvPr id="12" name="Footer Placeholder 11"/>
          <p:cNvSpPr>
            <a:spLocks noGrp="1"/>
          </p:cNvSpPr>
          <p:nvPr>
            <p:ph type="ftr" sz="quarter" idx="10"/>
          </p:nvPr>
        </p:nvSpPr>
        <p:spPr/>
        <p:txBody>
          <a:bodyPr/>
          <a:lstStyle/>
          <a:p>
            <a:r>
              <a:rPr lang="en-US" dirty="0" smtClean="0"/>
              <a:t>Presentation title</a:t>
            </a:r>
            <a:endParaRPr lang="en-US" dirty="0"/>
          </a:p>
        </p:txBody>
      </p:sp>
      <p:pic>
        <p:nvPicPr>
          <p:cNvPr id="6" name="Picture 3"/>
          <p:cNvPicPr>
            <a:picLocks noChangeAspect="1" noChangeArrowheads="1"/>
          </p:cNvPicPr>
          <p:nvPr userDrawn="1"/>
        </p:nvPicPr>
        <p:blipFill>
          <a:blip r:embed="rId2" cstate="print"/>
          <a:srcRect/>
          <a:stretch>
            <a:fillRect/>
          </a:stretch>
        </p:blipFill>
        <p:spPr bwMode="auto">
          <a:xfrm>
            <a:off x="597602" y="1058400"/>
            <a:ext cx="10989880" cy="5194800"/>
          </a:xfrm>
          <a:prstGeom prst="rect">
            <a:avLst/>
          </a:prstGeom>
          <a:noFill/>
          <a:ln w="9525">
            <a:noFill/>
            <a:miter lim="800000"/>
            <a:headEnd/>
            <a:tailEnd/>
          </a:ln>
          <a:effectLst/>
        </p:spPr>
      </p:pic>
    </p:spTree>
    <p:extLst>
      <p:ext uri="{BB962C8B-B14F-4D97-AF65-F5344CB8AC3E}">
        <p14:creationId xmlns:p14="http://schemas.microsoft.com/office/powerpoint/2010/main" val="319552107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dirty="0" smtClean="0"/>
              <a:t>Presentation title</a:t>
            </a:r>
            <a:endParaRPr lang="en-US" dirty="0"/>
          </a:p>
        </p:txBody>
      </p:sp>
      <p:sp>
        <p:nvSpPr>
          <p:cNvPr id="7" name="Line 11"/>
          <p:cNvSpPr>
            <a:spLocks noChangeShapeType="1"/>
          </p:cNvSpPr>
          <p:nvPr userDrawn="1"/>
        </p:nvSpPr>
        <p:spPr bwMode="auto">
          <a:xfrm>
            <a:off x="607800" y="6243639"/>
            <a:ext cx="10978515" cy="0"/>
          </a:xfrm>
          <a:prstGeom prst="line">
            <a:avLst/>
          </a:prstGeom>
          <a:noFill/>
          <a:ln w="3175">
            <a:solidFill>
              <a:srgbClr val="808080"/>
            </a:solidFill>
            <a:round/>
            <a:headEnd/>
            <a:tailEnd/>
          </a:ln>
          <a:effectLst/>
        </p:spPr>
        <p:txBody>
          <a:bodyPr wrap="none" lIns="90901" tIns="45479" rIns="90901" bIns="45479" anchor="ctr"/>
          <a:lstStyle/>
          <a:p>
            <a:endParaRPr lang="en-US" noProof="0" dirty="0">
              <a:solidFill>
                <a:schemeClr val="bg1"/>
              </a:solidFill>
            </a:endParaRPr>
          </a:p>
        </p:txBody>
      </p:sp>
    </p:spTree>
    <p:extLst>
      <p:ext uri="{BB962C8B-B14F-4D97-AF65-F5344CB8AC3E}">
        <p14:creationId xmlns:p14="http://schemas.microsoft.com/office/powerpoint/2010/main" val="335068083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607800" y="6243639"/>
            <a:ext cx="10978515" cy="0"/>
          </a:xfrm>
          <a:prstGeom prst="line">
            <a:avLst/>
          </a:prstGeom>
          <a:noFill/>
          <a:ln w="3175">
            <a:solidFill>
              <a:srgbClr val="808080"/>
            </a:solidFill>
            <a:round/>
            <a:headEnd/>
            <a:tailEnd/>
          </a:ln>
          <a:effectLst/>
        </p:spPr>
        <p:txBody>
          <a:bodyPr wrap="none" lIns="90901" tIns="45479" rIns="90901" bIns="45479" anchor="ctr"/>
          <a:lstStyle/>
          <a:p>
            <a:endParaRPr lang="en-US" noProof="0" dirty="0">
              <a:solidFill>
                <a:schemeClr val="bg1"/>
              </a:solidFill>
            </a:endParaRPr>
          </a:p>
        </p:txBody>
      </p:sp>
      <p:sp>
        <p:nvSpPr>
          <p:cNvPr id="8" name="Content Placeholder 2"/>
          <p:cNvSpPr>
            <a:spLocks noGrp="1"/>
          </p:cNvSpPr>
          <p:nvPr>
            <p:ph idx="1"/>
          </p:nvPr>
        </p:nvSpPr>
        <p:spPr>
          <a:xfrm>
            <a:off x="607803" y="719160"/>
            <a:ext cx="4677635" cy="5210063"/>
          </a:xfrm>
        </p:spPr>
        <p:txBody>
          <a:bodyPr/>
          <a:lstStyle>
            <a:lvl1pPr marL="0" indent="0" algn="l" defTabSz="989780" rtl="0" fontAlgn="base">
              <a:lnSpc>
                <a:spcPct val="100000"/>
              </a:lnSpc>
              <a:spcBef>
                <a:spcPct val="70000"/>
              </a:spcBef>
              <a:spcAft>
                <a:spcPct val="0"/>
              </a:spcAft>
              <a:buSzPct val="100000"/>
              <a:buNone/>
              <a:defRPr lang="en-US" sz="1200" kern="1200" noProof="0" dirty="0" smtClean="0">
                <a:solidFill>
                  <a:schemeClr val="bg1"/>
                </a:solidFill>
                <a:latin typeface="Arial" pitchFamily="34" charset="0"/>
                <a:ea typeface="+mn-ea"/>
                <a:cs typeface="Arial" pitchFamily="34" charset="0"/>
              </a:defRPr>
            </a:lvl1pPr>
            <a:lvl2pPr marL="0" indent="0" algn="l" defTabSz="989780"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75222" indent="-175222" algn="l" defTabSz="989780"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89780"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87833" indent="-187833" algn="l" defTabSz="989780"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0900077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sp>
        <p:nvSpPr>
          <p:cNvPr id="2" name="Title 1"/>
          <p:cNvSpPr>
            <a:spLocks noGrp="1"/>
          </p:cNvSpPr>
          <p:nvPr>
            <p:ph type="ctrTitle"/>
          </p:nvPr>
        </p:nvSpPr>
        <p:spPr>
          <a:xfrm>
            <a:off x="3088800" y="777600"/>
            <a:ext cx="8510400" cy="860400"/>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3088800" y="1731600"/>
            <a:ext cx="6224400" cy="968400"/>
          </a:xfrm>
        </p:spPr>
        <p:txBody>
          <a:bodyPr/>
          <a:lstStyle>
            <a:lvl1pPr marL="0" indent="0" algn="l">
              <a:buNone/>
              <a:defRPr sz="2000">
                <a:solidFill>
                  <a:schemeClr val="tx1">
                    <a:tint val="75000"/>
                  </a:schemeClr>
                </a:solidFill>
              </a:defRPr>
            </a:lvl1pPr>
            <a:lvl2pPr marL="0" indent="0" algn="l">
              <a:buNone/>
              <a:defRPr sz="1600">
                <a:solidFill>
                  <a:schemeClr val="tx1">
                    <a:tint val="75000"/>
                  </a:schemeClr>
                </a:solidFill>
              </a:defRPr>
            </a:lvl2pPr>
            <a:lvl3pPr marL="909267" indent="0" algn="ctr">
              <a:buNone/>
              <a:defRPr>
                <a:solidFill>
                  <a:schemeClr val="tx1">
                    <a:tint val="75000"/>
                  </a:schemeClr>
                </a:solidFill>
              </a:defRPr>
            </a:lvl3pPr>
            <a:lvl4pPr marL="1363891" indent="0" algn="ctr">
              <a:buNone/>
              <a:defRPr>
                <a:solidFill>
                  <a:schemeClr val="tx1">
                    <a:tint val="75000"/>
                  </a:schemeClr>
                </a:solidFill>
              </a:defRPr>
            </a:lvl4pPr>
            <a:lvl5pPr marL="1818536" indent="0" algn="ctr">
              <a:buNone/>
              <a:defRPr>
                <a:solidFill>
                  <a:schemeClr val="tx1">
                    <a:tint val="75000"/>
                  </a:schemeClr>
                </a:solidFill>
              </a:defRPr>
            </a:lvl5pPr>
            <a:lvl6pPr marL="2273172" indent="0" algn="ctr">
              <a:buNone/>
              <a:defRPr>
                <a:solidFill>
                  <a:schemeClr val="tx1">
                    <a:tint val="75000"/>
                  </a:schemeClr>
                </a:solidFill>
              </a:defRPr>
            </a:lvl6pPr>
            <a:lvl7pPr marL="2727795" indent="0" algn="ctr">
              <a:buNone/>
              <a:defRPr>
                <a:solidFill>
                  <a:schemeClr val="tx1">
                    <a:tint val="75000"/>
                  </a:schemeClr>
                </a:solidFill>
              </a:defRPr>
            </a:lvl7pPr>
            <a:lvl8pPr marL="3182430" indent="0" algn="ctr">
              <a:buNone/>
              <a:defRPr>
                <a:solidFill>
                  <a:schemeClr val="tx1">
                    <a:tint val="75000"/>
                  </a:schemeClr>
                </a:solidFill>
              </a:defRPr>
            </a:lvl8pPr>
            <a:lvl9pPr marL="3637065" indent="0" algn="ctr">
              <a:buNone/>
              <a:defRPr>
                <a:solidFill>
                  <a:schemeClr val="tx1">
                    <a:tint val="75000"/>
                  </a:schemeClr>
                </a:solidFill>
              </a:defRPr>
            </a:lvl9pPr>
          </a:lstStyle>
          <a:p>
            <a:r>
              <a:rPr lang="en-US" dirty="0" smtClean="0"/>
              <a:t>Click to edit Master subtitle style</a:t>
            </a:r>
          </a:p>
          <a:p>
            <a:pPr lvl="1"/>
            <a:endParaRPr lang="en-GB" dirty="0"/>
          </a:p>
        </p:txBody>
      </p:sp>
      <p:pic>
        <p:nvPicPr>
          <p:cNvPr id="2050" name="Picture 2"/>
          <p:cNvPicPr>
            <a:picLocks noChangeAspect="1" noChangeArrowheads="1"/>
          </p:cNvPicPr>
          <p:nvPr userDrawn="1"/>
        </p:nvPicPr>
        <p:blipFill>
          <a:blip r:embed="rId2" cstate="print"/>
          <a:srcRect/>
          <a:stretch>
            <a:fillRect/>
          </a:stretch>
        </p:blipFill>
        <p:spPr bwMode="black">
          <a:xfrm>
            <a:off x="7" y="4285971"/>
            <a:ext cx="3090427" cy="1814189"/>
          </a:xfrm>
          <a:prstGeom prst="rect">
            <a:avLst/>
          </a:prstGeom>
          <a:noFill/>
          <a:ln w="9525">
            <a:noFill/>
            <a:miter lim="800000"/>
            <a:headEnd/>
            <a:tailEnd/>
          </a:ln>
          <a:effectLst/>
        </p:spPr>
      </p:pic>
      <p:sp>
        <p:nvSpPr>
          <p:cNvPr id="12" name="Freeform 8"/>
          <p:cNvSpPr>
            <a:spLocks/>
          </p:cNvSpPr>
          <p:nvPr userDrawn="1"/>
        </p:nvSpPr>
        <p:spPr bwMode="gray">
          <a:xfrm>
            <a:off x="3084570" y="1633112"/>
            <a:ext cx="9113784" cy="3314111"/>
          </a:xfrm>
          <a:custGeom>
            <a:avLst/>
            <a:gdLst/>
            <a:ahLst/>
            <a:cxnLst>
              <a:cxn ang="0">
                <a:pos x="0" y="2464"/>
              </a:cxn>
              <a:cxn ang="0">
                <a:pos x="6761" y="0"/>
              </a:cxn>
              <a:cxn ang="0">
                <a:pos x="6761" y="1290"/>
              </a:cxn>
              <a:cxn ang="0">
                <a:pos x="0" y="2464"/>
              </a:cxn>
            </a:cxnLst>
            <a:rect l="0" t="0" r="r" b="b"/>
            <a:pathLst>
              <a:path w="6761" h="2464">
                <a:moveTo>
                  <a:pt x="0" y="2464"/>
                </a:moveTo>
                <a:lnTo>
                  <a:pt x="6761" y="0"/>
                </a:lnTo>
                <a:lnTo>
                  <a:pt x="6761" y="1290"/>
                </a:lnTo>
                <a:lnTo>
                  <a:pt x="0" y="2464"/>
                </a:lnTo>
                <a:close/>
              </a:path>
            </a:pathLst>
          </a:custGeom>
          <a:solidFill>
            <a:schemeClr val="accent2"/>
          </a:solidFill>
          <a:ln w="9525">
            <a:noFill/>
            <a:round/>
            <a:headEnd/>
            <a:tailEnd/>
          </a:ln>
        </p:spPr>
        <p:txBody>
          <a:bodyPr vert="horz" wrap="square" lIns="90901" tIns="45479" rIns="90901" bIns="45479" numCol="1" anchor="t" anchorCtr="0" compatLnSpc="1">
            <a:prstTxWarp prst="textNoShape">
              <a:avLst/>
            </a:prstTxWarp>
          </a:bodyPr>
          <a:lstStyle/>
          <a:p>
            <a:endParaRPr lang="en-GB" dirty="0"/>
          </a:p>
        </p:txBody>
      </p:sp>
      <p:pic>
        <p:nvPicPr>
          <p:cNvPr id="9" name="Picture 2"/>
          <p:cNvPicPr>
            <a:picLocks noChangeAspect="1" noChangeArrowheads="1"/>
          </p:cNvPicPr>
          <p:nvPr userDrawn="1"/>
        </p:nvPicPr>
        <p:blipFill>
          <a:blip r:embed="rId3" cstate="print"/>
          <a:srcRect/>
          <a:stretch>
            <a:fillRect/>
          </a:stretch>
        </p:blipFill>
        <p:spPr bwMode="black">
          <a:xfrm>
            <a:off x="3082122" y="5743105"/>
            <a:ext cx="983415" cy="745200"/>
          </a:xfrm>
          <a:prstGeom prst="rect">
            <a:avLst/>
          </a:prstGeom>
          <a:noFill/>
          <a:ln w="9525">
            <a:noFill/>
            <a:miter lim="800000"/>
            <a:headEnd/>
            <a:tailEnd/>
          </a:ln>
          <a:effectLst/>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p:txBody>
          <a:bodyPr/>
          <a:lstStyle/>
          <a:p>
            <a:r>
              <a:rPr lang="en-GB" dirty="0" smtClean="0"/>
              <a:t>Presentation title</a:t>
            </a:r>
            <a:endParaRPr lang="en-GB" dirty="0"/>
          </a:p>
        </p:txBody>
      </p:sp>
      <p:sp>
        <p:nvSpPr>
          <p:cNvPr id="7" name="Line 10"/>
          <p:cNvSpPr>
            <a:spLocks noChangeShapeType="1"/>
          </p:cNvSpPr>
          <p:nvPr userDrawn="1"/>
        </p:nvSpPr>
        <p:spPr bwMode="auto">
          <a:xfrm>
            <a:off x="609919" y="1044000"/>
            <a:ext cx="10978515" cy="0"/>
          </a:xfrm>
          <a:prstGeom prst="line">
            <a:avLst/>
          </a:prstGeom>
          <a:noFill/>
          <a:ln w="19050">
            <a:solidFill>
              <a:schemeClr val="accent2"/>
            </a:solidFill>
            <a:round/>
            <a:headEnd/>
            <a:tailEnd/>
          </a:ln>
          <a:effectLst/>
        </p:spPr>
        <p:txBody>
          <a:bodyPr wrap="none" lIns="90901" tIns="45479" rIns="90901" bIns="4547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609919" y="6242400"/>
            <a:ext cx="10978515" cy="0"/>
          </a:xfrm>
          <a:prstGeom prst="line">
            <a:avLst/>
          </a:prstGeom>
          <a:noFill/>
          <a:ln w="3175">
            <a:solidFill>
              <a:srgbClr val="808080"/>
            </a:solidFill>
            <a:round/>
            <a:headEnd/>
            <a:tailEnd/>
          </a:ln>
          <a:effectLst/>
        </p:spPr>
        <p:txBody>
          <a:bodyPr wrap="none" lIns="90901" tIns="45479" rIns="90901" bIns="4547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609920" y="1600205"/>
            <a:ext cx="5387605" cy="4525963"/>
          </a:xfrm>
        </p:spPr>
        <p:txBody>
          <a:bodyPr/>
          <a:lstStyle>
            <a:lvl1pPr>
              <a:defRPr sz="24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200829" y="1600205"/>
            <a:ext cx="5387605" cy="4525963"/>
          </a:xfrm>
        </p:spPr>
        <p:txBody>
          <a:bodyPr/>
          <a:lstStyle>
            <a:lvl1pPr>
              <a:defRPr sz="24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p:txBody>
          <a:bodyPr/>
          <a:lstStyle/>
          <a:p>
            <a:r>
              <a:rPr lang="en-GB" dirty="0" smtClean="0"/>
              <a:t>Presentation title</a:t>
            </a:r>
            <a:endParaRPr lang="en-GB" dirty="0"/>
          </a:p>
        </p:txBody>
      </p:sp>
      <p:sp>
        <p:nvSpPr>
          <p:cNvPr id="8" name="Line 10"/>
          <p:cNvSpPr>
            <a:spLocks noChangeShapeType="1"/>
          </p:cNvSpPr>
          <p:nvPr userDrawn="1"/>
        </p:nvSpPr>
        <p:spPr bwMode="auto">
          <a:xfrm>
            <a:off x="609919" y="1044000"/>
            <a:ext cx="10978515" cy="0"/>
          </a:xfrm>
          <a:prstGeom prst="line">
            <a:avLst/>
          </a:prstGeom>
          <a:noFill/>
          <a:ln w="19050">
            <a:solidFill>
              <a:schemeClr val="accent2"/>
            </a:solidFill>
            <a:round/>
            <a:headEnd/>
            <a:tailEnd/>
          </a:ln>
          <a:effectLst/>
        </p:spPr>
        <p:txBody>
          <a:bodyPr wrap="none" lIns="90901" tIns="45479" rIns="90901" bIns="4547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609919" y="6242400"/>
            <a:ext cx="10978515" cy="0"/>
          </a:xfrm>
          <a:prstGeom prst="line">
            <a:avLst/>
          </a:prstGeom>
          <a:noFill/>
          <a:ln w="3175">
            <a:solidFill>
              <a:srgbClr val="808080"/>
            </a:solidFill>
            <a:round/>
            <a:headEnd/>
            <a:tailEnd/>
          </a:ln>
          <a:effectLst/>
        </p:spPr>
        <p:txBody>
          <a:bodyPr wrap="none" lIns="90901" tIns="45479" rIns="90901" bIns="4547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5" name="Footer Placeholder 4"/>
          <p:cNvSpPr>
            <a:spLocks noGrp="1"/>
          </p:cNvSpPr>
          <p:nvPr>
            <p:ph type="ftr" sz="quarter" idx="11"/>
          </p:nvPr>
        </p:nvSpPr>
        <p:spPr/>
        <p:txBody>
          <a:bodyPr/>
          <a:lstStyle/>
          <a:p>
            <a:r>
              <a:rPr lang="en-GB" dirty="0" smtClean="0"/>
              <a:t>Presentation title</a:t>
            </a:r>
            <a:endParaRPr lang="en-GB" dirty="0"/>
          </a:p>
        </p:txBody>
      </p:sp>
      <p:sp>
        <p:nvSpPr>
          <p:cNvPr id="7" name="Line 10"/>
          <p:cNvSpPr>
            <a:spLocks noChangeShapeType="1"/>
          </p:cNvSpPr>
          <p:nvPr userDrawn="1"/>
        </p:nvSpPr>
        <p:spPr bwMode="auto">
          <a:xfrm>
            <a:off x="609919" y="1044000"/>
            <a:ext cx="10978515" cy="0"/>
          </a:xfrm>
          <a:prstGeom prst="line">
            <a:avLst/>
          </a:prstGeom>
          <a:noFill/>
          <a:ln w="19050">
            <a:solidFill>
              <a:schemeClr val="accent2"/>
            </a:solidFill>
            <a:round/>
            <a:headEnd/>
            <a:tailEnd/>
          </a:ln>
          <a:effectLst/>
        </p:spPr>
        <p:txBody>
          <a:bodyPr wrap="none" lIns="90901" tIns="45479" rIns="90901" bIns="4547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609919" y="6242400"/>
            <a:ext cx="10978515" cy="0"/>
          </a:xfrm>
          <a:prstGeom prst="line">
            <a:avLst/>
          </a:prstGeom>
          <a:noFill/>
          <a:ln w="3175">
            <a:solidFill>
              <a:srgbClr val="808080"/>
            </a:solidFill>
            <a:round/>
            <a:headEnd/>
            <a:tailEnd/>
          </a:ln>
          <a:effectLst/>
        </p:spPr>
        <p:txBody>
          <a:bodyPr wrap="none" lIns="90901" tIns="45479" rIns="90901" bIns="4547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609920" y="1600205"/>
            <a:ext cx="5387605" cy="4525963"/>
          </a:xfrm>
        </p:spPr>
        <p:txBody>
          <a:bodyPr/>
          <a:lstStyle>
            <a:lvl1pPr>
              <a:defRPr sz="24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200829" y="1600205"/>
            <a:ext cx="5387605" cy="4525963"/>
          </a:xfrm>
        </p:spPr>
        <p:txBody>
          <a:bodyPr/>
          <a:lstStyle>
            <a:lvl1pPr>
              <a:defRPr sz="24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11"/>
          </p:nvPr>
        </p:nvSpPr>
        <p:spPr/>
        <p:txBody>
          <a:bodyPr/>
          <a:lstStyle/>
          <a:p>
            <a:r>
              <a:rPr lang="en-GB" dirty="0" smtClean="0"/>
              <a:t>Presentation title</a:t>
            </a:r>
            <a:endParaRPr lang="en-GB" dirty="0"/>
          </a:p>
        </p:txBody>
      </p:sp>
      <p:sp>
        <p:nvSpPr>
          <p:cNvPr id="8" name="Line 10"/>
          <p:cNvSpPr>
            <a:spLocks noChangeShapeType="1"/>
          </p:cNvSpPr>
          <p:nvPr userDrawn="1"/>
        </p:nvSpPr>
        <p:spPr bwMode="auto">
          <a:xfrm>
            <a:off x="609919" y="1044000"/>
            <a:ext cx="10978515" cy="0"/>
          </a:xfrm>
          <a:prstGeom prst="line">
            <a:avLst/>
          </a:prstGeom>
          <a:noFill/>
          <a:ln w="19050">
            <a:solidFill>
              <a:schemeClr val="accent2"/>
            </a:solidFill>
            <a:round/>
            <a:headEnd/>
            <a:tailEnd/>
          </a:ln>
          <a:effectLst/>
        </p:spPr>
        <p:txBody>
          <a:bodyPr wrap="none" lIns="90901" tIns="45479" rIns="90901" bIns="4547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609919" y="6242400"/>
            <a:ext cx="10978515" cy="0"/>
          </a:xfrm>
          <a:prstGeom prst="line">
            <a:avLst/>
          </a:prstGeom>
          <a:noFill/>
          <a:ln w="3175">
            <a:solidFill>
              <a:srgbClr val="808080"/>
            </a:solidFill>
            <a:round/>
            <a:headEnd/>
            <a:tailEnd/>
          </a:ln>
          <a:effectLst/>
        </p:spPr>
        <p:txBody>
          <a:bodyPr wrap="none" lIns="90901" tIns="45479" rIns="90901" bIns="4547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609917" y="2196005"/>
            <a:ext cx="5393208" cy="3994963"/>
          </a:xfrm>
        </p:spPr>
        <p:txBody>
          <a:bodyPr/>
          <a:lstStyle>
            <a:lvl1pPr>
              <a:defRPr sz="24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204832" y="2178000"/>
            <a:ext cx="5393208" cy="3994963"/>
          </a:xfrm>
        </p:spPr>
        <p:txBody>
          <a:bodyPr/>
          <a:lstStyle>
            <a:lvl1pPr>
              <a:defRPr sz="24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11"/>
          </p:nvPr>
        </p:nvSpPr>
        <p:spPr/>
        <p:txBody>
          <a:bodyPr/>
          <a:lstStyle/>
          <a:p>
            <a:r>
              <a:rPr lang="en-GB" dirty="0" smtClean="0"/>
              <a:t>Presentation title</a:t>
            </a:r>
            <a:endParaRPr lang="en-GB" dirty="0"/>
          </a:p>
        </p:txBody>
      </p:sp>
      <p:sp>
        <p:nvSpPr>
          <p:cNvPr id="8" name="Line 10"/>
          <p:cNvSpPr>
            <a:spLocks noChangeShapeType="1"/>
          </p:cNvSpPr>
          <p:nvPr userDrawn="1"/>
        </p:nvSpPr>
        <p:spPr bwMode="auto">
          <a:xfrm>
            <a:off x="609919" y="1044000"/>
            <a:ext cx="10978515" cy="0"/>
          </a:xfrm>
          <a:prstGeom prst="line">
            <a:avLst/>
          </a:prstGeom>
          <a:noFill/>
          <a:ln w="19050">
            <a:solidFill>
              <a:schemeClr val="accent2"/>
            </a:solidFill>
            <a:round/>
            <a:headEnd/>
            <a:tailEnd/>
          </a:ln>
          <a:effectLst/>
        </p:spPr>
        <p:txBody>
          <a:bodyPr wrap="none" lIns="90901" tIns="45479" rIns="90901" bIns="4547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609917" y="1490400"/>
            <a:ext cx="5393208" cy="640800"/>
          </a:xfrm>
        </p:spPr>
        <p:txBody>
          <a:bodyPr anchor="b" anchorCtr="0"/>
          <a:lstStyle>
            <a:lvl1pPr>
              <a:buNone/>
              <a:defRPr b="1"/>
            </a:lvl1pPr>
          </a:lstStyle>
          <a:p>
            <a:pPr lvl="0"/>
            <a:endParaRPr lang="en-GB" dirty="0"/>
          </a:p>
        </p:txBody>
      </p:sp>
      <p:sp>
        <p:nvSpPr>
          <p:cNvPr id="11" name="Text Placeholder 9"/>
          <p:cNvSpPr>
            <a:spLocks noGrp="1"/>
          </p:cNvSpPr>
          <p:nvPr>
            <p:ph type="body" sz="quarter" idx="13"/>
          </p:nvPr>
        </p:nvSpPr>
        <p:spPr>
          <a:xfrm>
            <a:off x="6204832" y="1490400"/>
            <a:ext cx="5393208" cy="640800"/>
          </a:xfrm>
        </p:spPr>
        <p:txBody>
          <a:bodyPr anchor="b" anchorCtr="0"/>
          <a:lstStyle>
            <a:lvl1pPr>
              <a:buNone/>
              <a:defRPr b="1"/>
            </a:lvl1pPr>
          </a:lstStyle>
          <a:p>
            <a:pPr lvl="0"/>
            <a:endParaRPr lang="en-GB" dirty="0"/>
          </a:p>
        </p:txBody>
      </p:sp>
      <p:sp>
        <p:nvSpPr>
          <p:cNvPr id="9" name="Line 11"/>
          <p:cNvSpPr>
            <a:spLocks noChangeShapeType="1"/>
          </p:cNvSpPr>
          <p:nvPr userDrawn="1"/>
        </p:nvSpPr>
        <p:spPr bwMode="auto">
          <a:xfrm>
            <a:off x="609919" y="6242400"/>
            <a:ext cx="10978515" cy="0"/>
          </a:xfrm>
          <a:prstGeom prst="line">
            <a:avLst/>
          </a:prstGeom>
          <a:noFill/>
          <a:ln w="3175">
            <a:solidFill>
              <a:srgbClr val="808080"/>
            </a:solidFill>
            <a:round/>
            <a:headEnd/>
            <a:tailEnd/>
          </a:ln>
          <a:effectLst/>
        </p:spPr>
        <p:txBody>
          <a:bodyPr wrap="none" lIns="90901" tIns="45479" rIns="90901" bIns="4547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dirty="0" smtClean="0"/>
              <a:t>Presentation title</a:t>
            </a:r>
            <a:endParaRPr lang="en-US" dirty="0"/>
          </a:p>
        </p:txBody>
      </p:sp>
      <p:sp>
        <p:nvSpPr>
          <p:cNvPr id="3" name="Text Placeholder 2"/>
          <p:cNvSpPr>
            <a:spLocks noGrp="1"/>
          </p:cNvSpPr>
          <p:nvPr>
            <p:ph type="body" sz="quarter" idx="11"/>
          </p:nvPr>
        </p:nvSpPr>
        <p:spPr>
          <a:xfrm>
            <a:off x="607803" y="1025532"/>
            <a:ext cx="10978515" cy="1643063"/>
          </a:xfrm>
        </p:spPr>
        <p:txBody>
          <a:bodyPr/>
          <a:lstStyle>
            <a:lvl1pPr marL="0" indent="0" algn="l">
              <a:lnSpc>
                <a:spcPct val="85000"/>
              </a:lnSpc>
              <a:spcBef>
                <a:spcPts val="0"/>
              </a:spcBef>
              <a:buNone/>
              <a:defRPr sz="49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5" name="Line 11"/>
          <p:cNvSpPr>
            <a:spLocks noChangeShapeType="1"/>
          </p:cNvSpPr>
          <p:nvPr userDrawn="1"/>
        </p:nvSpPr>
        <p:spPr bwMode="auto">
          <a:xfrm>
            <a:off x="609919" y="6242400"/>
            <a:ext cx="10978515" cy="0"/>
          </a:xfrm>
          <a:prstGeom prst="line">
            <a:avLst/>
          </a:prstGeom>
          <a:noFill/>
          <a:ln w="3175">
            <a:solidFill>
              <a:srgbClr val="808080"/>
            </a:solidFill>
            <a:round/>
            <a:headEnd/>
            <a:tailEnd/>
          </a:ln>
          <a:effectLst/>
        </p:spPr>
        <p:txBody>
          <a:bodyPr wrap="none" lIns="90901" tIns="45479" rIns="90901" bIns="4547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9130112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9"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smtClean="0"/>
              <a:t>Click to edit Master title style</a:t>
            </a:r>
            <a:endParaRPr lang="en-US" dirty="0"/>
          </a:p>
        </p:txBody>
      </p:sp>
      <p:sp>
        <p:nvSpPr>
          <p:cNvPr id="12" name="Footer Placeholder 11"/>
          <p:cNvSpPr>
            <a:spLocks noGrp="1"/>
          </p:cNvSpPr>
          <p:nvPr>
            <p:ph type="ftr" sz="quarter" idx="10"/>
          </p:nvPr>
        </p:nvSpPr>
        <p:spPr/>
        <p:txBody>
          <a:bodyPr/>
          <a:lstStyle/>
          <a:p>
            <a:r>
              <a:rPr lang="en-US" dirty="0" smtClean="0"/>
              <a:t>Presentation title</a:t>
            </a:r>
            <a:endParaRPr lang="en-US" dirty="0"/>
          </a:p>
        </p:txBody>
      </p:sp>
      <p:sp>
        <p:nvSpPr>
          <p:cNvPr id="6" name="Freeform 6"/>
          <p:cNvSpPr>
            <a:spLocks/>
          </p:cNvSpPr>
          <p:nvPr userDrawn="1"/>
        </p:nvSpPr>
        <p:spPr bwMode="gray">
          <a:xfrm>
            <a:off x="598493" y="1057275"/>
            <a:ext cx="10993437"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2"/>
          </a:solidFill>
          <a:ln w="9525">
            <a:noFill/>
            <a:round/>
            <a:headEnd/>
            <a:tailEnd/>
          </a:ln>
        </p:spPr>
        <p:txBody>
          <a:bodyPr vert="horz" wrap="square" lIns="90901" tIns="45479" rIns="90901" bIns="45479"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9999408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9"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smtClean="0"/>
              <a:t>Click to edit Master title style</a:t>
            </a:r>
            <a:endParaRPr lang="en-US" dirty="0"/>
          </a:p>
        </p:txBody>
      </p:sp>
      <p:sp>
        <p:nvSpPr>
          <p:cNvPr id="12" name="Footer Placeholder 11"/>
          <p:cNvSpPr>
            <a:spLocks noGrp="1"/>
          </p:cNvSpPr>
          <p:nvPr>
            <p:ph type="ftr" sz="quarter" idx="10"/>
          </p:nvPr>
        </p:nvSpPr>
        <p:spPr/>
        <p:txBody>
          <a:bodyPr/>
          <a:lstStyle/>
          <a:p>
            <a:r>
              <a:rPr lang="en-US" dirty="0" smtClean="0"/>
              <a:t>Presentation title</a:t>
            </a:r>
            <a:endParaRPr lang="en-US" dirty="0"/>
          </a:p>
        </p:txBody>
      </p:sp>
      <p:sp>
        <p:nvSpPr>
          <p:cNvPr id="6" name="Freeform 5"/>
          <p:cNvSpPr>
            <a:spLocks/>
          </p:cNvSpPr>
          <p:nvPr userDrawn="1"/>
        </p:nvSpPr>
        <p:spPr bwMode="gray">
          <a:xfrm>
            <a:off x="598493" y="1057275"/>
            <a:ext cx="10993437"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rgbClr val="808080"/>
          </a:solidFill>
          <a:ln w="9525">
            <a:noFill/>
            <a:round/>
            <a:headEnd/>
            <a:tailEnd/>
          </a:ln>
        </p:spPr>
        <p:txBody>
          <a:bodyPr vert="horz" wrap="square" lIns="90901" tIns="45479" rIns="90901" bIns="45479"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52864780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9"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smtClean="0"/>
              <a:t>Click to edit Master title style</a:t>
            </a:r>
            <a:endParaRPr lang="en-US" dirty="0"/>
          </a:p>
        </p:txBody>
      </p:sp>
      <p:sp>
        <p:nvSpPr>
          <p:cNvPr id="12" name="Footer Placeholder 11"/>
          <p:cNvSpPr>
            <a:spLocks noGrp="1"/>
          </p:cNvSpPr>
          <p:nvPr>
            <p:ph type="ftr" sz="quarter" idx="10"/>
          </p:nvPr>
        </p:nvSpPr>
        <p:spPr/>
        <p:txBody>
          <a:bodyPr/>
          <a:lstStyle/>
          <a:p>
            <a:r>
              <a:rPr lang="en-US" dirty="0" smtClean="0"/>
              <a:t>Presentation title</a:t>
            </a:r>
            <a:endParaRPr lang="en-US" dirty="0"/>
          </a:p>
        </p:txBody>
      </p:sp>
      <p:pic>
        <p:nvPicPr>
          <p:cNvPr id="6" name="Picture 3"/>
          <p:cNvPicPr>
            <a:picLocks noChangeAspect="1" noChangeArrowheads="1"/>
          </p:cNvPicPr>
          <p:nvPr userDrawn="1"/>
        </p:nvPicPr>
        <p:blipFill>
          <a:blip r:embed="rId2" cstate="print"/>
          <a:srcRect/>
          <a:stretch>
            <a:fillRect/>
          </a:stretch>
        </p:blipFill>
        <p:spPr bwMode="auto">
          <a:xfrm>
            <a:off x="597602" y="1058400"/>
            <a:ext cx="10989880" cy="5194800"/>
          </a:xfrm>
          <a:prstGeom prst="rect">
            <a:avLst/>
          </a:prstGeom>
          <a:noFill/>
          <a:ln w="9525">
            <a:noFill/>
            <a:miter lim="800000"/>
            <a:headEnd/>
            <a:tailEnd/>
          </a:ln>
          <a:effectLst/>
        </p:spPr>
      </p:pic>
    </p:spTree>
    <p:extLst>
      <p:ext uri="{BB962C8B-B14F-4D97-AF65-F5344CB8AC3E}">
        <p14:creationId xmlns:p14="http://schemas.microsoft.com/office/powerpoint/2010/main" val="319552107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dirty="0" smtClean="0"/>
              <a:t>Presentation title</a:t>
            </a:r>
            <a:endParaRPr lang="en-US" dirty="0"/>
          </a:p>
        </p:txBody>
      </p:sp>
      <p:sp>
        <p:nvSpPr>
          <p:cNvPr id="7" name="Line 11"/>
          <p:cNvSpPr>
            <a:spLocks noChangeShapeType="1"/>
          </p:cNvSpPr>
          <p:nvPr userDrawn="1"/>
        </p:nvSpPr>
        <p:spPr bwMode="auto">
          <a:xfrm>
            <a:off x="607800" y="6243639"/>
            <a:ext cx="10978515" cy="0"/>
          </a:xfrm>
          <a:prstGeom prst="line">
            <a:avLst/>
          </a:prstGeom>
          <a:noFill/>
          <a:ln w="3175">
            <a:solidFill>
              <a:srgbClr val="808080"/>
            </a:solidFill>
            <a:round/>
            <a:headEnd/>
            <a:tailEnd/>
          </a:ln>
          <a:effectLst/>
        </p:spPr>
        <p:txBody>
          <a:bodyPr wrap="none" lIns="90901" tIns="45479" rIns="90901" bIns="45479" anchor="ctr"/>
          <a:lstStyle/>
          <a:p>
            <a:endParaRPr lang="en-US" noProof="0" dirty="0">
              <a:solidFill>
                <a:schemeClr val="bg1"/>
              </a:solidFill>
            </a:endParaRPr>
          </a:p>
        </p:txBody>
      </p:sp>
    </p:spTree>
    <p:extLst>
      <p:ext uri="{BB962C8B-B14F-4D97-AF65-F5344CB8AC3E}">
        <p14:creationId xmlns:p14="http://schemas.microsoft.com/office/powerpoint/2010/main" val="335068083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607800" y="6243639"/>
            <a:ext cx="10978515" cy="0"/>
          </a:xfrm>
          <a:prstGeom prst="line">
            <a:avLst/>
          </a:prstGeom>
          <a:noFill/>
          <a:ln w="3175">
            <a:solidFill>
              <a:srgbClr val="808080"/>
            </a:solidFill>
            <a:round/>
            <a:headEnd/>
            <a:tailEnd/>
          </a:ln>
          <a:effectLst/>
        </p:spPr>
        <p:txBody>
          <a:bodyPr wrap="none" lIns="90901" tIns="45479" rIns="90901" bIns="45479" anchor="ctr"/>
          <a:lstStyle/>
          <a:p>
            <a:endParaRPr lang="en-US" noProof="0" dirty="0">
              <a:solidFill>
                <a:schemeClr val="bg1"/>
              </a:solidFill>
            </a:endParaRPr>
          </a:p>
        </p:txBody>
      </p:sp>
      <p:sp>
        <p:nvSpPr>
          <p:cNvPr id="8" name="Content Placeholder 2"/>
          <p:cNvSpPr>
            <a:spLocks noGrp="1"/>
          </p:cNvSpPr>
          <p:nvPr>
            <p:ph idx="1"/>
          </p:nvPr>
        </p:nvSpPr>
        <p:spPr>
          <a:xfrm>
            <a:off x="607803" y="719160"/>
            <a:ext cx="4677635" cy="5210063"/>
          </a:xfrm>
        </p:spPr>
        <p:txBody>
          <a:bodyPr/>
          <a:lstStyle>
            <a:lvl1pPr marL="0" indent="0" algn="l" defTabSz="989780" rtl="0" fontAlgn="base">
              <a:lnSpc>
                <a:spcPct val="100000"/>
              </a:lnSpc>
              <a:spcBef>
                <a:spcPct val="70000"/>
              </a:spcBef>
              <a:spcAft>
                <a:spcPct val="0"/>
              </a:spcAft>
              <a:buSzPct val="100000"/>
              <a:buNone/>
              <a:defRPr lang="en-US" sz="1200" kern="1200" noProof="0" dirty="0" smtClean="0">
                <a:solidFill>
                  <a:schemeClr val="bg1"/>
                </a:solidFill>
                <a:latin typeface="Arial" pitchFamily="34" charset="0"/>
                <a:ea typeface="+mn-ea"/>
                <a:cs typeface="Arial" pitchFamily="34" charset="0"/>
              </a:defRPr>
            </a:lvl1pPr>
            <a:lvl2pPr marL="0" indent="0" algn="l" defTabSz="989780"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75222" indent="-175222" algn="l" defTabSz="989780"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89780"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87833" indent="-187833" algn="l" defTabSz="989780"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0900077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609917" y="2196005"/>
            <a:ext cx="5393208" cy="3994963"/>
          </a:xfrm>
        </p:spPr>
        <p:txBody>
          <a:bodyPr/>
          <a:lstStyle>
            <a:lvl1pPr>
              <a:defRPr sz="2400"/>
            </a:lvl1pPr>
            <a:lvl2pPr>
              <a:defRPr sz="2400"/>
            </a:lvl2pPr>
            <a:lvl3pPr marL="1075014" indent="-355203">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204832" y="2178000"/>
            <a:ext cx="5393208" cy="3994963"/>
          </a:xfrm>
        </p:spPr>
        <p:txBody>
          <a:bodyPr/>
          <a:lstStyle>
            <a:lvl1pPr>
              <a:defRPr sz="24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p:txBody>
          <a:bodyPr/>
          <a:lstStyle/>
          <a:p>
            <a:r>
              <a:rPr lang="en-GB" dirty="0" smtClean="0"/>
              <a:t>Presentation title</a:t>
            </a:r>
            <a:endParaRPr lang="en-GB" dirty="0"/>
          </a:p>
        </p:txBody>
      </p:sp>
      <p:sp>
        <p:nvSpPr>
          <p:cNvPr id="8" name="Line 10"/>
          <p:cNvSpPr>
            <a:spLocks noChangeShapeType="1"/>
          </p:cNvSpPr>
          <p:nvPr userDrawn="1"/>
        </p:nvSpPr>
        <p:spPr bwMode="auto">
          <a:xfrm>
            <a:off x="609919" y="1044000"/>
            <a:ext cx="10978515" cy="0"/>
          </a:xfrm>
          <a:prstGeom prst="line">
            <a:avLst/>
          </a:prstGeom>
          <a:noFill/>
          <a:ln w="19050">
            <a:solidFill>
              <a:schemeClr val="accent2"/>
            </a:solidFill>
            <a:round/>
            <a:headEnd/>
            <a:tailEnd/>
          </a:ln>
          <a:effectLst/>
        </p:spPr>
        <p:txBody>
          <a:bodyPr wrap="none" lIns="90901" tIns="45479" rIns="90901" bIns="4547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609917" y="1490400"/>
            <a:ext cx="5393208" cy="640800"/>
          </a:xfrm>
        </p:spPr>
        <p:txBody>
          <a:bodyPr anchor="b" anchorCtr="0"/>
          <a:lstStyle>
            <a:lvl1pPr>
              <a:buNone/>
              <a:defRPr b="1"/>
            </a:lvl1pPr>
          </a:lstStyle>
          <a:p>
            <a:pPr lvl="0"/>
            <a:r>
              <a:rPr lang="en-US" smtClean="0"/>
              <a:t>Click to edit Master text styles</a:t>
            </a:r>
          </a:p>
        </p:txBody>
      </p:sp>
      <p:sp>
        <p:nvSpPr>
          <p:cNvPr id="11" name="Text Placeholder 9"/>
          <p:cNvSpPr>
            <a:spLocks noGrp="1"/>
          </p:cNvSpPr>
          <p:nvPr>
            <p:ph type="body" sz="quarter" idx="13"/>
          </p:nvPr>
        </p:nvSpPr>
        <p:spPr>
          <a:xfrm>
            <a:off x="6204832" y="1490400"/>
            <a:ext cx="5393208" cy="640800"/>
          </a:xfrm>
        </p:spPr>
        <p:txBody>
          <a:bodyPr anchor="b" anchorCtr="0"/>
          <a:lstStyle>
            <a:lvl1pPr>
              <a:buNone/>
              <a:defRPr b="1"/>
            </a:lvl1pPr>
          </a:lstStyle>
          <a:p>
            <a:pPr lvl="0"/>
            <a:r>
              <a:rPr lang="en-US" smtClean="0"/>
              <a:t>Click to edit Master text styles</a:t>
            </a:r>
          </a:p>
        </p:txBody>
      </p:sp>
      <p:sp>
        <p:nvSpPr>
          <p:cNvPr id="9" name="Line 11"/>
          <p:cNvSpPr>
            <a:spLocks noChangeShapeType="1"/>
          </p:cNvSpPr>
          <p:nvPr userDrawn="1"/>
        </p:nvSpPr>
        <p:spPr bwMode="auto">
          <a:xfrm>
            <a:off x="609919" y="6242400"/>
            <a:ext cx="10978515" cy="0"/>
          </a:xfrm>
          <a:prstGeom prst="line">
            <a:avLst/>
          </a:prstGeom>
          <a:noFill/>
          <a:ln w="3175">
            <a:solidFill>
              <a:srgbClr val="808080"/>
            </a:solidFill>
            <a:round/>
            <a:headEnd/>
            <a:tailEnd/>
          </a:ln>
          <a:effectLst/>
        </p:spPr>
        <p:txBody>
          <a:bodyPr wrap="none" lIns="90901" tIns="45479" rIns="90901" bIns="4547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olo capitolo + Logo Cliente">
    <p:spTree>
      <p:nvGrpSpPr>
        <p:cNvPr id="1" name=""/>
        <p:cNvGrpSpPr/>
        <p:nvPr/>
      </p:nvGrpSpPr>
      <p:grpSpPr>
        <a:xfrm>
          <a:off x="0" y="0"/>
          <a:ext cx="0" cy="0"/>
          <a:chOff x="0" y="0"/>
          <a:chExt cx="0" cy="0"/>
        </a:xfrm>
      </p:grpSpPr>
      <p:pic>
        <p:nvPicPr>
          <p:cNvPr id="15" name="Picture 14" descr="BTW - copertina DEF2-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17" y="0"/>
            <a:ext cx="12187516" cy="6858000"/>
          </a:xfrm>
          <a:prstGeom prst="rect">
            <a:avLst/>
          </a:prstGeom>
        </p:spPr>
      </p:pic>
      <p:sp>
        <p:nvSpPr>
          <p:cNvPr id="16" name="Text Placeholder 11"/>
          <p:cNvSpPr>
            <a:spLocks noGrp="1"/>
          </p:cNvSpPr>
          <p:nvPr>
            <p:ph type="body" sz="quarter" idx="12" hasCustomPrompt="1"/>
          </p:nvPr>
        </p:nvSpPr>
        <p:spPr>
          <a:xfrm>
            <a:off x="6003123" y="3601883"/>
            <a:ext cx="5860628" cy="864097"/>
          </a:xfrm>
          <a:prstGeom prst="rect">
            <a:avLst/>
          </a:prstGeom>
        </p:spPr>
        <p:txBody>
          <a:bodyPr vert="horz" lIns="121237" tIns="60618" rIns="121237" bIns="60618" anchor="b"/>
          <a:lstStyle>
            <a:lvl1pPr marL="0" indent="0">
              <a:lnSpc>
                <a:spcPct val="70000"/>
              </a:lnSpc>
              <a:buNone/>
              <a:defRPr sz="5300" b="1" baseline="0">
                <a:solidFill>
                  <a:srgbClr val="0071B8"/>
                </a:solidFill>
              </a:defRPr>
            </a:lvl1pPr>
          </a:lstStyle>
          <a:p>
            <a:pPr lvl="0"/>
            <a:r>
              <a:rPr lang="en-US" dirty="0" err="1" smtClean="0"/>
              <a:t>Titolo</a:t>
            </a:r>
            <a:r>
              <a:rPr lang="en-US" dirty="0" smtClean="0"/>
              <a:t> </a:t>
            </a:r>
            <a:r>
              <a:rPr lang="en-US" dirty="0" err="1" smtClean="0"/>
              <a:t>capitolo</a:t>
            </a:r>
            <a:endParaRPr lang="en-US" dirty="0"/>
          </a:p>
        </p:txBody>
      </p:sp>
      <p:sp>
        <p:nvSpPr>
          <p:cNvPr id="17" name="Text Placeholder 13"/>
          <p:cNvSpPr>
            <a:spLocks noGrp="1"/>
          </p:cNvSpPr>
          <p:nvPr>
            <p:ph type="body" sz="quarter" idx="13" hasCustomPrompt="1"/>
          </p:nvPr>
        </p:nvSpPr>
        <p:spPr>
          <a:xfrm>
            <a:off x="4275125" y="3601819"/>
            <a:ext cx="1343789" cy="864096"/>
          </a:xfrm>
          <a:prstGeom prst="rect">
            <a:avLst/>
          </a:prstGeom>
        </p:spPr>
        <p:txBody>
          <a:bodyPr vert="horz" lIns="121237" tIns="60618" rIns="121237" bIns="60618" anchor="b"/>
          <a:lstStyle>
            <a:lvl1pPr marL="0" indent="0" algn="r">
              <a:buNone/>
              <a:defRPr sz="5300">
                <a:solidFill>
                  <a:srgbClr val="0071B8"/>
                </a:solidFill>
              </a:defRPr>
            </a:lvl1pPr>
          </a:lstStyle>
          <a:p>
            <a:pPr lvl="0"/>
            <a:r>
              <a:rPr lang="en-US" dirty="0" smtClean="0"/>
              <a:t>1</a:t>
            </a:r>
            <a:endParaRPr lang="en-US" dirty="0"/>
          </a:p>
        </p:txBody>
      </p:sp>
      <p:sp>
        <p:nvSpPr>
          <p:cNvPr id="18" name="Text Placeholder 17"/>
          <p:cNvSpPr>
            <a:spLocks noGrp="1"/>
          </p:cNvSpPr>
          <p:nvPr>
            <p:ph type="body" sz="quarter" idx="14" hasCustomPrompt="1"/>
          </p:nvPr>
        </p:nvSpPr>
        <p:spPr>
          <a:xfrm>
            <a:off x="6003124" y="4552147"/>
            <a:ext cx="5861984" cy="691456"/>
          </a:xfrm>
          <a:prstGeom prst="rect">
            <a:avLst/>
          </a:prstGeom>
        </p:spPr>
        <p:txBody>
          <a:bodyPr vert="horz" lIns="121237" tIns="60618" rIns="121237" bIns="60618"/>
          <a:lstStyle>
            <a:lvl1pPr marL="0" indent="0">
              <a:lnSpc>
                <a:spcPct val="70000"/>
              </a:lnSpc>
              <a:buNone/>
              <a:defRPr sz="3200" baseline="0">
                <a:solidFill>
                  <a:srgbClr val="0071B8"/>
                </a:solidFill>
              </a:defRPr>
            </a:lvl1pPr>
          </a:lstStyle>
          <a:p>
            <a:pPr lvl="0"/>
            <a:r>
              <a:rPr lang="en-US" dirty="0" err="1" smtClean="0"/>
              <a:t>Sottotitolo</a:t>
            </a:r>
            <a:r>
              <a:rPr lang="en-US" dirty="0" smtClean="0"/>
              <a:t> </a:t>
            </a:r>
            <a:r>
              <a:rPr lang="en-US" dirty="0" err="1" smtClean="0"/>
              <a:t>capitolo</a:t>
            </a:r>
            <a:endParaRPr lang="en-US" dirty="0"/>
          </a:p>
        </p:txBody>
      </p:sp>
      <p:cxnSp>
        <p:nvCxnSpPr>
          <p:cNvPr id="19" name="Straight Connector 18"/>
          <p:cNvCxnSpPr/>
          <p:nvPr userDrawn="1"/>
        </p:nvCxnSpPr>
        <p:spPr>
          <a:xfrm flipH="1">
            <a:off x="6097059" y="4509120"/>
            <a:ext cx="5766685" cy="0"/>
          </a:xfrm>
          <a:prstGeom prst="line">
            <a:avLst/>
          </a:prstGeom>
          <a:ln>
            <a:solidFill>
              <a:srgbClr val="0071B8"/>
            </a:solidFill>
          </a:ln>
          <a:effectLst/>
        </p:spPr>
        <p:style>
          <a:lnRef idx="2">
            <a:schemeClr val="accent1"/>
          </a:lnRef>
          <a:fillRef idx="0">
            <a:schemeClr val="accent1"/>
          </a:fillRef>
          <a:effectRef idx="1">
            <a:schemeClr val="accent1"/>
          </a:effectRef>
          <a:fontRef idx="minor">
            <a:schemeClr val="tx1"/>
          </a:fontRef>
        </p:style>
      </p:cxnSp>
      <p:sp>
        <p:nvSpPr>
          <p:cNvPr id="24" name="Segnaposto numero diapositiva 5"/>
          <p:cNvSpPr>
            <a:spLocks noGrp="1"/>
          </p:cNvSpPr>
          <p:nvPr>
            <p:ph type="sldNum" sz="quarter" idx="4"/>
          </p:nvPr>
        </p:nvSpPr>
        <p:spPr>
          <a:xfrm>
            <a:off x="11382521" y="6516789"/>
            <a:ext cx="526271" cy="341227"/>
          </a:xfrm>
          <a:prstGeom prst="rect">
            <a:avLst/>
          </a:prstGeom>
        </p:spPr>
        <p:txBody>
          <a:bodyPr lIns="92284" tIns="46141" rIns="92284" bIns="46141"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cxnSp>
        <p:nvCxnSpPr>
          <p:cNvPr id="26" name="Straight Connector 25"/>
          <p:cNvCxnSpPr/>
          <p:nvPr userDrawn="1"/>
        </p:nvCxnSpPr>
        <p:spPr>
          <a:xfrm>
            <a:off x="335540" y="663893"/>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userDrawn="1"/>
        </p:nvPicPr>
        <p:blipFill>
          <a:blip r:embed="rId3"/>
          <a:stretch>
            <a:fillRect/>
          </a:stretch>
        </p:blipFill>
        <p:spPr>
          <a:xfrm>
            <a:off x="431598" y="164645"/>
            <a:ext cx="1248789" cy="411885"/>
          </a:xfrm>
          <a:prstGeom prst="rect">
            <a:avLst/>
          </a:prstGeom>
        </p:spPr>
      </p:pic>
      <p:pic>
        <p:nvPicPr>
          <p:cNvPr id="14" name="Immagin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l="4993" t="19226" r="9639" b="16205"/>
          <a:stretch/>
        </p:blipFill>
        <p:spPr>
          <a:xfrm>
            <a:off x="10849865" y="102308"/>
            <a:ext cx="1003741" cy="536549"/>
          </a:xfrm>
          <a:prstGeom prst="rect">
            <a:avLst/>
          </a:prstGeom>
        </p:spPr>
      </p:pic>
      <p:sp>
        <p:nvSpPr>
          <p:cNvPr id="11" name="CasellaDiTesto 10"/>
          <p:cNvSpPr txBox="1"/>
          <p:nvPr userDrawn="1"/>
        </p:nvSpPr>
        <p:spPr bwMode="auto">
          <a:xfrm>
            <a:off x="3217362" y="6605820"/>
            <a:ext cx="6527946" cy="284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237" tIns="60618" rIns="121237" bIns="60618" rtlCol="0" anchor="b">
            <a:spAutoFit/>
          </a:bodyPr>
          <a:lstStyle/>
          <a:p>
            <a:pPr fontAlgn="base">
              <a:lnSpc>
                <a:spcPct val="70000"/>
              </a:lnSpc>
              <a:spcBef>
                <a:spcPct val="0"/>
              </a:spcBef>
              <a:spcAft>
                <a:spcPct val="0"/>
              </a:spcAft>
            </a:pPr>
            <a:r>
              <a:rPr lang="it-IT" sz="1500" dirty="0" smtClean="0">
                <a:solidFill>
                  <a:srgbClr val="0D5C96"/>
                </a:solidFill>
                <a:latin typeface="Arial" charset="0"/>
                <a:cs typeface="Arial" charset="0"/>
              </a:rPr>
              <a:t>© Between - Riservato alle aziende aderenti – Non divulgabile all’esterno </a:t>
            </a:r>
          </a:p>
        </p:txBody>
      </p:sp>
    </p:spTree>
    <p:extLst>
      <p:ext uri="{BB962C8B-B14F-4D97-AF65-F5344CB8AC3E}">
        <p14:creationId xmlns:p14="http://schemas.microsoft.com/office/powerpoint/2010/main" val="216382624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olo e Contenuto - Logo cliente">
    <p:spTree>
      <p:nvGrpSpPr>
        <p:cNvPr id="1" name=""/>
        <p:cNvGrpSpPr/>
        <p:nvPr/>
      </p:nvGrpSpPr>
      <p:grpSpPr>
        <a:xfrm>
          <a:off x="0" y="0"/>
          <a:ext cx="0" cy="0"/>
          <a:chOff x="0" y="0"/>
          <a:chExt cx="0" cy="0"/>
        </a:xfrm>
      </p:grpSpPr>
      <p:sp>
        <p:nvSpPr>
          <p:cNvPr id="15" name="Titolo 7"/>
          <p:cNvSpPr>
            <a:spLocks noGrp="1"/>
          </p:cNvSpPr>
          <p:nvPr>
            <p:ph type="title"/>
          </p:nvPr>
        </p:nvSpPr>
        <p:spPr>
          <a:xfrm>
            <a:off x="622798" y="797062"/>
            <a:ext cx="11240026" cy="644583"/>
          </a:xfrm>
          <a:prstGeom prst="rect">
            <a:avLst/>
          </a:prstGeom>
        </p:spPr>
        <p:txBody>
          <a:bodyPr lIns="94339" tIns="47170" rIns="94339" bIns="47170"/>
          <a:lstStyle>
            <a:lvl1pPr algn="l">
              <a:defRPr sz="4300" b="1">
                <a:solidFill>
                  <a:srgbClr val="0071B8"/>
                </a:solidFill>
              </a:defRPr>
            </a:lvl1pPr>
          </a:lstStyle>
          <a:p>
            <a:r>
              <a:rPr lang="it-IT" dirty="0" smtClean="0"/>
              <a:t>Fare clic per modificare lo stile del titolo</a:t>
            </a:r>
            <a:endParaRPr lang="en-GB" dirty="0"/>
          </a:p>
        </p:txBody>
      </p:sp>
      <p:sp>
        <p:nvSpPr>
          <p:cNvPr id="16" name="Segnaposto contenuto 6"/>
          <p:cNvSpPr>
            <a:spLocks noGrp="1"/>
          </p:cNvSpPr>
          <p:nvPr>
            <p:ph sz="quarter" idx="10"/>
          </p:nvPr>
        </p:nvSpPr>
        <p:spPr>
          <a:xfrm>
            <a:off x="623718" y="1628180"/>
            <a:ext cx="11240027" cy="4652359"/>
          </a:xfrm>
          <a:prstGeom prst="rect">
            <a:avLst/>
          </a:prstGeom>
        </p:spPr>
        <p:txBody>
          <a:bodyPr lIns="94339" tIns="47170" rIns="94339" bIns="47170"/>
          <a:lstStyle>
            <a:lvl1pPr marL="383289" indent="-383289" algn="just">
              <a:lnSpc>
                <a:spcPct val="150000"/>
              </a:lnSpc>
              <a:spcBef>
                <a:spcPts val="0"/>
              </a:spcBef>
              <a:spcAft>
                <a:spcPts val="0"/>
              </a:spcAft>
              <a:buClrTx/>
              <a:buFont typeface="Wingdings 3" pitchFamily="18" charset="2"/>
              <a:buChar char="}"/>
              <a:defRPr sz="2100">
                <a:solidFill>
                  <a:schemeClr val="tx1"/>
                </a:solidFill>
              </a:defRPr>
            </a:lvl1pPr>
            <a:lvl2pPr marL="828812" indent="-321054" algn="just">
              <a:lnSpc>
                <a:spcPct val="150000"/>
              </a:lnSpc>
              <a:spcBef>
                <a:spcPts val="0"/>
              </a:spcBef>
              <a:spcAft>
                <a:spcPts val="0"/>
              </a:spcAft>
              <a:buClrTx/>
              <a:buFont typeface="Wingdings 3" pitchFamily="18" charset="2"/>
              <a:buChar char="}"/>
              <a:defRPr sz="2100">
                <a:solidFill>
                  <a:schemeClr val="tx1"/>
                </a:solidFill>
              </a:defRPr>
            </a:lvl2pPr>
            <a:lvl3pPr marL="1274337" indent="-255526" algn="just">
              <a:lnSpc>
                <a:spcPct val="150000"/>
              </a:lnSpc>
              <a:spcBef>
                <a:spcPts val="0"/>
              </a:spcBef>
              <a:spcAft>
                <a:spcPts val="0"/>
              </a:spcAft>
              <a:buClrTx/>
              <a:buFont typeface="Wingdings 3" pitchFamily="18" charset="2"/>
              <a:buChar char="}"/>
              <a:defRPr sz="2100">
                <a:solidFill>
                  <a:schemeClr val="tx1"/>
                </a:solidFill>
              </a:defRPr>
            </a:lvl3pPr>
            <a:lvl4pPr marL="1782109" indent="-255526" algn="just">
              <a:lnSpc>
                <a:spcPct val="150000"/>
              </a:lnSpc>
              <a:spcBef>
                <a:spcPts val="0"/>
              </a:spcBef>
              <a:spcAft>
                <a:spcPts val="0"/>
              </a:spcAft>
              <a:buClrTx/>
              <a:buFont typeface="Wingdings 3" pitchFamily="18" charset="2"/>
              <a:buChar char="}"/>
              <a:defRPr sz="2100">
                <a:solidFill>
                  <a:schemeClr val="tx1"/>
                </a:solidFill>
              </a:defRPr>
            </a:lvl4pPr>
            <a:lvl5pPr marL="2293160" indent="-255526" algn="just">
              <a:lnSpc>
                <a:spcPct val="150000"/>
              </a:lnSpc>
              <a:spcBef>
                <a:spcPts val="0"/>
              </a:spcBef>
              <a:spcAft>
                <a:spcPts val="0"/>
              </a:spcAft>
              <a:buClrTx/>
              <a:buFont typeface="Wingdings 3" pitchFamily="18" charset="2"/>
              <a:buChar char="}"/>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GB" dirty="0"/>
          </a:p>
        </p:txBody>
      </p:sp>
      <p:sp>
        <p:nvSpPr>
          <p:cNvPr id="10" name="Segnaposto numero diapositiva 5"/>
          <p:cNvSpPr>
            <a:spLocks noGrp="1"/>
          </p:cNvSpPr>
          <p:nvPr>
            <p:ph type="sldNum" sz="quarter" idx="4"/>
          </p:nvPr>
        </p:nvSpPr>
        <p:spPr>
          <a:xfrm>
            <a:off x="11382521" y="6516789"/>
            <a:ext cx="526271" cy="341227"/>
          </a:xfrm>
          <a:prstGeom prst="rect">
            <a:avLst/>
          </a:prstGeom>
        </p:spPr>
        <p:txBody>
          <a:bodyPr lIns="92284" tIns="46141" rIns="92284" bIns="46141"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159963313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olo + Testo">
    <p:spTree>
      <p:nvGrpSpPr>
        <p:cNvPr id="1" name=""/>
        <p:cNvGrpSpPr/>
        <p:nvPr/>
      </p:nvGrpSpPr>
      <p:grpSpPr>
        <a:xfrm>
          <a:off x="0" y="0"/>
          <a:ext cx="0" cy="0"/>
          <a:chOff x="0" y="0"/>
          <a:chExt cx="0" cy="0"/>
        </a:xfrm>
      </p:grpSpPr>
      <p:sp>
        <p:nvSpPr>
          <p:cNvPr id="7" name="Titolo 7"/>
          <p:cNvSpPr>
            <a:spLocks noGrp="1"/>
          </p:cNvSpPr>
          <p:nvPr>
            <p:ph type="title"/>
          </p:nvPr>
        </p:nvSpPr>
        <p:spPr>
          <a:xfrm>
            <a:off x="622798" y="797062"/>
            <a:ext cx="11240026" cy="644583"/>
          </a:xfrm>
          <a:prstGeom prst="rect">
            <a:avLst/>
          </a:prstGeom>
        </p:spPr>
        <p:txBody>
          <a:bodyPr lIns="94339" tIns="47170" rIns="94339" bIns="47170"/>
          <a:lstStyle>
            <a:lvl1pPr algn="l">
              <a:defRPr sz="4300" b="1">
                <a:solidFill>
                  <a:srgbClr val="0071B8"/>
                </a:solidFill>
              </a:defRPr>
            </a:lvl1pPr>
          </a:lstStyle>
          <a:p>
            <a:r>
              <a:rPr lang="it-IT" dirty="0" smtClean="0"/>
              <a:t>Fare clic per modificare lo stile del titolo</a:t>
            </a:r>
            <a:endParaRPr lang="en-GB" dirty="0"/>
          </a:p>
        </p:txBody>
      </p:sp>
      <p:sp>
        <p:nvSpPr>
          <p:cNvPr id="11" name="Segnaposto contenuto 6"/>
          <p:cNvSpPr>
            <a:spLocks noGrp="1"/>
          </p:cNvSpPr>
          <p:nvPr>
            <p:ph sz="quarter" idx="10" hasCustomPrompt="1"/>
          </p:nvPr>
        </p:nvSpPr>
        <p:spPr>
          <a:xfrm>
            <a:off x="623718" y="1628180"/>
            <a:ext cx="11240027" cy="4652359"/>
          </a:xfrm>
          <a:prstGeom prst="rect">
            <a:avLst/>
          </a:prstGeom>
        </p:spPr>
        <p:txBody>
          <a:bodyPr lIns="94339" tIns="47170" rIns="94339" bIns="47170"/>
          <a:lstStyle>
            <a:lvl1pPr marL="378948" indent="-378948" algn="just">
              <a:lnSpc>
                <a:spcPct val="100000"/>
              </a:lnSpc>
              <a:spcBef>
                <a:spcPts val="0"/>
              </a:spcBef>
              <a:spcAft>
                <a:spcPts val="0"/>
              </a:spcAft>
              <a:buClr>
                <a:srgbClr val="0D5C96"/>
              </a:buClr>
              <a:buFont typeface="Lucida Grande"/>
              <a:buChar char="›"/>
              <a:defRPr sz="2100">
                <a:solidFill>
                  <a:schemeClr val="tx1"/>
                </a:solidFill>
              </a:defRPr>
            </a:lvl1pPr>
            <a:lvl2pPr marL="886718" indent="-378948" algn="just">
              <a:lnSpc>
                <a:spcPct val="100000"/>
              </a:lnSpc>
              <a:spcBef>
                <a:spcPts val="0"/>
              </a:spcBef>
              <a:spcAft>
                <a:spcPts val="0"/>
              </a:spcAft>
              <a:buClr>
                <a:srgbClr val="0D5C96"/>
              </a:buClr>
              <a:buFont typeface="Lucida Grande"/>
              <a:buChar char="›"/>
              <a:defRPr sz="2100">
                <a:solidFill>
                  <a:schemeClr val="tx1"/>
                </a:solidFill>
              </a:defRPr>
            </a:lvl2pPr>
            <a:lvl3pPr marL="1397768" indent="-378948" algn="just">
              <a:lnSpc>
                <a:spcPct val="100000"/>
              </a:lnSpc>
              <a:spcBef>
                <a:spcPts val="0"/>
              </a:spcBef>
              <a:spcAft>
                <a:spcPts val="0"/>
              </a:spcAft>
              <a:buClr>
                <a:srgbClr val="0D5C96"/>
              </a:buClr>
              <a:buFont typeface="Lucida Grande"/>
              <a:buChar char="›"/>
              <a:defRPr sz="2100">
                <a:solidFill>
                  <a:schemeClr val="tx1"/>
                </a:solidFill>
              </a:defRPr>
            </a:lvl3pPr>
            <a:lvl4pPr marL="1905549" indent="-378948" algn="just">
              <a:lnSpc>
                <a:spcPct val="100000"/>
              </a:lnSpc>
              <a:spcBef>
                <a:spcPts val="0"/>
              </a:spcBef>
              <a:spcAft>
                <a:spcPts val="0"/>
              </a:spcAft>
              <a:buClr>
                <a:srgbClr val="0D5C96"/>
              </a:buClr>
              <a:buFont typeface="Lucida Grande"/>
              <a:buChar char="›"/>
              <a:defRPr sz="2100">
                <a:solidFill>
                  <a:schemeClr val="tx1"/>
                </a:solidFill>
              </a:defRPr>
            </a:lvl4pPr>
            <a:lvl5pPr marL="2037631" indent="0" algn="just">
              <a:lnSpc>
                <a:spcPct val="100000"/>
              </a:lnSpc>
              <a:spcBef>
                <a:spcPts val="0"/>
              </a:spcBef>
              <a:spcAft>
                <a:spcPts val="0"/>
              </a:spcAft>
              <a:buClr>
                <a:srgbClr val="0D5C96"/>
              </a:buClr>
              <a:buFont typeface="Arial"/>
              <a:buNone/>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p:txBody>
      </p:sp>
      <p:sp>
        <p:nvSpPr>
          <p:cNvPr id="10" name="Segnaposto numero diapositiva 5"/>
          <p:cNvSpPr>
            <a:spLocks noGrp="1"/>
          </p:cNvSpPr>
          <p:nvPr>
            <p:ph type="sldNum" sz="quarter" idx="4"/>
          </p:nvPr>
        </p:nvSpPr>
        <p:spPr>
          <a:xfrm>
            <a:off x="11382521" y="6516789"/>
            <a:ext cx="526271" cy="341227"/>
          </a:xfrm>
          <a:prstGeom prst="rect">
            <a:avLst/>
          </a:prstGeom>
        </p:spPr>
        <p:txBody>
          <a:bodyPr lIns="92284" tIns="46141" rIns="92284" bIns="46141"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208547658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olo capitolo">
    <p:spTree>
      <p:nvGrpSpPr>
        <p:cNvPr id="1" name=""/>
        <p:cNvGrpSpPr/>
        <p:nvPr/>
      </p:nvGrpSpPr>
      <p:grpSpPr>
        <a:xfrm>
          <a:off x="0" y="0"/>
          <a:ext cx="0" cy="0"/>
          <a:chOff x="0" y="0"/>
          <a:chExt cx="0" cy="0"/>
        </a:xfrm>
      </p:grpSpPr>
      <p:pic>
        <p:nvPicPr>
          <p:cNvPr id="2" name="Picture 1" descr="BTW - copertina DEF2-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17" y="0"/>
            <a:ext cx="12187516" cy="6858000"/>
          </a:xfrm>
          <a:prstGeom prst="rect">
            <a:avLst/>
          </a:prstGeom>
        </p:spPr>
      </p:pic>
      <p:sp>
        <p:nvSpPr>
          <p:cNvPr id="24" name="Text Placeholder 11"/>
          <p:cNvSpPr>
            <a:spLocks noGrp="1"/>
          </p:cNvSpPr>
          <p:nvPr>
            <p:ph type="body" sz="quarter" idx="12" hasCustomPrompt="1"/>
          </p:nvPr>
        </p:nvSpPr>
        <p:spPr>
          <a:xfrm>
            <a:off x="3409479" y="3601883"/>
            <a:ext cx="8454272" cy="864097"/>
          </a:xfrm>
          <a:prstGeom prst="rect">
            <a:avLst/>
          </a:prstGeom>
        </p:spPr>
        <p:txBody>
          <a:bodyPr vert="horz" lIns="121221" tIns="60610" rIns="121221" bIns="60610" anchor="b">
            <a:normAutofit/>
          </a:bodyPr>
          <a:lstStyle>
            <a:lvl1pPr marL="0" indent="0" algn="r">
              <a:lnSpc>
                <a:spcPct val="70000"/>
              </a:lnSpc>
              <a:buNone/>
              <a:defRPr sz="4800" b="1" baseline="0">
                <a:solidFill>
                  <a:srgbClr val="0071B8"/>
                </a:solidFill>
              </a:defRPr>
            </a:lvl1pPr>
          </a:lstStyle>
          <a:p>
            <a:pPr lvl="0"/>
            <a:r>
              <a:rPr lang="en-US" dirty="0" err="1" smtClean="0"/>
              <a:t>Titolo</a:t>
            </a:r>
            <a:r>
              <a:rPr lang="en-US" dirty="0" smtClean="0"/>
              <a:t> </a:t>
            </a:r>
            <a:r>
              <a:rPr lang="en-US" dirty="0" err="1" smtClean="0"/>
              <a:t>capitolo</a:t>
            </a:r>
            <a:endParaRPr lang="en-US" dirty="0"/>
          </a:p>
        </p:txBody>
      </p:sp>
      <p:sp>
        <p:nvSpPr>
          <p:cNvPr id="26" name="Text Placeholder 17"/>
          <p:cNvSpPr>
            <a:spLocks noGrp="1"/>
          </p:cNvSpPr>
          <p:nvPr>
            <p:ph type="body" sz="quarter" idx="14" hasCustomPrompt="1"/>
          </p:nvPr>
        </p:nvSpPr>
        <p:spPr>
          <a:xfrm>
            <a:off x="5234635" y="4552147"/>
            <a:ext cx="6630474" cy="691456"/>
          </a:xfrm>
          <a:prstGeom prst="rect">
            <a:avLst/>
          </a:prstGeom>
        </p:spPr>
        <p:txBody>
          <a:bodyPr vert="horz" lIns="121221" tIns="60610" rIns="121221" bIns="60610"/>
          <a:lstStyle>
            <a:lvl1pPr marL="0" indent="0" algn="ctr">
              <a:lnSpc>
                <a:spcPct val="70000"/>
              </a:lnSpc>
              <a:buNone/>
              <a:defRPr sz="2100" baseline="0">
                <a:solidFill>
                  <a:srgbClr val="0071B8"/>
                </a:solidFill>
              </a:defRPr>
            </a:lvl1pPr>
          </a:lstStyle>
          <a:p>
            <a:pPr lvl="0"/>
            <a:r>
              <a:rPr lang="en-US" dirty="0" err="1" smtClean="0"/>
              <a:t>Sottotitolo</a:t>
            </a:r>
            <a:r>
              <a:rPr lang="en-US" dirty="0" smtClean="0"/>
              <a:t> </a:t>
            </a:r>
            <a:r>
              <a:rPr lang="en-US" dirty="0" err="1" smtClean="0"/>
              <a:t>capitolo</a:t>
            </a:r>
            <a:endParaRPr lang="en-US" dirty="0"/>
          </a:p>
        </p:txBody>
      </p:sp>
      <p:cxnSp>
        <p:nvCxnSpPr>
          <p:cNvPr id="22" name="Straight Connector 21"/>
          <p:cNvCxnSpPr/>
          <p:nvPr userDrawn="1"/>
        </p:nvCxnSpPr>
        <p:spPr>
          <a:xfrm>
            <a:off x="5341059" y="4509120"/>
            <a:ext cx="6531400" cy="0"/>
          </a:xfrm>
          <a:prstGeom prst="line">
            <a:avLst/>
          </a:prstGeom>
          <a:ln>
            <a:solidFill>
              <a:srgbClr val="0071B8"/>
            </a:solidFill>
          </a:ln>
          <a:effectLst/>
        </p:spPr>
        <p:style>
          <a:lnRef idx="2">
            <a:schemeClr val="accent1"/>
          </a:lnRef>
          <a:fillRef idx="0">
            <a:schemeClr val="accent1"/>
          </a:fillRef>
          <a:effectRef idx="1">
            <a:schemeClr val="accent1"/>
          </a:effectRef>
          <a:fontRef idx="minor">
            <a:schemeClr val="tx1"/>
          </a:fontRef>
        </p:style>
      </p:cxnSp>
      <p:sp>
        <p:nvSpPr>
          <p:cNvPr id="23" name="Segnaposto numero diapositiva 5"/>
          <p:cNvSpPr>
            <a:spLocks noGrp="1"/>
          </p:cNvSpPr>
          <p:nvPr>
            <p:ph type="sldNum" sz="quarter" idx="4"/>
          </p:nvPr>
        </p:nvSpPr>
        <p:spPr>
          <a:xfrm>
            <a:off x="11382521" y="6516789"/>
            <a:ext cx="526271" cy="341227"/>
          </a:xfrm>
          <a:prstGeom prst="rect">
            <a:avLst/>
          </a:prstGeom>
        </p:spPr>
        <p:txBody>
          <a:bodyPr lIns="92272" tIns="46135" rIns="92272" bIns="46135"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cxnSp>
        <p:nvCxnSpPr>
          <p:cNvPr id="28" name="Straight Connector 27"/>
          <p:cNvCxnSpPr/>
          <p:nvPr userDrawn="1"/>
        </p:nvCxnSpPr>
        <p:spPr>
          <a:xfrm>
            <a:off x="335540" y="663893"/>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335540" y="6539747"/>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3"/>
          <a:stretch>
            <a:fillRect/>
          </a:stretch>
        </p:blipFill>
        <p:spPr>
          <a:xfrm>
            <a:off x="431598" y="164645"/>
            <a:ext cx="1248789" cy="411885"/>
          </a:xfrm>
          <a:prstGeom prst="rect">
            <a:avLst/>
          </a:prstGeom>
        </p:spPr>
      </p:pic>
      <p:grpSp>
        <p:nvGrpSpPr>
          <p:cNvPr id="3" name="Gruppo 2"/>
          <p:cNvGrpSpPr/>
          <p:nvPr userDrawn="1"/>
        </p:nvGrpSpPr>
        <p:grpSpPr>
          <a:xfrm>
            <a:off x="3883750" y="818200"/>
            <a:ext cx="6207231" cy="2623511"/>
            <a:chOff x="2911294" y="613642"/>
            <a:chExt cx="4653000" cy="1967633"/>
          </a:xfrm>
        </p:grpSpPr>
        <p:pic>
          <p:nvPicPr>
            <p:cNvPr id="17" name="Immagine 16"/>
            <p:cNvPicPr>
              <a:picLocks noChangeAspect="1"/>
            </p:cNvPicPr>
            <p:nvPr userDrawn="1"/>
          </p:nvPicPr>
          <p:blipFill rotWithShape="1">
            <a:blip r:embed="rId4" cstate="print">
              <a:extLst>
                <a:ext uri="{28A0092B-C50C-407E-A947-70E740481C1C}">
                  <a14:useLocalDpi xmlns:a14="http://schemas.microsoft.com/office/drawing/2010/main" val="0"/>
                </a:ext>
              </a:extLst>
            </a:blip>
            <a:srcRect l="4993" t="19226" r="9639" b="16205"/>
            <a:stretch/>
          </p:blipFill>
          <p:spPr>
            <a:xfrm>
              <a:off x="3743794" y="613642"/>
              <a:ext cx="2988000" cy="1598068"/>
            </a:xfrm>
            <a:prstGeom prst="rect">
              <a:avLst/>
            </a:prstGeom>
          </p:spPr>
        </p:pic>
        <p:sp>
          <p:nvSpPr>
            <p:cNvPr id="18" name="CasellaDiTesto 17"/>
            <p:cNvSpPr txBox="1"/>
            <p:nvPr userDrawn="1"/>
          </p:nvSpPr>
          <p:spPr>
            <a:xfrm>
              <a:off x="2911294" y="2154000"/>
              <a:ext cx="4653000" cy="427275"/>
            </a:xfrm>
            <a:prstGeom prst="rect">
              <a:avLst/>
            </a:prstGeom>
            <a:noFill/>
          </p:spPr>
          <p:txBody>
            <a:bodyPr wrap="square" lIns="91266" tIns="45633" rIns="91266" bIns="45633" rtlCol="0">
              <a:noAutofit/>
            </a:bodyPr>
            <a:lstStyle/>
            <a:p>
              <a:pPr algn="ctr" fontAlgn="base">
                <a:spcBef>
                  <a:spcPct val="0"/>
                </a:spcBef>
                <a:spcAft>
                  <a:spcPct val="0"/>
                </a:spcAft>
              </a:pPr>
              <a:r>
                <a:rPr lang="it-IT" sz="2100" b="1" dirty="0" smtClean="0">
                  <a:solidFill>
                    <a:srgbClr val="445A61">
                      <a:lumMod val="75000"/>
                    </a:srgbClr>
                  </a:solidFill>
                  <a:cs typeface="Arial" charset="0"/>
                </a:rPr>
                <a:t>Confrontarsi per diventare Smart</a:t>
              </a:r>
              <a:endParaRPr lang="it-IT" sz="3700" b="1" dirty="0" smtClean="0">
                <a:solidFill>
                  <a:srgbClr val="445A61">
                    <a:lumMod val="75000"/>
                  </a:srgbClr>
                </a:solidFill>
                <a:cs typeface="Arial" charset="0"/>
              </a:endParaRPr>
            </a:p>
          </p:txBody>
        </p:sp>
      </p:grpSp>
      <p:pic>
        <p:nvPicPr>
          <p:cNvPr id="19" name="Immagine 13"/>
          <p:cNvPicPr>
            <a:picLocks noChangeAspect="1" noChangeArrowheads="1"/>
          </p:cNvPicPr>
          <p:nvPr userDrawn="1"/>
        </p:nvPicPr>
        <p:blipFill>
          <a:blip r:embed="rId5">
            <a:extLst>
              <a:ext uri="{28A0092B-C50C-407E-A947-70E740481C1C}">
                <a14:useLocalDpi xmlns:a14="http://schemas.microsoft.com/office/drawing/2010/main" val="0"/>
              </a:ext>
            </a:extLst>
          </a:blip>
          <a:srcRect b="17778"/>
          <a:stretch>
            <a:fillRect/>
          </a:stretch>
        </p:blipFill>
        <p:spPr bwMode="auto">
          <a:xfrm>
            <a:off x="4586837" y="5377959"/>
            <a:ext cx="2822931" cy="405100"/>
          </a:xfrm>
          <a:prstGeom prst="rect">
            <a:avLst/>
          </a:prstGeom>
          <a:noFill/>
          <a:extLst>
            <a:ext uri="{909E8E84-426E-40DD-AFC4-6F175D3DCCD1}">
              <a14:hiddenFill xmlns:a14="http://schemas.microsoft.com/office/drawing/2010/main">
                <a:solidFill>
                  <a:srgbClr val="FFFFFF"/>
                </a:solidFill>
              </a14:hiddenFill>
            </a:ext>
          </a:extLst>
        </p:spPr>
      </p:pic>
      <p:pic>
        <p:nvPicPr>
          <p:cNvPr id="20" name="Immagine 10"/>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185759" y="6092948"/>
            <a:ext cx="1441253" cy="298757"/>
          </a:xfrm>
          <a:prstGeom prst="rect">
            <a:avLst/>
          </a:prstGeom>
          <a:noFill/>
          <a:extLst>
            <a:ext uri="{909E8E84-426E-40DD-AFC4-6F175D3DCCD1}">
              <a14:hiddenFill xmlns:a14="http://schemas.microsoft.com/office/drawing/2010/main">
                <a:solidFill>
                  <a:srgbClr val="FFFFFF"/>
                </a:solidFill>
              </a14:hiddenFill>
            </a:ext>
          </a:extLst>
        </p:spPr>
      </p:pic>
      <p:pic>
        <p:nvPicPr>
          <p:cNvPr id="30" name="Immagine 11" descr="selex-es-logo"/>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920945" y="5978140"/>
            <a:ext cx="1281180" cy="528373"/>
          </a:xfrm>
          <a:prstGeom prst="rect">
            <a:avLst/>
          </a:prstGeom>
          <a:noFill/>
          <a:extLst>
            <a:ext uri="{909E8E84-426E-40DD-AFC4-6F175D3DCCD1}">
              <a14:hiddenFill xmlns:a14="http://schemas.microsoft.com/office/drawing/2010/main">
                <a:solidFill>
                  <a:srgbClr val="FFFFFF"/>
                </a:solidFill>
              </a14:hiddenFill>
            </a:ext>
          </a:extLst>
        </p:spPr>
      </p:pic>
      <p:sp>
        <p:nvSpPr>
          <p:cNvPr id="31" name="CasellaDiTesto 30"/>
          <p:cNvSpPr txBox="1"/>
          <p:nvPr userDrawn="1"/>
        </p:nvSpPr>
        <p:spPr>
          <a:xfrm>
            <a:off x="3204247" y="5124733"/>
            <a:ext cx="1555838" cy="298751"/>
          </a:xfrm>
          <a:prstGeom prst="rect">
            <a:avLst/>
          </a:prstGeom>
          <a:noFill/>
        </p:spPr>
        <p:txBody>
          <a:bodyPr wrap="none" lIns="92280" tIns="46139" rIns="92280" bIns="46139" rtlCol="0">
            <a:spAutoFit/>
          </a:bodyPr>
          <a:lstStyle/>
          <a:p>
            <a:pPr fontAlgn="base">
              <a:spcBef>
                <a:spcPct val="0"/>
              </a:spcBef>
              <a:spcAft>
                <a:spcPct val="0"/>
              </a:spcAft>
            </a:pPr>
            <a:r>
              <a:rPr lang="it-IT" sz="1300" i="1" dirty="0" smtClean="0">
                <a:solidFill>
                  <a:prstClr val="black"/>
                </a:solidFill>
                <a:cs typeface="Arial" charset="0"/>
              </a:rPr>
              <a:t>Con il patrocinio di: </a:t>
            </a:r>
            <a:endParaRPr lang="it-IT" sz="1300" i="1" dirty="0">
              <a:solidFill>
                <a:prstClr val="black"/>
              </a:solidFill>
              <a:cs typeface="Arial" charset="0"/>
            </a:endParaRPr>
          </a:p>
        </p:txBody>
      </p:sp>
      <p:grpSp>
        <p:nvGrpSpPr>
          <p:cNvPr id="32" name="Gruppo 31"/>
          <p:cNvGrpSpPr/>
          <p:nvPr userDrawn="1"/>
        </p:nvGrpSpPr>
        <p:grpSpPr>
          <a:xfrm>
            <a:off x="7828267" y="5343206"/>
            <a:ext cx="2346840" cy="497392"/>
            <a:chOff x="7985372" y="2989717"/>
            <a:chExt cx="2483439" cy="573552"/>
          </a:xfrm>
        </p:grpSpPr>
        <p:pic>
          <p:nvPicPr>
            <p:cNvPr id="33" name="Immagine 1" descr="Andige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85372" y="2989717"/>
              <a:ext cx="659685" cy="547285"/>
            </a:xfrm>
            <a:prstGeom prst="rect">
              <a:avLst/>
            </a:prstGeom>
            <a:noFill/>
            <a:extLst>
              <a:ext uri="{909E8E84-426E-40DD-AFC4-6F175D3DCCD1}">
                <a14:hiddenFill xmlns:a14="http://schemas.microsoft.com/office/drawing/2010/main">
                  <a:solidFill>
                    <a:srgbClr val="FFFFFF"/>
                  </a:solidFill>
                </a14:hiddenFill>
              </a:ext>
            </a:extLst>
          </p:spPr>
        </p:pic>
        <p:sp>
          <p:nvSpPr>
            <p:cNvPr id="34" name="CasellaDiTesto 33"/>
            <p:cNvSpPr txBox="1"/>
            <p:nvPr/>
          </p:nvSpPr>
          <p:spPr>
            <a:xfrm>
              <a:off x="8591272" y="3003104"/>
              <a:ext cx="1877539" cy="560165"/>
            </a:xfrm>
            <a:prstGeom prst="rect">
              <a:avLst/>
            </a:prstGeom>
            <a:noFill/>
          </p:spPr>
          <p:txBody>
            <a:bodyPr wrap="square" lIns="69604" tIns="34802" rIns="69604" bIns="34802" rtlCol="0">
              <a:spAutoFit/>
            </a:bodyPr>
            <a:lstStyle/>
            <a:p>
              <a:pPr fontAlgn="base">
                <a:spcBef>
                  <a:spcPct val="0"/>
                </a:spcBef>
                <a:spcAft>
                  <a:spcPct val="0"/>
                </a:spcAft>
              </a:pPr>
              <a:r>
                <a:rPr lang="it-IT" sz="900" i="1" dirty="0">
                  <a:solidFill>
                    <a:prstClr val="black"/>
                  </a:solidFill>
                  <a:latin typeface="Arial" charset="0"/>
                  <a:cs typeface="Arial" charset="0"/>
                </a:rPr>
                <a:t>Associazione Nazionale Direttori Generali degli Enti Locali</a:t>
              </a:r>
            </a:p>
          </p:txBody>
        </p:sp>
      </p:grpSp>
      <p:sp>
        <p:nvSpPr>
          <p:cNvPr id="35" name="CasellaDiTesto 34"/>
          <p:cNvSpPr txBox="1"/>
          <p:nvPr userDrawn="1"/>
        </p:nvSpPr>
        <p:spPr>
          <a:xfrm>
            <a:off x="3204278" y="5828729"/>
            <a:ext cx="1575085" cy="298751"/>
          </a:xfrm>
          <a:prstGeom prst="rect">
            <a:avLst/>
          </a:prstGeom>
          <a:noFill/>
        </p:spPr>
        <p:txBody>
          <a:bodyPr wrap="none" lIns="92280" tIns="46139" rIns="92280" bIns="46139" rtlCol="0">
            <a:spAutoFit/>
          </a:bodyPr>
          <a:lstStyle>
            <a:defPPr>
              <a:defRPr lang="it-IT"/>
            </a:defPPr>
            <a:lvl1pPr>
              <a:defRPr sz="1600" i="1"/>
            </a:lvl1pPr>
          </a:lstStyle>
          <a:p>
            <a:pPr fontAlgn="base">
              <a:spcBef>
                <a:spcPct val="0"/>
              </a:spcBef>
              <a:spcAft>
                <a:spcPct val="0"/>
              </a:spcAft>
            </a:pPr>
            <a:r>
              <a:rPr lang="it-IT" sz="1300" dirty="0">
                <a:solidFill>
                  <a:prstClr val="black"/>
                </a:solidFill>
                <a:cs typeface="Arial" charset="0"/>
              </a:rPr>
              <a:t>e con il supporto </a:t>
            </a:r>
            <a:r>
              <a:rPr lang="it-IT" sz="1300" dirty="0" smtClean="0">
                <a:solidFill>
                  <a:prstClr val="black"/>
                </a:solidFill>
                <a:cs typeface="Arial" charset="0"/>
              </a:rPr>
              <a:t>di: </a:t>
            </a:r>
            <a:endParaRPr lang="it-IT" sz="1300" dirty="0">
              <a:solidFill>
                <a:prstClr val="black"/>
              </a:solidFill>
              <a:cs typeface="Arial" charset="0"/>
            </a:endParaRPr>
          </a:p>
        </p:txBody>
      </p:sp>
      <p:pic>
        <p:nvPicPr>
          <p:cNvPr id="36" name="Immagine 12"/>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9496190" y="6089685"/>
            <a:ext cx="1310025" cy="305256"/>
          </a:xfrm>
          <a:prstGeom prst="rect">
            <a:avLst/>
          </a:prstGeom>
          <a:noFill/>
          <a:extLst>
            <a:ext uri="{909E8E84-426E-40DD-AFC4-6F175D3DCCD1}">
              <a14:hiddenFill xmlns:a14="http://schemas.microsoft.com/office/drawing/2010/main">
                <a:solidFill>
                  <a:srgbClr val="FFFFFF"/>
                </a:solidFill>
              </a14:hiddenFill>
            </a:ext>
          </a:extLst>
        </p:spPr>
      </p:pic>
      <p:pic>
        <p:nvPicPr>
          <p:cNvPr id="37" name="Immagine 130"/>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t="24301" b="24019"/>
          <a:stretch>
            <a:fillRect/>
          </a:stretch>
        </p:blipFill>
        <p:spPr bwMode="auto">
          <a:xfrm>
            <a:off x="4796916" y="6035325"/>
            <a:ext cx="1094782" cy="414003"/>
          </a:xfrm>
          <a:prstGeom prst="rect">
            <a:avLst/>
          </a:prstGeom>
          <a:noFill/>
          <a:extLst>
            <a:ext uri="{909E8E84-426E-40DD-AFC4-6F175D3DCCD1}">
              <a14:hiddenFill xmlns:a14="http://schemas.microsoft.com/office/drawing/2010/main">
                <a:solidFill>
                  <a:srgbClr val="FFFFFF"/>
                </a:solidFill>
              </a14:hiddenFill>
            </a:ext>
          </a:extLst>
        </p:spPr>
      </p:pic>
      <p:sp>
        <p:nvSpPr>
          <p:cNvPr id="25" name="CasellaDiTesto 24"/>
          <p:cNvSpPr txBox="1"/>
          <p:nvPr userDrawn="1"/>
        </p:nvSpPr>
        <p:spPr bwMode="auto">
          <a:xfrm>
            <a:off x="3217358" y="6605836"/>
            <a:ext cx="6527914" cy="284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221" tIns="60610" rIns="121221" bIns="60610" rtlCol="0" anchor="b">
            <a:spAutoFit/>
          </a:bodyPr>
          <a:lstStyle/>
          <a:p>
            <a:pPr fontAlgn="base">
              <a:lnSpc>
                <a:spcPct val="70000"/>
              </a:lnSpc>
              <a:spcBef>
                <a:spcPct val="0"/>
              </a:spcBef>
              <a:spcAft>
                <a:spcPct val="0"/>
              </a:spcAft>
            </a:pPr>
            <a:r>
              <a:rPr lang="it-IT" sz="1500" dirty="0" smtClean="0">
                <a:solidFill>
                  <a:srgbClr val="0D5C96"/>
                </a:solidFill>
                <a:latin typeface="Arial" charset="0"/>
                <a:cs typeface="Arial" charset="0"/>
              </a:rPr>
              <a:t>© Between - Riservato alle aziende aderenti – Non divulgabile all’esterno </a:t>
            </a:r>
          </a:p>
        </p:txBody>
      </p:sp>
    </p:spTree>
    <p:extLst>
      <p:ext uri="{BB962C8B-B14F-4D97-AF65-F5344CB8AC3E}">
        <p14:creationId xmlns:p14="http://schemas.microsoft.com/office/powerpoint/2010/main" val="165551932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ndice">
    <p:spTree>
      <p:nvGrpSpPr>
        <p:cNvPr id="1" name=""/>
        <p:cNvGrpSpPr/>
        <p:nvPr/>
      </p:nvGrpSpPr>
      <p:grpSpPr>
        <a:xfrm>
          <a:off x="0" y="0"/>
          <a:ext cx="0" cy="0"/>
          <a:chOff x="0" y="0"/>
          <a:chExt cx="0" cy="0"/>
        </a:xfrm>
      </p:grpSpPr>
      <p:sp>
        <p:nvSpPr>
          <p:cNvPr id="6" name="Titolo 7"/>
          <p:cNvSpPr>
            <a:spLocks noGrp="1"/>
          </p:cNvSpPr>
          <p:nvPr>
            <p:ph type="title" hasCustomPrompt="1"/>
          </p:nvPr>
        </p:nvSpPr>
        <p:spPr>
          <a:xfrm>
            <a:off x="622798" y="797062"/>
            <a:ext cx="11240026" cy="644583"/>
          </a:xfrm>
          <a:prstGeom prst="rect">
            <a:avLst/>
          </a:prstGeom>
        </p:spPr>
        <p:txBody>
          <a:bodyPr lIns="94327" tIns="47164" rIns="94327" bIns="47164"/>
          <a:lstStyle>
            <a:lvl1pPr algn="l">
              <a:defRPr sz="4300" b="1">
                <a:solidFill>
                  <a:srgbClr val="0071B8"/>
                </a:solidFill>
              </a:defRPr>
            </a:lvl1pPr>
          </a:lstStyle>
          <a:p>
            <a:r>
              <a:rPr lang="it-IT" dirty="0" smtClean="0"/>
              <a:t>Indice</a:t>
            </a:r>
            <a:endParaRPr lang="en-GB" dirty="0"/>
          </a:p>
        </p:txBody>
      </p:sp>
      <p:sp>
        <p:nvSpPr>
          <p:cNvPr id="7" name="Segnaposto contenuto 6"/>
          <p:cNvSpPr>
            <a:spLocks noGrp="1"/>
          </p:cNvSpPr>
          <p:nvPr>
            <p:ph sz="quarter" idx="13" hasCustomPrompt="1"/>
          </p:nvPr>
        </p:nvSpPr>
        <p:spPr>
          <a:xfrm>
            <a:off x="623722" y="1628180"/>
            <a:ext cx="4706973" cy="4652359"/>
          </a:xfrm>
          <a:prstGeom prst="rect">
            <a:avLst/>
          </a:prstGeom>
        </p:spPr>
        <p:txBody>
          <a:bodyPr lIns="94327" tIns="47164" rIns="94327" bIns="47164"/>
          <a:lstStyle>
            <a:lvl1pPr marL="378900" indent="-378900" algn="just">
              <a:lnSpc>
                <a:spcPct val="100000"/>
              </a:lnSpc>
              <a:spcBef>
                <a:spcPts val="0"/>
              </a:spcBef>
              <a:spcAft>
                <a:spcPts val="0"/>
              </a:spcAft>
              <a:buClr>
                <a:srgbClr val="0D5C96"/>
              </a:buClr>
              <a:buFont typeface="Lucida Grande"/>
              <a:buChar char="›"/>
              <a:defRPr sz="2100">
                <a:solidFill>
                  <a:schemeClr val="tx1"/>
                </a:solidFill>
              </a:defRPr>
            </a:lvl1pPr>
            <a:lvl2pPr marL="886606" indent="-378900" algn="just">
              <a:lnSpc>
                <a:spcPct val="100000"/>
              </a:lnSpc>
              <a:spcBef>
                <a:spcPts val="0"/>
              </a:spcBef>
              <a:spcAft>
                <a:spcPts val="0"/>
              </a:spcAft>
              <a:buClr>
                <a:srgbClr val="0D5C96"/>
              </a:buClr>
              <a:buFont typeface="Lucida Grande"/>
              <a:buChar char="›"/>
              <a:defRPr sz="2100">
                <a:solidFill>
                  <a:schemeClr val="tx1"/>
                </a:solidFill>
              </a:defRPr>
            </a:lvl2pPr>
            <a:lvl3pPr marL="1397594" indent="-378900" algn="just">
              <a:lnSpc>
                <a:spcPct val="100000"/>
              </a:lnSpc>
              <a:spcBef>
                <a:spcPts val="0"/>
              </a:spcBef>
              <a:spcAft>
                <a:spcPts val="0"/>
              </a:spcAft>
              <a:buClr>
                <a:srgbClr val="0D5C96"/>
              </a:buClr>
              <a:buFont typeface="Lucida Grande"/>
              <a:buChar char="›"/>
              <a:defRPr sz="2100">
                <a:solidFill>
                  <a:schemeClr val="tx1"/>
                </a:solidFill>
              </a:defRPr>
            </a:lvl3pPr>
            <a:lvl4pPr marL="1905310" indent="-378900" algn="just">
              <a:lnSpc>
                <a:spcPct val="100000"/>
              </a:lnSpc>
              <a:spcBef>
                <a:spcPts val="0"/>
              </a:spcBef>
              <a:spcAft>
                <a:spcPts val="0"/>
              </a:spcAft>
              <a:buClr>
                <a:srgbClr val="0D5C96"/>
              </a:buClr>
              <a:buFont typeface="Lucida Grande"/>
              <a:buChar char="›"/>
              <a:defRPr sz="2100">
                <a:solidFill>
                  <a:schemeClr val="tx1"/>
                </a:solidFill>
              </a:defRPr>
            </a:lvl4pPr>
            <a:lvl5pPr marL="2037376" indent="0" algn="just">
              <a:lnSpc>
                <a:spcPct val="100000"/>
              </a:lnSpc>
              <a:spcBef>
                <a:spcPts val="0"/>
              </a:spcBef>
              <a:spcAft>
                <a:spcPts val="0"/>
              </a:spcAft>
              <a:buClr>
                <a:srgbClr val="0D5C96"/>
              </a:buClr>
              <a:buFont typeface="Arial"/>
              <a:buNone/>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p:txBody>
      </p:sp>
      <p:sp>
        <p:nvSpPr>
          <p:cNvPr id="8" name="Segnaposto contenuto 6"/>
          <p:cNvSpPr>
            <a:spLocks noGrp="1"/>
          </p:cNvSpPr>
          <p:nvPr>
            <p:ph sz="quarter" idx="14" hasCustomPrompt="1"/>
          </p:nvPr>
        </p:nvSpPr>
        <p:spPr>
          <a:xfrm>
            <a:off x="5569393" y="1628180"/>
            <a:ext cx="529792" cy="4652359"/>
          </a:xfrm>
          <a:prstGeom prst="rect">
            <a:avLst/>
          </a:prstGeom>
        </p:spPr>
        <p:txBody>
          <a:bodyPr lIns="94327" tIns="47164" rIns="94327" bIns="47164"/>
          <a:lstStyle>
            <a:lvl1pPr marL="0" indent="0" algn="just">
              <a:lnSpc>
                <a:spcPct val="100000"/>
              </a:lnSpc>
              <a:spcBef>
                <a:spcPts val="0"/>
              </a:spcBef>
              <a:spcAft>
                <a:spcPts val="0"/>
              </a:spcAft>
              <a:buClr>
                <a:srgbClr val="0D5C96"/>
              </a:buClr>
              <a:buFont typeface="Lucida Grande"/>
              <a:buNone/>
              <a:defRPr sz="2100" baseline="0">
                <a:solidFill>
                  <a:schemeClr val="tx1"/>
                </a:solidFill>
              </a:defRPr>
            </a:lvl1pPr>
            <a:lvl2pPr marL="886606" indent="-378900" algn="just">
              <a:lnSpc>
                <a:spcPct val="100000"/>
              </a:lnSpc>
              <a:spcBef>
                <a:spcPts val="0"/>
              </a:spcBef>
              <a:spcAft>
                <a:spcPts val="0"/>
              </a:spcAft>
              <a:buClr>
                <a:srgbClr val="0D5C96"/>
              </a:buClr>
              <a:buFont typeface="Lucida Grande"/>
              <a:buChar char="›"/>
              <a:defRPr sz="2100">
                <a:solidFill>
                  <a:schemeClr val="tx1"/>
                </a:solidFill>
              </a:defRPr>
            </a:lvl2pPr>
            <a:lvl3pPr marL="1397594" indent="-378900" algn="just">
              <a:lnSpc>
                <a:spcPct val="100000"/>
              </a:lnSpc>
              <a:spcBef>
                <a:spcPts val="0"/>
              </a:spcBef>
              <a:spcAft>
                <a:spcPts val="0"/>
              </a:spcAft>
              <a:buClr>
                <a:srgbClr val="0D5C96"/>
              </a:buClr>
              <a:buFont typeface="Lucida Grande"/>
              <a:buChar char="›"/>
              <a:defRPr sz="2100">
                <a:solidFill>
                  <a:schemeClr val="tx1"/>
                </a:solidFill>
              </a:defRPr>
            </a:lvl3pPr>
            <a:lvl4pPr marL="1905310" indent="-378900" algn="just">
              <a:lnSpc>
                <a:spcPct val="100000"/>
              </a:lnSpc>
              <a:spcBef>
                <a:spcPts val="0"/>
              </a:spcBef>
              <a:spcAft>
                <a:spcPts val="0"/>
              </a:spcAft>
              <a:buClr>
                <a:srgbClr val="0D5C96"/>
              </a:buClr>
              <a:buFont typeface="Lucida Grande"/>
              <a:buChar char="›"/>
              <a:defRPr sz="2100">
                <a:solidFill>
                  <a:schemeClr val="tx1"/>
                </a:solidFill>
              </a:defRPr>
            </a:lvl4pPr>
            <a:lvl5pPr marL="2037376" indent="0" algn="just">
              <a:lnSpc>
                <a:spcPct val="100000"/>
              </a:lnSpc>
              <a:spcBef>
                <a:spcPts val="0"/>
              </a:spcBef>
              <a:spcAft>
                <a:spcPts val="0"/>
              </a:spcAft>
              <a:buClr>
                <a:srgbClr val="0D5C96"/>
              </a:buClr>
              <a:buFont typeface="Arial"/>
              <a:buNone/>
              <a:defRPr sz="2100">
                <a:solidFill>
                  <a:schemeClr val="tx1"/>
                </a:solidFill>
              </a:defRPr>
            </a:lvl5pPr>
          </a:lstStyle>
          <a:p>
            <a:pPr lvl="0"/>
            <a:r>
              <a:rPr lang="en-US" dirty="0" smtClean="0"/>
              <a:t>N</a:t>
            </a:r>
            <a:r>
              <a:rPr lang="it-IT" dirty="0" err="1" smtClean="0"/>
              <a:t>umero</a:t>
            </a:r>
            <a:r>
              <a:rPr lang="it-IT" dirty="0" smtClean="0"/>
              <a:t> slide</a:t>
            </a:r>
          </a:p>
        </p:txBody>
      </p:sp>
      <p:sp>
        <p:nvSpPr>
          <p:cNvPr id="10" name="Segnaposto contenuto 6"/>
          <p:cNvSpPr>
            <a:spLocks noGrp="1"/>
          </p:cNvSpPr>
          <p:nvPr>
            <p:ph sz="quarter" idx="15" hasCustomPrompt="1"/>
          </p:nvPr>
        </p:nvSpPr>
        <p:spPr>
          <a:xfrm>
            <a:off x="6384054" y="1628180"/>
            <a:ext cx="4706973" cy="4652359"/>
          </a:xfrm>
          <a:prstGeom prst="rect">
            <a:avLst/>
          </a:prstGeom>
        </p:spPr>
        <p:txBody>
          <a:bodyPr lIns="94327" tIns="47164" rIns="94327" bIns="47164"/>
          <a:lstStyle>
            <a:lvl1pPr marL="378900" indent="-378900" algn="just">
              <a:lnSpc>
                <a:spcPct val="100000"/>
              </a:lnSpc>
              <a:spcBef>
                <a:spcPts val="0"/>
              </a:spcBef>
              <a:spcAft>
                <a:spcPts val="0"/>
              </a:spcAft>
              <a:buClr>
                <a:srgbClr val="0D5C96"/>
              </a:buClr>
              <a:buFont typeface="Lucida Grande"/>
              <a:buChar char="›"/>
              <a:defRPr sz="2100">
                <a:solidFill>
                  <a:schemeClr val="tx1"/>
                </a:solidFill>
              </a:defRPr>
            </a:lvl1pPr>
            <a:lvl2pPr marL="886606" indent="-378900" algn="just">
              <a:lnSpc>
                <a:spcPct val="100000"/>
              </a:lnSpc>
              <a:spcBef>
                <a:spcPts val="0"/>
              </a:spcBef>
              <a:spcAft>
                <a:spcPts val="0"/>
              </a:spcAft>
              <a:buClr>
                <a:srgbClr val="0D5C96"/>
              </a:buClr>
              <a:buFont typeface="Lucida Grande"/>
              <a:buChar char="›"/>
              <a:defRPr sz="2100">
                <a:solidFill>
                  <a:schemeClr val="tx1"/>
                </a:solidFill>
              </a:defRPr>
            </a:lvl2pPr>
            <a:lvl3pPr marL="1397594" indent="-378900" algn="just">
              <a:lnSpc>
                <a:spcPct val="100000"/>
              </a:lnSpc>
              <a:spcBef>
                <a:spcPts val="0"/>
              </a:spcBef>
              <a:spcAft>
                <a:spcPts val="0"/>
              </a:spcAft>
              <a:buClr>
                <a:srgbClr val="0D5C96"/>
              </a:buClr>
              <a:buFont typeface="Lucida Grande"/>
              <a:buChar char="›"/>
              <a:defRPr sz="2100">
                <a:solidFill>
                  <a:schemeClr val="tx1"/>
                </a:solidFill>
              </a:defRPr>
            </a:lvl3pPr>
            <a:lvl4pPr marL="1905310" indent="-378900" algn="just">
              <a:lnSpc>
                <a:spcPct val="100000"/>
              </a:lnSpc>
              <a:spcBef>
                <a:spcPts val="0"/>
              </a:spcBef>
              <a:spcAft>
                <a:spcPts val="0"/>
              </a:spcAft>
              <a:buClr>
                <a:srgbClr val="0D5C96"/>
              </a:buClr>
              <a:buFont typeface="Lucida Grande"/>
              <a:buChar char="›"/>
              <a:defRPr sz="2100">
                <a:solidFill>
                  <a:schemeClr val="tx1"/>
                </a:solidFill>
              </a:defRPr>
            </a:lvl4pPr>
            <a:lvl5pPr marL="2037376" indent="0" algn="just">
              <a:lnSpc>
                <a:spcPct val="100000"/>
              </a:lnSpc>
              <a:spcBef>
                <a:spcPts val="0"/>
              </a:spcBef>
              <a:spcAft>
                <a:spcPts val="0"/>
              </a:spcAft>
              <a:buClr>
                <a:srgbClr val="0D5C96"/>
              </a:buClr>
              <a:buFont typeface="Arial"/>
              <a:buNone/>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p:txBody>
      </p:sp>
      <p:sp>
        <p:nvSpPr>
          <p:cNvPr id="11" name="Segnaposto contenuto 6"/>
          <p:cNvSpPr>
            <a:spLocks noGrp="1"/>
          </p:cNvSpPr>
          <p:nvPr>
            <p:ph sz="quarter" idx="16" hasCustomPrompt="1"/>
          </p:nvPr>
        </p:nvSpPr>
        <p:spPr>
          <a:xfrm>
            <a:off x="11329725" y="1628180"/>
            <a:ext cx="529792" cy="4652359"/>
          </a:xfrm>
          <a:prstGeom prst="rect">
            <a:avLst/>
          </a:prstGeom>
        </p:spPr>
        <p:txBody>
          <a:bodyPr lIns="94327" tIns="47164" rIns="94327" bIns="47164"/>
          <a:lstStyle>
            <a:lvl1pPr marL="0" indent="0" algn="just">
              <a:lnSpc>
                <a:spcPct val="100000"/>
              </a:lnSpc>
              <a:spcBef>
                <a:spcPts val="0"/>
              </a:spcBef>
              <a:spcAft>
                <a:spcPts val="0"/>
              </a:spcAft>
              <a:buClr>
                <a:srgbClr val="0D5C96"/>
              </a:buClr>
              <a:buFont typeface="Lucida Grande"/>
              <a:buNone/>
              <a:defRPr sz="2100" baseline="0">
                <a:solidFill>
                  <a:schemeClr val="tx1"/>
                </a:solidFill>
              </a:defRPr>
            </a:lvl1pPr>
            <a:lvl2pPr marL="886606" indent="-378900" algn="just">
              <a:lnSpc>
                <a:spcPct val="100000"/>
              </a:lnSpc>
              <a:spcBef>
                <a:spcPts val="0"/>
              </a:spcBef>
              <a:spcAft>
                <a:spcPts val="0"/>
              </a:spcAft>
              <a:buClr>
                <a:srgbClr val="0D5C96"/>
              </a:buClr>
              <a:buFont typeface="Lucida Grande"/>
              <a:buChar char="›"/>
              <a:defRPr sz="2100">
                <a:solidFill>
                  <a:schemeClr val="tx1"/>
                </a:solidFill>
              </a:defRPr>
            </a:lvl2pPr>
            <a:lvl3pPr marL="1397594" indent="-378900" algn="just">
              <a:lnSpc>
                <a:spcPct val="100000"/>
              </a:lnSpc>
              <a:spcBef>
                <a:spcPts val="0"/>
              </a:spcBef>
              <a:spcAft>
                <a:spcPts val="0"/>
              </a:spcAft>
              <a:buClr>
                <a:srgbClr val="0D5C96"/>
              </a:buClr>
              <a:buFont typeface="Lucida Grande"/>
              <a:buChar char="›"/>
              <a:defRPr sz="2100">
                <a:solidFill>
                  <a:schemeClr val="tx1"/>
                </a:solidFill>
              </a:defRPr>
            </a:lvl3pPr>
            <a:lvl4pPr marL="1905310" indent="-378900" algn="just">
              <a:lnSpc>
                <a:spcPct val="100000"/>
              </a:lnSpc>
              <a:spcBef>
                <a:spcPts val="0"/>
              </a:spcBef>
              <a:spcAft>
                <a:spcPts val="0"/>
              </a:spcAft>
              <a:buClr>
                <a:srgbClr val="0D5C96"/>
              </a:buClr>
              <a:buFont typeface="Lucida Grande"/>
              <a:buChar char="›"/>
              <a:defRPr sz="2100">
                <a:solidFill>
                  <a:schemeClr val="tx1"/>
                </a:solidFill>
              </a:defRPr>
            </a:lvl4pPr>
            <a:lvl5pPr marL="2037376" indent="0" algn="just">
              <a:lnSpc>
                <a:spcPct val="100000"/>
              </a:lnSpc>
              <a:spcBef>
                <a:spcPts val="0"/>
              </a:spcBef>
              <a:spcAft>
                <a:spcPts val="0"/>
              </a:spcAft>
              <a:buClr>
                <a:srgbClr val="0D5C96"/>
              </a:buClr>
              <a:buFont typeface="Arial"/>
              <a:buNone/>
              <a:defRPr sz="2100">
                <a:solidFill>
                  <a:schemeClr val="tx1"/>
                </a:solidFill>
              </a:defRPr>
            </a:lvl5pPr>
          </a:lstStyle>
          <a:p>
            <a:pPr lvl="0"/>
            <a:r>
              <a:rPr lang="en-US" dirty="0" smtClean="0"/>
              <a:t>N</a:t>
            </a:r>
            <a:r>
              <a:rPr lang="it-IT" dirty="0" err="1" smtClean="0"/>
              <a:t>umero</a:t>
            </a:r>
            <a:r>
              <a:rPr lang="it-IT" dirty="0" smtClean="0"/>
              <a:t> slide</a:t>
            </a:r>
          </a:p>
        </p:txBody>
      </p:sp>
      <p:sp>
        <p:nvSpPr>
          <p:cNvPr id="13" name="Segnaposto numero diapositiva 5"/>
          <p:cNvSpPr>
            <a:spLocks noGrp="1"/>
          </p:cNvSpPr>
          <p:nvPr>
            <p:ph type="sldNum" sz="quarter" idx="4"/>
          </p:nvPr>
        </p:nvSpPr>
        <p:spPr>
          <a:xfrm>
            <a:off x="11382521" y="6516789"/>
            <a:ext cx="526271" cy="341227"/>
          </a:xfrm>
          <a:prstGeom prst="rect">
            <a:avLst/>
          </a:prstGeom>
        </p:spPr>
        <p:txBody>
          <a:bodyPr lIns="92272" tIns="46135" rIns="92272" bIns="46135"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306229843"/>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olo + Testo">
    <p:spTree>
      <p:nvGrpSpPr>
        <p:cNvPr id="1" name=""/>
        <p:cNvGrpSpPr/>
        <p:nvPr/>
      </p:nvGrpSpPr>
      <p:grpSpPr>
        <a:xfrm>
          <a:off x="0" y="0"/>
          <a:ext cx="0" cy="0"/>
          <a:chOff x="0" y="0"/>
          <a:chExt cx="0" cy="0"/>
        </a:xfrm>
      </p:grpSpPr>
      <p:sp>
        <p:nvSpPr>
          <p:cNvPr id="7" name="Titolo 7"/>
          <p:cNvSpPr>
            <a:spLocks noGrp="1"/>
          </p:cNvSpPr>
          <p:nvPr>
            <p:ph type="title"/>
          </p:nvPr>
        </p:nvSpPr>
        <p:spPr>
          <a:xfrm>
            <a:off x="622798" y="797062"/>
            <a:ext cx="11240026" cy="644583"/>
          </a:xfrm>
          <a:prstGeom prst="rect">
            <a:avLst/>
          </a:prstGeom>
        </p:spPr>
        <p:txBody>
          <a:bodyPr lIns="94327" tIns="47164" rIns="94327" bIns="47164"/>
          <a:lstStyle>
            <a:lvl1pPr algn="l">
              <a:defRPr sz="4300" b="1">
                <a:solidFill>
                  <a:srgbClr val="0071B8"/>
                </a:solidFill>
              </a:defRPr>
            </a:lvl1pPr>
          </a:lstStyle>
          <a:p>
            <a:r>
              <a:rPr lang="it-IT" dirty="0" smtClean="0"/>
              <a:t>Fare clic per modificare lo stile del titolo</a:t>
            </a:r>
            <a:endParaRPr lang="en-GB" dirty="0"/>
          </a:p>
        </p:txBody>
      </p:sp>
      <p:sp>
        <p:nvSpPr>
          <p:cNvPr id="11" name="Segnaposto contenuto 6"/>
          <p:cNvSpPr>
            <a:spLocks noGrp="1"/>
          </p:cNvSpPr>
          <p:nvPr>
            <p:ph sz="quarter" idx="10" hasCustomPrompt="1"/>
          </p:nvPr>
        </p:nvSpPr>
        <p:spPr>
          <a:xfrm>
            <a:off x="623718" y="1628180"/>
            <a:ext cx="11240027" cy="4652359"/>
          </a:xfrm>
          <a:prstGeom prst="rect">
            <a:avLst/>
          </a:prstGeom>
        </p:spPr>
        <p:txBody>
          <a:bodyPr lIns="94327" tIns="47164" rIns="94327" bIns="47164"/>
          <a:lstStyle>
            <a:lvl1pPr marL="378900" indent="-378900" algn="just">
              <a:lnSpc>
                <a:spcPct val="100000"/>
              </a:lnSpc>
              <a:spcBef>
                <a:spcPts val="0"/>
              </a:spcBef>
              <a:spcAft>
                <a:spcPts val="0"/>
              </a:spcAft>
              <a:buClr>
                <a:srgbClr val="0D5C96"/>
              </a:buClr>
              <a:buFont typeface="Lucida Grande"/>
              <a:buChar char="›"/>
              <a:defRPr sz="2100">
                <a:solidFill>
                  <a:schemeClr val="tx1"/>
                </a:solidFill>
              </a:defRPr>
            </a:lvl1pPr>
            <a:lvl2pPr marL="886606" indent="-378900" algn="just">
              <a:lnSpc>
                <a:spcPct val="100000"/>
              </a:lnSpc>
              <a:spcBef>
                <a:spcPts val="0"/>
              </a:spcBef>
              <a:spcAft>
                <a:spcPts val="0"/>
              </a:spcAft>
              <a:buClr>
                <a:srgbClr val="0D5C96"/>
              </a:buClr>
              <a:buFont typeface="Lucida Grande"/>
              <a:buChar char="›"/>
              <a:defRPr sz="2100">
                <a:solidFill>
                  <a:schemeClr val="tx1"/>
                </a:solidFill>
              </a:defRPr>
            </a:lvl2pPr>
            <a:lvl3pPr marL="1397594" indent="-378900" algn="just">
              <a:lnSpc>
                <a:spcPct val="100000"/>
              </a:lnSpc>
              <a:spcBef>
                <a:spcPts val="0"/>
              </a:spcBef>
              <a:spcAft>
                <a:spcPts val="0"/>
              </a:spcAft>
              <a:buClr>
                <a:srgbClr val="0D5C96"/>
              </a:buClr>
              <a:buFont typeface="Lucida Grande"/>
              <a:buChar char="›"/>
              <a:defRPr sz="2100">
                <a:solidFill>
                  <a:schemeClr val="tx1"/>
                </a:solidFill>
              </a:defRPr>
            </a:lvl3pPr>
            <a:lvl4pPr marL="1905310" indent="-378900" algn="just">
              <a:lnSpc>
                <a:spcPct val="100000"/>
              </a:lnSpc>
              <a:spcBef>
                <a:spcPts val="0"/>
              </a:spcBef>
              <a:spcAft>
                <a:spcPts val="0"/>
              </a:spcAft>
              <a:buClr>
                <a:srgbClr val="0D5C96"/>
              </a:buClr>
              <a:buFont typeface="Lucida Grande"/>
              <a:buChar char="›"/>
              <a:defRPr sz="2100">
                <a:solidFill>
                  <a:schemeClr val="tx1"/>
                </a:solidFill>
              </a:defRPr>
            </a:lvl4pPr>
            <a:lvl5pPr marL="2037376" indent="0" algn="just">
              <a:lnSpc>
                <a:spcPct val="100000"/>
              </a:lnSpc>
              <a:spcBef>
                <a:spcPts val="0"/>
              </a:spcBef>
              <a:spcAft>
                <a:spcPts val="0"/>
              </a:spcAft>
              <a:buClr>
                <a:srgbClr val="0D5C96"/>
              </a:buClr>
              <a:buFont typeface="Arial"/>
              <a:buNone/>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p:txBody>
      </p:sp>
      <p:sp>
        <p:nvSpPr>
          <p:cNvPr id="10" name="Segnaposto numero diapositiva 5"/>
          <p:cNvSpPr>
            <a:spLocks noGrp="1"/>
          </p:cNvSpPr>
          <p:nvPr>
            <p:ph type="sldNum" sz="quarter" idx="4"/>
          </p:nvPr>
        </p:nvSpPr>
        <p:spPr>
          <a:xfrm>
            <a:off x="11382521" y="6516789"/>
            <a:ext cx="526271" cy="341227"/>
          </a:xfrm>
          <a:prstGeom prst="rect">
            <a:avLst/>
          </a:prstGeom>
        </p:spPr>
        <p:txBody>
          <a:bodyPr lIns="92272" tIns="46135" rIns="92272" bIns="46135"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323965984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olo testo">
    <p:spTree>
      <p:nvGrpSpPr>
        <p:cNvPr id="1" name=""/>
        <p:cNvGrpSpPr/>
        <p:nvPr/>
      </p:nvGrpSpPr>
      <p:grpSpPr>
        <a:xfrm>
          <a:off x="0" y="0"/>
          <a:ext cx="0" cy="0"/>
          <a:chOff x="0" y="0"/>
          <a:chExt cx="0" cy="0"/>
        </a:xfrm>
      </p:grpSpPr>
      <p:sp>
        <p:nvSpPr>
          <p:cNvPr id="7" name="Segnaposto contenuto 6"/>
          <p:cNvSpPr>
            <a:spLocks noGrp="1"/>
          </p:cNvSpPr>
          <p:nvPr>
            <p:ph sz="quarter" idx="13" hasCustomPrompt="1"/>
          </p:nvPr>
        </p:nvSpPr>
        <p:spPr>
          <a:xfrm>
            <a:off x="623718" y="923125"/>
            <a:ext cx="11240027" cy="5357395"/>
          </a:xfrm>
          <a:prstGeom prst="rect">
            <a:avLst/>
          </a:prstGeom>
        </p:spPr>
        <p:txBody>
          <a:bodyPr lIns="94327" tIns="47164" rIns="94327" bIns="47164"/>
          <a:lstStyle>
            <a:lvl1pPr marL="378900" indent="-378900" algn="just">
              <a:lnSpc>
                <a:spcPct val="100000"/>
              </a:lnSpc>
              <a:spcBef>
                <a:spcPts val="0"/>
              </a:spcBef>
              <a:spcAft>
                <a:spcPts val="0"/>
              </a:spcAft>
              <a:buClr>
                <a:srgbClr val="0D5C96"/>
              </a:buClr>
              <a:buFont typeface="Lucida Grande"/>
              <a:buChar char="›"/>
              <a:defRPr sz="2100">
                <a:solidFill>
                  <a:schemeClr val="tx1"/>
                </a:solidFill>
              </a:defRPr>
            </a:lvl1pPr>
            <a:lvl2pPr marL="886606" indent="-378900" algn="just">
              <a:lnSpc>
                <a:spcPct val="100000"/>
              </a:lnSpc>
              <a:spcBef>
                <a:spcPts val="0"/>
              </a:spcBef>
              <a:spcAft>
                <a:spcPts val="0"/>
              </a:spcAft>
              <a:buClr>
                <a:srgbClr val="0D5C96"/>
              </a:buClr>
              <a:buFont typeface="Lucida Grande"/>
              <a:buChar char="›"/>
              <a:defRPr sz="2100">
                <a:solidFill>
                  <a:schemeClr val="tx1"/>
                </a:solidFill>
              </a:defRPr>
            </a:lvl2pPr>
            <a:lvl3pPr marL="1397594" indent="-378900" algn="just">
              <a:lnSpc>
                <a:spcPct val="100000"/>
              </a:lnSpc>
              <a:spcBef>
                <a:spcPts val="0"/>
              </a:spcBef>
              <a:spcAft>
                <a:spcPts val="0"/>
              </a:spcAft>
              <a:buClr>
                <a:srgbClr val="0D5C96"/>
              </a:buClr>
              <a:buFont typeface="Lucida Grande"/>
              <a:buChar char="›"/>
              <a:defRPr sz="2100">
                <a:solidFill>
                  <a:schemeClr val="tx1"/>
                </a:solidFill>
              </a:defRPr>
            </a:lvl3pPr>
            <a:lvl4pPr marL="1905310" indent="-378900" algn="just">
              <a:lnSpc>
                <a:spcPct val="100000"/>
              </a:lnSpc>
              <a:spcBef>
                <a:spcPts val="0"/>
              </a:spcBef>
              <a:spcAft>
                <a:spcPts val="0"/>
              </a:spcAft>
              <a:buClr>
                <a:srgbClr val="0D5C96"/>
              </a:buClr>
              <a:buFont typeface="Lucida Grande"/>
              <a:buChar char="›"/>
              <a:defRPr sz="2100">
                <a:solidFill>
                  <a:schemeClr val="tx1"/>
                </a:solidFill>
              </a:defRPr>
            </a:lvl4pPr>
            <a:lvl5pPr marL="2037376" indent="0" algn="just">
              <a:lnSpc>
                <a:spcPct val="100000"/>
              </a:lnSpc>
              <a:spcBef>
                <a:spcPts val="0"/>
              </a:spcBef>
              <a:spcAft>
                <a:spcPts val="0"/>
              </a:spcAft>
              <a:buClr>
                <a:srgbClr val="0D5C96"/>
              </a:buClr>
              <a:buFont typeface="Arial"/>
              <a:buNone/>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p:txBody>
      </p:sp>
      <p:sp>
        <p:nvSpPr>
          <p:cNvPr id="9" name="Segnaposto numero diapositiva 5"/>
          <p:cNvSpPr>
            <a:spLocks noGrp="1"/>
          </p:cNvSpPr>
          <p:nvPr>
            <p:ph type="sldNum" sz="quarter" idx="4"/>
          </p:nvPr>
        </p:nvSpPr>
        <p:spPr>
          <a:xfrm>
            <a:off x="11382521" y="6516789"/>
            <a:ext cx="526271" cy="341227"/>
          </a:xfrm>
          <a:prstGeom prst="rect">
            <a:avLst/>
          </a:prstGeom>
        </p:spPr>
        <p:txBody>
          <a:bodyPr lIns="92272" tIns="46135" rIns="92272" bIns="46135"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400866328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sto + Immagine dx">
    <p:spTree>
      <p:nvGrpSpPr>
        <p:cNvPr id="1" name=""/>
        <p:cNvGrpSpPr/>
        <p:nvPr/>
      </p:nvGrpSpPr>
      <p:grpSpPr>
        <a:xfrm>
          <a:off x="0" y="0"/>
          <a:ext cx="0" cy="0"/>
          <a:chOff x="0" y="0"/>
          <a:chExt cx="0" cy="0"/>
        </a:xfrm>
      </p:grpSpPr>
      <p:sp>
        <p:nvSpPr>
          <p:cNvPr id="6" name="Titolo 7"/>
          <p:cNvSpPr>
            <a:spLocks noGrp="1"/>
          </p:cNvSpPr>
          <p:nvPr>
            <p:ph type="title"/>
          </p:nvPr>
        </p:nvSpPr>
        <p:spPr>
          <a:xfrm>
            <a:off x="622798" y="797062"/>
            <a:ext cx="11240026" cy="644583"/>
          </a:xfrm>
          <a:prstGeom prst="rect">
            <a:avLst/>
          </a:prstGeom>
        </p:spPr>
        <p:txBody>
          <a:bodyPr lIns="94327" tIns="47164" rIns="94327" bIns="47164"/>
          <a:lstStyle>
            <a:lvl1pPr algn="l">
              <a:defRPr sz="4300" b="1">
                <a:solidFill>
                  <a:srgbClr val="0071B8"/>
                </a:solidFill>
              </a:defRPr>
            </a:lvl1pPr>
          </a:lstStyle>
          <a:p>
            <a:r>
              <a:rPr lang="it-IT" dirty="0" smtClean="0"/>
              <a:t>Fare clic per modificare lo stile del titolo</a:t>
            </a:r>
            <a:endParaRPr lang="en-GB" dirty="0"/>
          </a:p>
        </p:txBody>
      </p:sp>
      <p:sp>
        <p:nvSpPr>
          <p:cNvPr id="7" name="Segnaposto contenuto 6"/>
          <p:cNvSpPr>
            <a:spLocks noGrp="1"/>
          </p:cNvSpPr>
          <p:nvPr>
            <p:ph sz="quarter" idx="13" hasCustomPrompt="1"/>
          </p:nvPr>
        </p:nvSpPr>
        <p:spPr>
          <a:xfrm>
            <a:off x="623720" y="1628180"/>
            <a:ext cx="6340004" cy="4652359"/>
          </a:xfrm>
          <a:prstGeom prst="rect">
            <a:avLst/>
          </a:prstGeom>
        </p:spPr>
        <p:txBody>
          <a:bodyPr lIns="94327" tIns="47164" rIns="94327" bIns="47164"/>
          <a:lstStyle>
            <a:lvl1pPr marL="378900" indent="-378900" algn="just">
              <a:lnSpc>
                <a:spcPct val="100000"/>
              </a:lnSpc>
              <a:spcBef>
                <a:spcPts val="0"/>
              </a:spcBef>
              <a:spcAft>
                <a:spcPts val="0"/>
              </a:spcAft>
              <a:buClr>
                <a:srgbClr val="0D5C96"/>
              </a:buClr>
              <a:buFont typeface="Lucida Grande"/>
              <a:buChar char="›"/>
              <a:defRPr sz="2100">
                <a:solidFill>
                  <a:schemeClr val="tx1"/>
                </a:solidFill>
              </a:defRPr>
            </a:lvl1pPr>
            <a:lvl2pPr marL="886606" indent="-378900" algn="just">
              <a:lnSpc>
                <a:spcPct val="100000"/>
              </a:lnSpc>
              <a:spcBef>
                <a:spcPts val="0"/>
              </a:spcBef>
              <a:spcAft>
                <a:spcPts val="0"/>
              </a:spcAft>
              <a:buClr>
                <a:srgbClr val="0D5C96"/>
              </a:buClr>
              <a:buFont typeface="Lucida Grande"/>
              <a:buChar char="›"/>
              <a:defRPr sz="2100">
                <a:solidFill>
                  <a:schemeClr val="tx1"/>
                </a:solidFill>
              </a:defRPr>
            </a:lvl2pPr>
            <a:lvl3pPr marL="1397594" indent="-378900" algn="just">
              <a:lnSpc>
                <a:spcPct val="100000"/>
              </a:lnSpc>
              <a:spcBef>
                <a:spcPts val="0"/>
              </a:spcBef>
              <a:spcAft>
                <a:spcPts val="0"/>
              </a:spcAft>
              <a:buClr>
                <a:srgbClr val="0D5C96"/>
              </a:buClr>
              <a:buFont typeface="Lucida Grande"/>
              <a:buChar char="›"/>
              <a:defRPr sz="2100">
                <a:solidFill>
                  <a:schemeClr val="tx1"/>
                </a:solidFill>
              </a:defRPr>
            </a:lvl3pPr>
            <a:lvl4pPr marL="1905310" indent="-378900" algn="just">
              <a:lnSpc>
                <a:spcPct val="100000"/>
              </a:lnSpc>
              <a:spcBef>
                <a:spcPts val="0"/>
              </a:spcBef>
              <a:spcAft>
                <a:spcPts val="0"/>
              </a:spcAft>
              <a:buClr>
                <a:srgbClr val="0D5C96"/>
              </a:buClr>
              <a:buFont typeface="Lucida Grande"/>
              <a:buChar char="›"/>
              <a:defRPr sz="2100">
                <a:solidFill>
                  <a:schemeClr val="tx1"/>
                </a:solidFill>
              </a:defRPr>
            </a:lvl4pPr>
            <a:lvl5pPr marL="2037376" indent="0" algn="just">
              <a:lnSpc>
                <a:spcPct val="100000"/>
              </a:lnSpc>
              <a:spcBef>
                <a:spcPts val="0"/>
              </a:spcBef>
              <a:spcAft>
                <a:spcPts val="0"/>
              </a:spcAft>
              <a:buClr>
                <a:srgbClr val="0D5C96"/>
              </a:buClr>
              <a:buFont typeface="Arial"/>
              <a:buNone/>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p:txBody>
      </p:sp>
      <p:sp>
        <p:nvSpPr>
          <p:cNvPr id="9" name="Picture Placeholder 8"/>
          <p:cNvSpPr>
            <a:spLocks noGrp="1"/>
          </p:cNvSpPr>
          <p:nvPr>
            <p:ph type="pic" sz="quarter" idx="14"/>
          </p:nvPr>
        </p:nvSpPr>
        <p:spPr>
          <a:xfrm>
            <a:off x="7155848" y="1614405"/>
            <a:ext cx="4707900" cy="4666387"/>
          </a:xfrm>
          <a:prstGeom prst="rect">
            <a:avLst/>
          </a:prstGeom>
        </p:spPr>
        <p:txBody>
          <a:bodyPr vert="horz" lIns="121221" tIns="60610" rIns="121221" bIns="60610"/>
          <a:lstStyle/>
          <a:p>
            <a:endParaRPr lang="en-US" dirty="0"/>
          </a:p>
        </p:txBody>
      </p:sp>
      <p:sp>
        <p:nvSpPr>
          <p:cNvPr id="11" name="Segnaposto numero diapositiva 5"/>
          <p:cNvSpPr>
            <a:spLocks noGrp="1"/>
          </p:cNvSpPr>
          <p:nvPr>
            <p:ph type="sldNum" sz="quarter" idx="4"/>
          </p:nvPr>
        </p:nvSpPr>
        <p:spPr>
          <a:xfrm>
            <a:off x="11382521" y="6516789"/>
            <a:ext cx="526271" cy="341227"/>
          </a:xfrm>
          <a:prstGeom prst="rect">
            <a:avLst/>
          </a:prstGeom>
        </p:spPr>
        <p:txBody>
          <a:bodyPr lIns="92272" tIns="46135" rIns="92272" bIns="46135"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92703151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sto + immagini sx">
    <p:spTree>
      <p:nvGrpSpPr>
        <p:cNvPr id="1" name=""/>
        <p:cNvGrpSpPr/>
        <p:nvPr/>
      </p:nvGrpSpPr>
      <p:grpSpPr>
        <a:xfrm>
          <a:off x="0" y="0"/>
          <a:ext cx="0" cy="0"/>
          <a:chOff x="0" y="0"/>
          <a:chExt cx="0" cy="0"/>
        </a:xfrm>
      </p:grpSpPr>
      <p:sp>
        <p:nvSpPr>
          <p:cNvPr id="6" name="Titolo 7"/>
          <p:cNvSpPr>
            <a:spLocks noGrp="1"/>
          </p:cNvSpPr>
          <p:nvPr>
            <p:ph type="title"/>
          </p:nvPr>
        </p:nvSpPr>
        <p:spPr>
          <a:xfrm>
            <a:off x="622798" y="797062"/>
            <a:ext cx="11240026" cy="644583"/>
          </a:xfrm>
          <a:prstGeom prst="rect">
            <a:avLst/>
          </a:prstGeom>
        </p:spPr>
        <p:txBody>
          <a:bodyPr lIns="94327" tIns="47164" rIns="94327" bIns="47164"/>
          <a:lstStyle>
            <a:lvl1pPr algn="l">
              <a:defRPr sz="4300" b="1">
                <a:solidFill>
                  <a:srgbClr val="0071B8"/>
                </a:solidFill>
              </a:defRPr>
            </a:lvl1pPr>
          </a:lstStyle>
          <a:p>
            <a:r>
              <a:rPr lang="it-IT" dirty="0" smtClean="0"/>
              <a:t>Fare clic per modificare lo stile del titolo</a:t>
            </a:r>
            <a:endParaRPr lang="en-GB" dirty="0"/>
          </a:p>
        </p:txBody>
      </p:sp>
      <p:sp>
        <p:nvSpPr>
          <p:cNvPr id="7" name="Segnaposto contenuto 6"/>
          <p:cNvSpPr>
            <a:spLocks noGrp="1"/>
          </p:cNvSpPr>
          <p:nvPr>
            <p:ph sz="quarter" idx="13" hasCustomPrompt="1"/>
          </p:nvPr>
        </p:nvSpPr>
        <p:spPr>
          <a:xfrm>
            <a:off x="5522814" y="1628180"/>
            <a:ext cx="6340004" cy="4652359"/>
          </a:xfrm>
          <a:prstGeom prst="rect">
            <a:avLst/>
          </a:prstGeom>
        </p:spPr>
        <p:txBody>
          <a:bodyPr lIns="94327" tIns="47164" rIns="94327" bIns="47164"/>
          <a:lstStyle>
            <a:lvl1pPr marL="378900" indent="-378900" algn="just">
              <a:lnSpc>
                <a:spcPct val="100000"/>
              </a:lnSpc>
              <a:spcBef>
                <a:spcPts val="0"/>
              </a:spcBef>
              <a:spcAft>
                <a:spcPts val="0"/>
              </a:spcAft>
              <a:buClr>
                <a:srgbClr val="0D5C96"/>
              </a:buClr>
              <a:buFont typeface="Lucida Grande"/>
              <a:buChar char="›"/>
              <a:defRPr sz="2100">
                <a:solidFill>
                  <a:schemeClr val="tx1"/>
                </a:solidFill>
              </a:defRPr>
            </a:lvl1pPr>
            <a:lvl2pPr marL="886606" indent="-378900" algn="just">
              <a:lnSpc>
                <a:spcPct val="100000"/>
              </a:lnSpc>
              <a:spcBef>
                <a:spcPts val="0"/>
              </a:spcBef>
              <a:spcAft>
                <a:spcPts val="0"/>
              </a:spcAft>
              <a:buClr>
                <a:srgbClr val="0D5C96"/>
              </a:buClr>
              <a:buFont typeface="Lucida Grande"/>
              <a:buChar char="›"/>
              <a:defRPr sz="2100">
                <a:solidFill>
                  <a:schemeClr val="tx1"/>
                </a:solidFill>
              </a:defRPr>
            </a:lvl2pPr>
            <a:lvl3pPr marL="1397594" indent="-378900" algn="just">
              <a:lnSpc>
                <a:spcPct val="100000"/>
              </a:lnSpc>
              <a:spcBef>
                <a:spcPts val="0"/>
              </a:spcBef>
              <a:spcAft>
                <a:spcPts val="0"/>
              </a:spcAft>
              <a:buClr>
                <a:srgbClr val="0D5C96"/>
              </a:buClr>
              <a:buFont typeface="Lucida Grande"/>
              <a:buChar char="›"/>
              <a:defRPr sz="2100">
                <a:solidFill>
                  <a:schemeClr val="tx1"/>
                </a:solidFill>
              </a:defRPr>
            </a:lvl3pPr>
            <a:lvl4pPr marL="1905310" indent="-378900" algn="just">
              <a:lnSpc>
                <a:spcPct val="100000"/>
              </a:lnSpc>
              <a:spcBef>
                <a:spcPts val="0"/>
              </a:spcBef>
              <a:spcAft>
                <a:spcPts val="0"/>
              </a:spcAft>
              <a:buClr>
                <a:srgbClr val="0D5C96"/>
              </a:buClr>
              <a:buFont typeface="Lucida Grande"/>
              <a:buChar char="›"/>
              <a:defRPr sz="2100">
                <a:solidFill>
                  <a:schemeClr val="tx1"/>
                </a:solidFill>
              </a:defRPr>
            </a:lvl4pPr>
            <a:lvl5pPr marL="2037376" indent="0" algn="just">
              <a:lnSpc>
                <a:spcPct val="100000"/>
              </a:lnSpc>
              <a:spcBef>
                <a:spcPts val="0"/>
              </a:spcBef>
              <a:spcAft>
                <a:spcPts val="0"/>
              </a:spcAft>
              <a:buClr>
                <a:srgbClr val="0D5C96"/>
              </a:buClr>
              <a:buFont typeface="Arial"/>
              <a:buNone/>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p:txBody>
      </p:sp>
      <p:sp>
        <p:nvSpPr>
          <p:cNvPr id="8" name="Picture Placeholder 8"/>
          <p:cNvSpPr>
            <a:spLocks noGrp="1"/>
          </p:cNvSpPr>
          <p:nvPr>
            <p:ph type="pic" sz="quarter" idx="14"/>
          </p:nvPr>
        </p:nvSpPr>
        <p:spPr>
          <a:xfrm>
            <a:off x="623724" y="1614397"/>
            <a:ext cx="4707900" cy="2246651"/>
          </a:xfrm>
          <a:prstGeom prst="rect">
            <a:avLst/>
          </a:prstGeom>
        </p:spPr>
        <p:txBody>
          <a:bodyPr vert="horz" lIns="121221" tIns="60610" rIns="121221" bIns="60610"/>
          <a:lstStyle/>
          <a:p>
            <a:endParaRPr lang="en-US" dirty="0"/>
          </a:p>
        </p:txBody>
      </p:sp>
      <p:sp>
        <p:nvSpPr>
          <p:cNvPr id="9" name="Picture Placeholder 8"/>
          <p:cNvSpPr>
            <a:spLocks noGrp="1"/>
          </p:cNvSpPr>
          <p:nvPr>
            <p:ph type="pic" sz="quarter" idx="15"/>
          </p:nvPr>
        </p:nvSpPr>
        <p:spPr>
          <a:xfrm>
            <a:off x="623724" y="4033874"/>
            <a:ext cx="4707900" cy="2246651"/>
          </a:xfrm>
          <a:prstGeom prst="rect">
            <a:avLst/>
          </a:prstGeom>
        </p:spPr>
        <p:txBody>
          <a:bodyPr vert="horz" lIns="121221" tIns="60610" rIns="121221" bIns="60610"/>
          <a:lstStyle/>
          <a:p>
            <a:endParaRPr lang="en-US" dirty="0"/>
          </a:p>
        </p:txBody>
      </p:sp>
      <p:sp>
        <p:nvSpPr>
          <p:cNvPr id="12" name="Segnaposto numero diapositiva 5"/>
          <p:cNvSpPr>
            <a:spLocks noGrp="1"/>
          </p:cNvSpPr>
          <p:nvPr>
            <p:ph type="sldNum" sz="quarter" idx="4"/>
          </p:nvPr>
        </p:nvSpPr>
        <p:spPr>
          <a:xfrm>
            <a:off x="11382521" y="6516789"/>
            <a:ext cx="526271" cy="341227"/>
          </a:xfrm>
          <a:prstGeom prst="rect">
            <a:avLst/>
          </a:prstGeom>
        </p:spPr>
        <p:txBody>
          <a:bodyPr lIns="92272" tIns="46135" rIns="92272" bIns="46135"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266802546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sto + immagine orizzontale">
    <p:spTree>
      <p:nvGrpSpPr>
        <p:cNvPr id="1" name=""/>
        <p:cNvGrpSpPr/>
        <p:nvPr/>
      </p:nvGrpSpPr>
      <p:grpSpPr>
        <a:xfrm>
          <a:off x="0" y="0"/>
          <a:ext cx="0" cy="0"/>
          <a:chOff x="0" y="0"/>
          <a:chExt cx="0" cy="0"/>
        </a:xfrm>
      </p:grpSpPr>
      <p:sp>
        <p:nvSpPr>
          <p:cNvPr id="6" name="Titolo 7"/>
          <p:cNvSpPr>
            <a:spLocks noGrp="1"/>
          </p:cNvSpPr>
          <p:nvPr>
            <p:ph type="title"/>
          </p:nvPr>
        </p:nvSpPr>
        <p:spPr>
          <a:xfrm>
            <a:off x="622798" y="797062"/>
            <a:ext cx="11240026" cy="644583"/>
          </a:xfrm>
          <a:prstGeom prst="rect">
            <a:avLst/>
          </a:prstGeom>
        </p:spPr>
        <p:txBody>
          <a:bodyPr lIns="94327" tIns="47164" rIns="94327" bIns="47164"/>
          <a:lstStyle>
            <a:lvl1pPr algn="l">
              <a:defRPr sz="4300" b="1">
                <a:solidFill>
                  <a:srgbClr val="0071B8"/>
                </a:solidFill>
              </a:defRPr>
            </a:lvl1pPr>
          </a:lstStyle>
          <a:p>
            <a:r>
              <a:rPr lang="it-IT" dirty="0" smtClean="0"/>
              <a:t>Fare clic per modificare lo stile del titolo</a:t>
            </a:r>
            <a:endParaRPr lang="en-GB" dirty="0"/>
          </a:p>
        </p:txBody>
      </p:sp>
      <p:sp>
        <p:nvSpPr>
          <p:cNvPr id="7" name="Segnaposto contenuto 6"/>
          <p:cNvSpPr>
            <a:spLocks noGrp="1"/>
          </p:cNvSpPr>
          <p:nvPr>
            <p:ph sz="quarter" idx="13" hasCustomPrompt="1"/>
          </p:nvPr>
        </p:nvSpPr>
        <p:spPr>
          <a:xfrm>
            <a:off x="623718" y="4120277"/>
            <a:ext cx="11239099" cy="2160240"/>
          </a:xfrm>
          <a:prstGeom prst="rect">
            <a:avLst/>
          </a:prstGeom>
        </p:spPr>
        <p:txBody>
          <a:bodyPr lIns="94327" tIns="47164" rIns="94327" bIns="47164"/>
          <a:lstStyle>
            <a:lvl1pPr marL="378900" indent="-378900" algn="just">
              <a:lnSpc>
                <a:spcPct val="100000"/>
              </a:lnSpc>
              <a:spcBef>
                <a:spcPts val="0"/>
              </a:spcBef>
              <a:spcAft>
                <a:spcPts val="0"/>
              </a:spcAft>
              <a:buClr>
                <a:srgbClr val="0D5C96"/>
              </a:buClr>
              <a:buFont typeface="Lucida Grande"/>
              <a:buChar char="›"/>
              <a:defRPr sz="2100">
                <a:solidFill>
                  <a:schemeClr val="tx1"/>
                </a:solidFill>
              </a:defRPr>
            </a:lvl1pPr>
            <a:lvl2pPr marL="886606" indent="-378900" algn="just">
              <a:lnSpc>
                <a:spcPct val="100000"/>
              </a:lnSpc>
              <a:spcBef>
                <a:spcPts val="0"/>
              </a:spcBef>
              <a:spcAft>
                <a:spcPts val="0"/>
              </a:spcAft>
              <a:buClr>
                <a:srgbClr val="0D5C96"/>
              </a:buClr>
              <a:buFont typeface="Lucida Grande"/>
              <a:buChar char="›"/>
              <a:defRPr sz="2100">
                <a:solidFill>
                  <a:schemeClr val="tx1"/>
                </a:solidFill>
              </a:defRPr>
            </a:lvl2pPr>
            <a:lvl3pPr marL="1397594" indent="-378900" algn="just">
              <a:lnSpc>
                <a:spcPct val="100000"/>
              </a:lnSpc>
              <a:spcBef>
                <a:spcPts val="0"/>
              </a:spcBef>
              <a:spcAft>
                <a:spcPts val="0"/>
              </a:spcAft>
              <a:buClr>
                <a:srgbClr val="0D5C96"/>
              </a:buClr>
              <a:buFont typeface="Lucida Grande"/>
              <a:buChar char="›"/>
              <a:defRPr sz="2100">
                <a:solidFill>
                  <a:schemeClr val="tx1"/>
                </a:solidFill>
              </a:defRPr>
            </a:lvl3pPr>
            <a:lvl4pPr marL="1905310" indent="-378900" algn="just">
              <a:lnSpc>
                <a:spcPct val="100000"/>
              </a:lnSpc>
              <a:spcBef>
                <a:spcPts val="0"/>
              </a:spcBef>
              <a:spcAft>
                <a:spcPts val="0"/>
              </a:spcAft>
              <a:buClr>
                <a:srgbClr val="0D5C96"/>
              </a:buClr>
              <a:buFont typeface="Lucida Grande"/>
              <a:buChar char="›"/>
              <a:defRPr sz="2100">
                <a:solidFill>
                  <a:schemeClr val="tx1"/>
                </a:solidFill>
              </a:defRPr>
            </a:lvl4pPr>
            <a:lvl5pPr marL="2037376" indent="0" algn="just">
              <a:lnSpc>
                <a:spcPct val="100000"/>
              </a:lnSpc>
              <a:spcBef>
                <a:spcPts val="0"/>
              </a:spcBef>
              <a:spcAft>
                <a:spcPts val="0"/>
              </a:spcAft>
              <a:buClr>
                <a:srgbClr val="0D5C96"/>
              </a:buClr>
              <a:buFont typeface="Arial"/>
              <a:buNone/>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p:txBody>
      </p:sp>
      <p:sp>
        <p:nvSpPr>
          <p:cNvPr id="8" name="Picture Placeholder 8"/>
          <p:cNvSpPr>
            <a:spLocks noGrp="1"/>
          </p:cNvSpPr>
          <p:nvPr>
            <p:ph type="pic" sz="quarter" idx="14"/>
          </p:nvPr>
        </p:nvSpPr>
        <p:spPr>
          <a:xfrm>
            <a:off x="623729" y="1614409"/>
            <a:ext cx="11240026" cy="2333059"/>
          </a:xfrm>
          <a:prstGeom prst="rect">
            <a:avLst/>
          </a:prstGeom>
        </p:spPr>
        <p:txBody>
          <a:bodyPr vert="horz" lIns="121221" tIns="60610" rIns="121221" bIns="60610"/>
          <a:lstStyle/>
          <a:p>
            <a:endParaRPr lang="en-US" dirty="0"/>
          </a:p>
        </p:txBody>
      </p:sp>
      <p:sp>
        <p:nvSpPr>
          <p:cNvPr id="12" name="Segnaposto numero diapositiva 5"/>
          <p:cNvSpPr>
            <a:spLocks noGrp="1"/>
          </p:cNvSpPr>
          <p:nvPr>
            <p:ph type="sldNum" sz="quarter" idx="4"/>
          </p:nvPr>
        </p:nvSpPr>
        <p:spPr>
          <a:xfrm>
            <a:off x="11382521" y="6516789"/>
            <a:ext cx="526271" cy="341227"/>
          </a:xfrm>
          <a:prstGeom prst="rect">
            <a:avLst/>
          </a:prstGeom>
        </p:spPr>
        <p:txBody>
          <a:bodyPr lIns="92272" tIns="46135" rIns="92272" bIns="46135"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358589380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dirty="0" smtClean="0"/>
              <a:t>Presentation title</a:t>
            </a:r>
            <a:endParaRPr lang="en-US" dirty="0"/>
          </a:p>
        </p:txBody>
      </p:sp>
      <p:sp>
        <p:nvSpPr>
          <p:cNvPr id="3" name="Text Placeholder 2"/>
          <p:cNvSpPr>
            <a:spLocks noGrp="1"/>
          </p:cNvSpPr>
          <p:nvPr>
            <p:ph type="body" sz="quarter" idx="11"/>
          </p:nvPr>
        </p:nvSpPr>
        <p:spPr>
          <a:xfrm>
            <a:off x="607803" y="1025532"/>
            <a:ext cx="10978515" cy="1643063"/>
          </a:xfrm>
        </p:spPr>
        <p:txBody>
          <a:bodyPr/>
          <a:lstStyle>
            <a:lvl1pPr marL="0" indent="0" algn="l">
              <a:lnSpc>
                <a:spcPct val="85000"/>
              </a:lnSpc>
              <a:spcBef>
                <a:spcPts val="0"/>
              </a:spcBef>
              <a:buNone/>
              <a:defRPr sz="49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
        <p:nvSpPr>
          <p:cNvPr id="5" name="Line 11"/>
          <p:cNvSpPr>
            <a:spLocks noChangeShapeType="1"/>
          </p:cNvSpPr>
          <p:nvPr userDrawn="1"/>
        </p:nvSpPr>
        <p:spPr bwMode="auto">
          <a:xfrm>
            <a:off x="609919" y="6242400"/>
            <a:ext cx="10978515" cy="0"/>
          </a:xfrm>
          <a:prstGeom prst="line">
            <a:avLst/>
          </a:prstGeom>
          <a:noFill/>
          <a:ln w="3175">
            <a:solidFill>
              <a:srgbClr val="808080"/>
            </a:solidFill>
            <a:round/>
            <a:headEnd/>
            <a:tailEnd/>
          </a:ln>
          <a:effectLst/>
        </p:spPr>
        <p:txBody>
          <a:bodyPr wrap="none" lIns="90901" tIns="45479" rIns="90901" bIns="4547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9130112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mmagine full screen">
    <p:spTree>
      <p:nvGrpSpPr>
        <p:cNvPr id="1" name=""/>
        <p:cNvGrpSpPr/>
        <p:nvPr/>
      </p:nvGrpSpPr>
      <p:grpSpPr>
        <a:xfrm>
          <a:off x="0" y="0"/>
          <a:ext cx="0" cy="0"/>
          <a:chOff x="0" y="0"/>
          <a:chExt cx="0" cy="0"/>
        </a:xfrm>
      </p:grpSpPr>
      <p:sp>
        <p:nvSpPr>
          <p:cNvPr id="6" name="Picture Placeholder 8"/>
          <p:cNvSpPr>
            <a:spLocks noGrp="1"/>
          </p:cNvSpPr>
          <p:nvPr>
            <p:ph type="pic" sz="quarter" idx="14"/>
          </p:nvPr>
        </p:nvSpPr>
        <p:spPr>
          <a:xfrm>
            <a:off x="335540" y="836712"/>
            <a:ext cx="11527281" cy="5616624"/>
          </a:xfrm>
          <a:prstGeom prst="rect">
            <a:avLst/>
          </a:prstGeom>
        </p:spPr>
        <p:txBody>
          <a:bodyPr vert="horz" lIns="121221" tIns="60610" rIns="121221" bIns="60610"/>
          <a:lstStyle/>
          <a:p>
            <a:endParaRPr lang="en-US" dirty="0"/>
          </a:p>
        </p:txBody>
      </p:sp>
      <p:sp>
        <p:nvSpPr>
          <p:cNvPr id="7" name="Text Placeholder 11"/>
          <p:cNvSpPr>
            <a:spLocks noGrp="1"/>
          </p:cNvSpPr>
          <p:nvPr>
            <p:ph type="body" sz="quarter" idx="13" hasCustomPrompt="1"/>
          </p:nvPr>
        </p:nvSpPr>
        <p:spPr>
          <a:xfrm>
            <a:off x="719786" y="2996975"/>
            <a:ext cx="10758794" cy="864097"/>
          </a:xfrm>
          <a:prstGeom prst="rect">
            <a:avLst/>
          </a:prstGeom>
        </p:spPr>
        <p:txBody>
          <a:bodyPr vert="horz" lIns="121221" tIns="60610" rIns="121221" bIns="60610" anchor="ctr"/>
          <a:lstStyle>
            <a:lvl1pPr marL="0" indent="0" algn="ctr">
              <a:lnSpc>
                <a:spcPct val="100000"/>
              </a:lnSpc>
              <a:buNone/>
              <a:defRPr sz="5300" b="1" baseline="0">
                <a:solidFill>
                  <a:schemeClr val="bg1"/>
                </a:solidFill>
              </a:defRPr>
            </a:lvl1pPr>
          </a:lstStyle>
          <a:p>
            <a:pPr lvl="0"/>
            <a:r>
              <a:rPr lang="en-US" dirty="0" err="1" smtClean="0"/>
              <a:t>Enfasi</a:t>
            </a:r>
            <a:r>
              <a:rPr lang="en-US" dirty="0" smtClean="0"/>
              <a:t> </a:t>
            </a:r>
            <a:r>
              <a:rPr lang="en-US" dirty="0" err="1" smtClean="0"/>
              <a:t>testo</a:t>
            </a:r>
            <a:r>
              <a:rPr lang="en-US" dirty="0" smtClean="0"/>
              <a:t> – da </a:t>
            </a:r>
            <a:r>
              <a:rPr lang="en-US" dirty="0" err="1" smtClean="0"/>
              <a:t>usare</a:t>
            </a:r>
            <a:r>
              <a:rPr lang="en-US" dirty="0" smtClean="0"/>
              <a:t> con </a:t>
            </a:r>
            <a:r>
              <a:rPr lang="en-US" dirty="0" err="1" smtClean="0"/>
              <a:t>frasi</a:t>
            </a:r>
            <a:r>
              <a:rPr lang="en-US" dirty="0" smtClean="0"/>
              <a:t> </a:t>
            </a:r>
            <a:r>
              <a:rPr lang="en-US" dirty="0" err="1" smtClean="0"/>
              <a:t>chiave</a:t>
            </a:r>
            <a:endParaRPr lang="en-US" dirty="0"/>
          </a:p>
        </p:txBody>
      </p:sp>
      <p:sp>
        <p:nvSpPr>
          <p:cNvPr id="11" name="Segnaposto numero diapositiva 5"/>
          <p:cNvSpPr>
            <a:spLocks noGrp="1"/>
          </p:cNvSpPr>
          <p:nvPr>
            <p:ph type="sldNum" sz="quarter" idx="4"/>
          </p:nvPr>
        </p:nvSpPr>
        <p:spPr>
          <a:xfrm>
            <a:off x="11382521" y="6516789"/>
            <a:ext cx="526271" cy="341227"/>
          </a:xfrm>
          <a:prstGeom prst="rect">
            <a:avLst/>
          </a:prstGeom>
        </p:spPr>
        <p:txBody>
          <a:bodyPr lIns="92272" tIns="46135" rIns="92272" bIns="46135"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331084609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Enfasi testo">
    <p:spTree>
      <p:nvGrpSpPr>
        <p:cNvPr id="1" name=""/>
        <p:cNvGrpSpPr/>
        <p:nvPr/>
      </p:nvGrpSpPr>
      <p:grpSpPr>
        <a:xfrm>
          <a:off x="0" y="0"/>
          <a:ext cx="0" cy="0"/>
          <a:chOff x="0" y="0"/>
          <a:chExt cx="0" cy="0"/>
        </a:xfrm>
      </p:grpSpPr>
      <p:sp>
        <p:nvSpPr>
          <p:cNvPr id="8" name="Text Placeholder 11"/>
          <p:cNvSpPr>
            <a:spLocks noGrp="1"/>
          </p:cNvSpPr>
          <p:nvPr>
            <p:ph type="body" sz="quarter" idx="13" hasCustomPrompt="1"/>
          </p:nvPr>
        </p:nvSpPr>
        <p:spPr>
          <a:xfrm>
            <a:off x="719783" y="2996975"/>
            <a:ext cx="11143964" cy="864097"/>
          </a:xfrm>
          <a:prstGeom prst="rect">
            <a:avLst/>
          </a:prstGeom>
        </p:spPr>
        <p:txBody>
          <a:bodyPr vert="horz" lIns="121221" tIns="60610" rIns="121221" bIns="60610" anchor="ctr"/>
          <a:lstStyle>
            <a:lvl1pPr marL="0" indent="0">
              <a:lnSpc>
                <a:spcPct val="100000"/>
              </a:lnSpc>
              <a:buNone/>
              <a:defRPr sz="5300" b="1" baseline="0">
                <a:solidFill>
                  <a:srgbClr val="0071B8"/>
                </a:solidFill>
              </a:defRPr>
            </a:lvl1pPr>
          </a:lstStyle>
          <a:p>
            <a:pPr lvl="0"/>
            <a:r>
              <a:rPr lang="en-US" dirty="0" err="1" smtClean="0"/>
              <a:t>Enfasi</a:t>
            </a:r>
            <a:r>
              <a:rPr lang="en-US" dirty="0" smtClean="0"/>
              <a:t> </a:t>
            </a:r>
            <a:r>
              <a:rPr lang="en-US" dirty="0" err="1" smtClean="0"/>
              <a:t>testo</a:t>
            </a:r>
            <a:r>
              <a:rPr lang="en-US" dirty="0" smtClean="0"/>
              <a:t> – da </a:t>
            </a:r>
            <a:r>
              <a:rPr lang="en-US" dirty="0" err="1" smtClean="0"/>
              <a:t>usare</a:t>
            </a:r>
            <a:r>
              <a:rPr lang="en-US" dirty="0" smtClean="0"/>
              <a:t> con </a:t>
            </a:r>
            <a:r>
              <a:rPr lang="en-US" dirty="0" err="1" smtClean="0"/>
              <a:t>frasi</a:t>
            </a:r>
            <a:r>
              <a:rPr lang="en-US" dirty="0" smtClean="0"/>
              <a:t> </a:t>
            </a:r>
            <a:r>
              <a:rPr lang="en-US" dirty="0" err="1" smtClean="0"/>
              <a:t>chiave</a:t>
            </a:r>
            <a:endParaRPr lang="en-US" dirty="0"/>
          </a:p>
        </p:txBody>
      </p:sp>
      <p:sp>
        <p:nvSpPr>
          <p:cNvPr id="7" name="Segnaposto numero diapositiva 5"/>
          <p:cNvSpPr>
            <a:spLocks noGrp="1"/>
          </p:cNvSpPr>
          <p:nvPr>
            <p:ph type="sldNum" sz="quarter" idx="4"/>
          </p:nvPr>
        </p:nvSpPr>
        <p:spPr>
          <a:xfrm>
            <a:off x="11382521" y="6516789"/>
            <a:ext cx="526271" cy="341227"/>
          </a:xfrm>
          <a:prstGeom prst="rect">
            <a:avLst/>
          </a:prstGeom>
        </p:spPr>
        <p:txBody>
          <a:bodyPr lIns="92272" tIns="46135" rIns="92272" bIns="46135"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365132172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abella">
    <p:spTree>
      <p:nvGrpSpPr>
        <p:cNvPr id="1" name=""/>
        <p:cNvGrpSpPr/>
        <p:nvPr/>
      </p:nvGrpSpPr>
      <p:grpSpPr>
        <a:xfrm>
          <a:off x="0" y="0"/>
          <a:ext cx="0" cy="0"/>
          <a:chOff x="0" y="0"/>
          <a:chExt cx="0" cy="0"/>
        </a:xfrm>
      </p:grpSpPr>
      <p:sp>
        <p:nvSpPr>
          <p:cNvPr id="16" name="Table Placeholder 15"/>
          <p:cNvSpPr>
            <a:spLocks noGrp="1"/>
          </p:cNvSpPr>
          <p:nvPr>
            <p:ph type="tbl" sz="quarter" idx="13"/>
          </p:nvPr>
        </p:nvSpPr>
        <p:spPr>
          <a:xfrm>
            <a:off x="624747" y="923125"/>
            <a:ext cx="11239000" cy="5357395"/>
          </a:xfrm>
          <a:prstGeom prst="rect">
            <a:avLst/>
          </a:prstGeom>
        </p:spPr>
        <p:txBody>
          <a:bodyPr vert="horz" lIns="121221" tIns="60610" rIns="121221" bIns="60610"/>
          <a:lstStyle/>
          <a:p>
            <a:endParaRPr lang="en-US" dirty="0"/>
          </a:p>
        </p:txBody>
      </p:sp>
      <p:sp>
        <p:nvSpPr>
          <p:cNvPr id="8" name="Segnaposto numero diapositiva 5"/>
          <p:cNvSpPr>
            <a:spLocks noGrp="1"/>
          </p:cNvSpPr>
          <p:nvPr>
            <p:ph type="sldNum" sz="quarter" idx="4"/>
          </p:nvPr>
        </p:nvSpPr>
        <p:spPr>
          <a:xfrm>
            <a:off x="11382521" y="6516789"/>
            <a:ext cx="526271" cy="341227"/>
          </a:xfrm>
          <a:prstGeom prst="rect">
            <a:avLst/>
          </a:prstGeom>
        </p:spPr>
        <p:txBody>
          <a:bodyPr lIns="92272" tIns="46135" rIns="92272" bIns="46135"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3362435231"/>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tolo capitolo + Logo Cliente">
    <p:spTree>
      <p:nvGrpSpPr>
        <p:cNvPr id="1" name=""/>
        <p:cNvGrpSpPr/>
        <p:nvPr/>
      </p:nvGrpSpPr>
      <p:grpSpPr>
        <a:xfrm>
          <a:off x="0" y="0"/>
          <a:ext cx="0" cy="0"/>
          <a:chOff x="0" y="0"/>
          <a:chExt cx="0" cy="0"/>
        </a:xfrm>
      </p:grpSpPr>
      <p:pic>
        <p:nvPicPr>
          <p:cNvPr id="15" name="Picture 14" descr="BTW - copertina DEF2-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17" y="0"/>
            <a:ext cx="12187516" cy="6858000"/>
          </a:xfrm>
          <a:prstGeom prst="rect">
            <a:avLst/>
          </a:prstGeom>
        </p:spPr>
      </p:pic>
      <p:sp>
        <p:nvSpPr>
          <p:cNvPr id="16" name="Text Placeholder 11"/>
          <p:cNvSpPr>
            <a:spLocks noGrp="1"/>
          </p:cNvSpPr>
          <p:nvPr>
            <p:ph type="body" sz="quarter" idx="12" hasCustomPrompt="1"/>
          </p:nvPr>
        </p:nvSpPr>
        <p:spPr>
          <a:xfrm>
            <a:off x="6003123" y="3601883"/>
            <a:ext cx="5860628" cy="864097"/>
          </a:xfrm>
          <a:prstGeom prst="rect">
            <a:avLst/>
          </a:prstGeom>
        </p:spPr>
        <p:txBody>
          <a:bodyPr vert="horz" lIns="121221" tIns="60610" rIns="121221" bIns="60610" anchor="b"/>
          <a:lstStyle>
            <a:lvl1pPr marL="0" indent="0">
              <a:lnSpc>
                <a:spcPct val="70000"/>
              </a:lnSpc>
              <a:buNone/>
              <a:defRPr sz="5300" b="1" baseline="0">
                <a:solidFill>
                  <a:srgbClr val="0071B8"/>
                </a:solidFill>
              </a:defRPr>
            </a:lvl1pPr>
          </a:lstStyle>
          <a:p>
            <a:pPr lvl="0"/>
            <a:r>
              <a:rPr lang="en-US" dirty="0" err="1" smtClean="0"/>
              <a:t>Titolo</a:t>
            </a:r>
            <a:r>
              <a:rPr lang="en-US" dirty="0" smtClean="0"/>
              <a:t> </a:t>
            </a:r>
            <a:r>
              <a:rPr lang="en-US" dirty="0" err="1" smtClean="0"/>
              <a:t>capitolo</a:t>
            </a:r>
            <a:endParaRPr lang="en-US" dirty="0"/>
          </a:p>
        </p:txBody>
      </p:sp>
      <p:sp>
        <p:nvSpPr>
          <p:cNvPr id="17" name="Text Placeholder 13"/>
          <p:cNvSpPr>
            <a:spLocks noGrp="1"/>
          </p:cNvSpPr>
          <p:nvPr>
            <p:ph type="body" sz="quarter" idx="13" hasCustomPrompt="1"/>
          </p:nvPr>
        </p:nvSpPr>
        <p:spPr>
          <a:xfrm>
            <a:off x="4275125" y="3601819"/>
            <a:ext cx="1343789" cy="864096"/>
          </a:xfrm>
          <a:prstGeom prst="rect">
            <a:avLst/>
          </a:prstGeom>
        </p:spPr>
        <p:txBody>
          <a:bodyPr vert="horz" lIns="121221" tIns="60610" rIns="121221" bIns="60610" anchor="b"/>
          <a:lstStyle>
            <a:lvl1pPr marL="0" indent="0" algn="r">
              <a:buNone/>
              <a:defRPr sz="5300">
                <a:solidFill>
                  <a:srgbClr val="0071B8"/>
                </a:solidFill>
              </a:defRPr>
            </a:lvl1pPr>
          </a:lstStyle>
          <a:p>
            <a:pPr lvl="0"/>
            <a:r>
              <a:rPr lang="en-US" dirty="0" smtClean="0"/>
              <a:t>1</a:t>
            </a:r>
            <a:endParaRPr lang="en-US" dirty="0"/>
          </a:p>
        </p:txBody>
      </p:sp>
      <p:sp>
        <p:nvSpPr>
          <p:cNvPr id="18" name="Text Placeholder 17"/>
          <p:cNvSpPr>
            <a:spLocks noGrp="1"/>
          </p:cNvSpPr>
          <p:nvPr>
            <p:ph type="body" sz="quarter" idx="14" hasCustomPrompt="1"/>
          </p:nvPr>
        </p:nvSpPr>
        <p:spPr>
          <a:xfrm>
            <a:off x="6003124" y="4552147"/>
            <a:ext cx="5861984" cy="691456"/>
          </a:xfrm>
          <a:prstGeom prst="rect">
            <a:avLst/>
          </a:prstGeom>
        </p:spPr>
        <p:txBody>
          <a:bodyPr vert="horz" lIns="121221" tIns="60610" rIns="121221" bIns="60610"/>
          <a:lstStyle>
            <a:lvl1pPr marL="0" indent="0">
              <a:lnSpc>
                <a:spcPct val="70000"/>
              </a:lnSpc>
              <a:buNone/>
              <a:defRPr sz="3200" baseline="0">
                <a:solidFill>
                  <a:srgbClr val="0071B8"/>
                </a:solidFill>
              </a:defRPr>
            </a:lvl1pPr>
          </a:lstStyle>
          <a:p>
            <a:pPr lvl="0"/>
            <a:r>
              <a:rPr lang="en-US" dirty="0" err="1" smtClean="0"/>
              <a:t>Sottotitolo</a:t>
            </a:r>
            <a:r>
              <a:rPr lang="en-US" dirty="0" smtClean="0"/>
              <a:t> </a:t>
            </a:r>
            <a:r>
              <a:rPr lang="en-US" dirty="0" err="1" smtClean="0"/>
              <a:t>capitolo</a:t>
            </a:r>
            <a:endParaRPr lang="en-US" dirty="0"/>
          </a:p>
        </p:txBody>
      </p:sp>
      <p:cxnSp>
        <p:nvCxnSpPr>
          <p:cNvPr id="19" name="Straight Connector 18"/>
          <p:cNvCxnSpPr/>
          <p:nvPr userDrawn="1"/>
        </p:nvCxnSpPr>
        <p:spPr>
          <a:xfrm flipH="1">
            <a:off x="6097059" y="4509120"/>
            <a:ext cx="5766685" cy="0"/>
          </a:xfrm>
          <a:prstGeom prst="line">
            <a:avLst/>
          </a:prstGeom>
          <a:ln>
            <a:solidFill>
              <a:srgbClr val="0071B8"/>
            </a:solidFill>
          </a:ln>
          <a:effectLst/>
        </p:spPr>
        <p:style>
          <a:lnRef idx="2">
            <a:schemeClr val="accent1"/>
          </a:lnRef>
          <a:fillRef idx="0">
            <a:schemeClr val="accent1"/>
          </a:fillRef>
          <a:effectRef idx="1">
            <a:schemeClr val="accent1"/>
          </a:effectRef>
          <a:fontRef idx="minor">
            <a:schemeClr val="tx1"/>
          </a:fontRef>
        </p:style>
      </p:cxnSp>
      <p:sp>
        <p:nvSpPr>
          <p:cNvPr id="24" name="Segnaposto numero diapositiva 5"/>
          <p:cNvSpPr>
            <a:spLocks noGrp="1"/>
          </p:cNvSpPr>
          <p:nvPr>
            <p:ph type="sldNum" sz="quarter" idx="4"/>
          </p:nvPr>
        </p:nvSpPr>
        <p:spPr>
          <a:xfrm>
            <a:off x="11382521" y="6516789"/>
            <a:ext cx="526271" cy="341227"/>
          </a:xfrm>
          <a:prstGeom prst="rect">
            <a:avLst/>
          </a:prstGeom>
        </p:spPr>
        <p:txBody>
          <a:bodyPr lIns="92272" tIns="46135" rIns="92272" bIns="46135"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cxnSp>
        <p:nvCxnSpPr>
          <p:cNvPr id="26" name="Straight Connector 25"/>
          <p:cNvCxnSpPr/>
          <p:nvPr userDrawn="1"/>
        </p:nvCxnSpPr>
        <p:spPr>
          <a:xfrm>
            <a:off x="335540" y="663893"/>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userDrawn="1"/>
        </p:nvPicPr>
        <p:blipFill>
          <a:blip r:embed="rId3"/>
          <a:stretch>
            <a:fillRect/>
          </a:stretch>
        </p:blipFill>
        <p:spPr>
          <a:xfrm>
            <a:off x="431598" y="164645"/>
            <a:ext cx="1248789" cy="411885"/>
          </a:xfrm>
          <a:prstGeom prst="rect">
            <a:avLst/>
          </a:prstGeom>
        </p:spPr>
      </p:pic>
      <p:pic>
        <p:nvPicPr>
          <p:cNvPr id="14" name="Immagin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l="4993" t="19226" r="9639" b="16205"/>
          <a:stretch/>
        </p:blipFill>
        <p:spPr>
          <a:xfrm>
            <a:off x="10849865" y="102308"/>
            <a:ext cx="1003741" cy="536549"/>
          </a:xfrm>
          <a:prstGeom prst="rect">
            <a:avLst/>
          </a:prstGeom>
        </p:spPr>
      </p:pic>
    </p:spTree>
    <p:extLst>
      <p:ext uri="{BB962C8B-B14F-4D97-AF65-F5344CB8AC3E}">
        <p14:creationId xmlns:p14="http://schemas.microsoft.com/office/powerpoint/2010/main" val="2566037315"/>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olo capitolo">
    <p:spTree>
      <p:nvGrpSpPr>
        <p:cNvPr id="1" name=""/>
        <p:cNvGrpSpPr/>
        <p:nvPr/>
      </p:nvGrpSpPr>
      <p:grpSpPr>
        <a:xfrm>
          <a:off x="0" y="0"/>
          <a:ext cx="0" cy="0"/>
          <a:chOff x="0" y="0"/>
          <a:chExt cx="0" cy="0"/>
        </a:xfrm>
      </p:grpSpPr>
      <p:pic>
        <p:nvPicPr>
          <p:cNvPr id="2" name="Picture 1" descr="BTW - copertina DEF2-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17" y="0"/>
            <a:ext cx="12187516" cy="6858000"/>
          </a:xfrm>
          <a:prstGeom prst="rect">
            <a:avLst/>
          </a:prstGeom>
        </p:spPr>
      </p:pic>
      <p:sp>
        <p:nvSpPr>
          <p:cNvPr id="24" name="Text Placeholder 11"/>
          <p:cNvSpPr>
            <a:spLocks noGrp="1"/>
          </p:cNvSpPr>
          <p:nvPr>
            <p:ph type="body" sz="quarter" idx="12" hasCustomPrompt="1"/>
          </p:nvPr>
        </p:nvSpPr>
        <p:spPr>
          <a:xfrm>
            <a:off x="3409479" y="3601883"/>
            <a:ext cx="8454272" cy="864097"/>
          </a:xfrm>
          <a:prstGeom prst="rect">
            <a:avLst/>
          </a:prstGeom>
        </p:spPr>
        <p:txBody>
          <a:bodyPr vert="horz" lIns="121269" tIns="60634" rIns="121269" bIns="60634" anchor="b">
            <a:normAutofit/>
          </a:bodyPr>
          <a:lstStyle>
            <a:lvl1pPr marL="0" indent="0" algn="r">
              <a:lnSpc>
                <a:spcPct val="70000"/>
              </a:lnSpc>
              <a:buNone/>
              <a:defRPr sz="4800" b="1" baseline="0">
                <a:solidFill>
                  <a:srgbClr val="0071B8"/>
                </a:solidFill>
              </a:defRPr>
            </a:lvl1pPr>
          </a:lstStyle>
          <a:p>
            <a:pPr lvl="0"/>
            <a:r>
              <a:rPr lang="en-US" dirty="0" err="1" smtClean="0"/>
              <a:t>Titolo</a:t>
            </a:r>
            <a:r>
              <a:rPr lang="en-US" dirty="0" smtClean="0"/>
              <a:t> </a:t>
            </a:r>
            <a:r>
              <a:rPr lang="en-US" dirty="0" err="1" smtClean="0"/>
              <a:t>capitolo</a:t>
            </a:r>
            <a:endParaRPr lang="en-US" dirty="0"/>
          </a:p>
        </p:txBody>
      </p:sp>
      <p:sp>
        <p:nvSpPr>
          <p:cNvPr id="26" name="Text Placeholder 17"/>
          <p:cNvSpPr>
            <a:spLocks noGrp="1"/>
          </p:cNvSpPr>
          <p:nvPr>
            <p:ph type="body" sz="quarter" idx="14" hasCustomPrompt="1"/>
          </p:nvPr>
        </p:nvSpPr>
        <p:spPr>
          <a:xfrm>
            <a:off x="5234635" y="4552147"/>
            <a:ext cx="6630474" cy="691456"/>
          </a:xfrm>
          <a:prstGeom prst="rect">
            <a:avLst/>
          </a:prstGeom>
        </p:spPr>
        <p:txBody>
          <a:bodyPr vert="horz" lIns="121269" tIns="60634" rIns="121269" bIns="60634"/>
          <a:lstStyle>
            <a:lvl1pPr marL="0" indent="0" algn="ctr">
              <a:lnSpc>
                <a:spcPct val="70000"/>
              </a:lnSpc>
              <a:buNone/>
              <a:defRPr sz="2100" baseline="0">
                <a:solidFill>
                  <a:srgbClr val="0071B8"/>
                </a:solidFill>
              </a:defRPr>
            </a:lvl1pPr>
          </a:lstStyle>
          <a:p>
            <a:pPr lvl="0"/>
            <a:r>
              <a:rPr lang="en-US" dirty="0" err="1" smtClean="0"/>
              <a:t>Sottotitolo</a:t>
            </a:r>
            <a:r>
              <a:rPr lang="en-US" dirty="0" smtClean="0"/>
              <a:t> </a:t>
            </a:r>
            <a:r>
              <a:rPr lang="en-US" dirty="0" err="1" smtClean="0"/>
              <a:t>capitolo</a:t>
            </a:r>
            <a:endParaRPr lang="en-US" dirty="0"/>
          </a:p>
        </p:txBody>
      </p:sp>
      <p:cxnSp>
        <p:nvCxnSpPr>
          <p:cNvPr id="22" name="Straight Connector 21"/>
          <p:cNvCxnSpPr/>
          <p:nvPr userDrawn="1"/>
        </p:nvCxnSpPr>
        <p:spPr>
          <a:xfrm>
            <a:off x="5341059" y="4509120"/>
            <a:ext cx="6531400" cy="0"/>
          </a:xfrm>
          <a:prstGeom prst="line">
            <a:avLst/>
          </a:prstGeom>
          <a:ln>
            <a:solidFill>
              <a:srgbClr val="0071B8"/>
            </a:solidFill>
          </a:ln>
          <a:effectLst/>
        </p:spPr>
        <p:style>
          <a:lnRef idx="2">
            <a:schemeClr val="accent1"/>
          </a:lnRef>
          <a:fillRef idx="0">
            <a:schemeClr val="accent1"/>
          </a:fillRef>
          <a:effectRef idx="1">
            <a:schemeClr val="accent1"/>
          </a:effectRef>
          <a:fontRef idx="minor">
            <a:schemeClr val="tx1"/>
          </a:fontRef>
        </p:style>
      </p:cxnSp>
      <p:sp>
        <p:nvSpPr>
          <p:cNvPr id="23" name="Segnaposto numero diapositiva 5"/>
          <p:cNvSpPr>
            <a:spLocks noGrp="1"/>
          </p:cNvSpPr>
          <p:nvPr>
            <p:ph type="sldNum" sz="quarter" idx="4"/>
          </p:nvPr>
        </p:nvSpPr>
        <p:spPr>
          <a:xfrm>
            <a:off x="11382521" y="6516789"/>
            <a:ext cx="526271" cy="341227"/>
          </a:xfrm>
          <a:prstGeom prst="rect">
            <a:avLst/>
          </a:prstGeom>
        </p:spPr>
        <p:txBody>
          <a:bodyPr lIns="92308" tIns="46153" rIns="92308" bIns="46153"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cxnSp>
        <p:nvCxnSpPr>
          <p:cNvPr id="28" name="Straight Connector 27"/>
          <p:cNvCxnSpPr/>
          <p:nvPr userDrawn="1"/>
        </p:nvCxnSpPr>
        <p:spPr>
          <a:xfrm>
            <a:off x="335540" y="663893"/>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335540" y="6539747"/>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3"/>
          <a:stretch>
            <a:fillRect/>
          </a:stretch>
        </p:blipFill>
        <p:spPr>
          <a:xfrm>
            <a:off x="431598" y="164645"/>
            <a:ext cx="1248789" cy="411885"/>
          </a:xfrm>
          <a:prstGeom prst="rect">
            <a:avLst/>
          </a:prstGeom>
        </p:spPr>
      </p:pic>
      <p:grpSp>
        <p:nvGrpSpPr>
          <p:cNvPr id="3" name="Gruppo 2"/>
          <p:cNvGrpSpPr/>
          <p:nvPr userDrawn="1"/>
        </p:nvGrpSpPr>
        <p:grpSpPr>
          <a:xfrm>
            <a:off x="3883750" y="818196"/>
            <a:ext cx="6207231" cy="2623511"/>
            <a:chOff x="2911294" y="613642"/>
            <a:chExt cx="4653000" cy="1967633"/>
          </a:xfrm>
        </p:grpSpPr>
        <p:pic>
          <p:nvPicPr>
            <p:cNvPr id="17" name="Immagine 16"/>
            <p:cNvPicPr>
              <a:picLocks noChangeAspect="1"/>
            </p:cNvPicPr>
            <p:nvPr userDrawn="1"/>
          </p:nvPicPr>
          <p:blipFill rotWithShape="1">
            <a:blip r:embed="rId4" cstate="print">
              <a:extLst>
                <a:ext uri="{28A0092B-C50C-407E-A947-70E740481C1C}">
                  <a14:useLocalDpi xmlns:a14="http://schemas.microsoft.com/office/drawing/2010/main" val="0"/>
                </a:ext>
              </a:extLst>
            </a:blip>
            <a:srcRect l="4993" t="19226" r="9639" b="16205"/>
            <a:stretch/>
          </p:blipFill>
          <p:spPr>
            <a:xfrm>
              <a:off x="3743794" y="613642"/>
              <a:ext cx="2988000" cy="1598068"/>
            </a:xfrm>
            <a:prstGeom prst="rect">
              <a:avLst/>
            </a:prstGeom>
          </p:spPr>
        </p:pic>
        <p:sp>
          <p:nvSpPr>
            <p:cNvPr id="18" name="CasellaDiTesto 17"/>
            <p:cNvSpPr txBox="1"/>
            <p:nvPr userDrawn="1"/>
          </p:nvSpPr>
          <p:spPr>
            <a:xfrm>
              <a:off x="2911294" y="2154000"/>
              <a:ext cx="4653000" cy="427275"/>
            </a:xfrm>
            <a:prstGeom prst="rect">
              <a:avLst/>
            </a:prstGeom>
            <a:noFill/>
          </p:spPr>
          <p:txBody>
            <a:bodyPr wrap="square" lIns="91266" tIns="45633" rIns="91266" bIns="45633" rtlCol="0">
              <a:noAutofit/>
            </a:bodyPr>
            <a:lstStyle/>
            <a:p>
              <a:pPr algn="ctr" defTabSz="909495" fontAlgn="base">
                <a:spcBef>
                  <a:spcPct val="0"/>
                </a:spcBef>
                <a:spcAft>
                  <a:spcPct val="0"/>
                </a:spcAft>
              </a:pPr>
              <a:r>
                <a:rPr lang="it-IT" sz="2100" b="1" dirty="0" smtClean="0">
                  <a:solidFill>
                    <a:srgbClr val="445A61">
                      <a:lumMod val="75000"/>
                    </a:srgbClr>
                  </a:solidFill>
                  <a:cs typeface="Arial" charset="0"/>
                </a:rPr>
                <a:t>Confrontarsi per diventare Smart</a:t>
              </a:r>
              <a:endParaRPr lang="it-IT" sz="3700" b="1" dirty="0" smtClean="0">
                <a:solidFill>
                  <a:srgbClr val="445A61">
                    <a:lumMod val="75000"/>
                  </a:srgbClr>
                </a:solidFill>
                <a:cs typeface="Arial" charset="0"/>
              </a:endParaRPr>
            </a:p>
          </p:txBody>
        </p:sp>
      </p:grpSp>
      <p:pic>
        <p:nvPicPr>
          <p:cNvPr id="19" name="Immagine 13"/>
          <p:cNvPicPr>
            <a:picLocks noChangeAspect="1" noChangeArrowheads="1"/>
          </p:cNvPicPr>
          <p:nvPr userDrawn="1"/>
        </p:nvPicPr>
        <p:blipFill>
          <a:blip r:embed="rId5">
            <a:extLst>
              <a:ext uri="{28A0092B-C50C-407E-A947-70E740481C1C}">
                <a14:useLocalDpi xmlns:a14="http://schemas.microsoft.com/office/drawing/2010/main" val="0"/>
              </a:ext>
            </a:extLst>
          </a:blip>
          <a:srcRect b="17778"/>
          <a:stretch>
            <a:fillRect/>
          </a:stretch>
        </p:blipFill>
        <p:spPr bwMode="auto">
          <a:xfrm>
            <a:off x="4586837" y="5377959"/>
            <a:ext cx="2822931" cy="405100"/>
          </a:xfrm>
          <a:prstGeom prst="rect">
            <a:avLst/>
          </a:prstGeom>
          <a:noFill/>
          <a:extLst>
            <a:ext uri="{909E8E84-426E-40DD-AFC4-6F175D3DCCD1}">
              <a14:hiddenFill xmlns:a14="http://schemas.microsoft.com/office/drawing/2010/main">
                <a:solidFill>
                  <a:srgbClr val="FFFFFF"/>
                </a:solidFill>
              </a14:hiddenFill>
            </a:ext>
          </a:extLst>
        </p:spPr>
      </p:pic>
      <p:pic>
        <p:nvPicPr>
          <p:cNvPr id="20" name="Immagine 10"/>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185755" y="6092948"/>
            <a:ext cx="1441253" cy="298757"/>
          </a:xfrm>
          <a:prstGeom prst="rect">
            <a:avLst/>
          </a:prstGeom>
          <a:noFill/>
          <a:extLst>
            <a:ext uri="{909E8E84-426E-40DD-AFC4-6F175D3DCCD1}">
              <a14:hiddenFill xmlns:a14="http://schemas.microsoft.com/office/drawing/2010/main">
                <a:solidFill>
                  <a:srgbClr val="FFFFFF"/>
                </a:solidFill>
              </a14:hiddenFill>
            </a:ext>
          </a:extLst>
        </p:spPr>
      </p:pic>
      <p:pic>
        <p:nvPicPr>
          <p:cNvPr id="30" name="Immagine 11" descr="selex-es-logo"/>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920945" y="5978140"/>
            <a:ext cx="1281180" cy="528373"/>
          </a:xfrm>
          <a:prstGeom prst="rect">
            <a:avLst/>
          </a:prstGeom>
          <a:noFill/>
          <a:extLst>
            <a:ext uri="{909E8E84-426E-40DD-AFC4-6F175D3DCCD1}">
              <a14:hiddenFill xmlns:a14="http://schemas.microsoft.com/office/drawing/2010/main">
                <a:solidFill>
                  <a:srgbClr val="FFFFFF"/>
                </a:solidFill>
              </a14:hiddenFill>
            </a:ext>
          </a:extLst>
        </p:spPr>
      </p:pic>
      <p:sp>
        <p:nvSpPr>
          <p:cNvPr id="31" name="CasellaDiTesto 30"/>
          <p:cNvSpPr txBox="1"/>
          <p:nvPr userDrawn="1"/>
        </p:nvSpPr>
        <p:spPr>
          <a:xfrm>
            <a:off x="3204244" y="5124734"/>
            <a:ext cx="1555911" cy="298785"/>
          </a:xfrm>
          <a:prstGeom prst="rect">
            <a:avLst/>
          </a:prstGeom>
          <a:noFill/>
        </p:spPr>
        <p:txBody>
          <a:bodyPr wrap="none" lIns="92316" tIns="46157" rIns="92316" bIns="46157" rtlCol="0">
            <a:spAutoFit/>
          </a:bodyPr>
          <a:lstStyle/>
          <a:p>
            <a:pPr defTabSz="909495" fontAlgn="base">
              <a:spcBef>
                <a:spcPct val="0"/>
              </a:spcBef>
              <a:spcAft>
                <a:spcPct val="0"/>
              </a:spcAft>
            </a:pPr>
            <a:r>
              <a:rPr lang="it-IT" sz="1300" i="1" dirty="0" smtClean="0">
                <a:solidFill>
                  <a:prstClr val="black"/>
                </a:solidFill>
                <a:cs typeface="Arial" charset="0"/>
              </a:rPr>
              <a:t>Con il patrocinio di: </a:t>
            </a:r>
            <a:endParaRPr lang="it-IT" sz="1300" i="1" dirty="0">
              <a:solidFill>
                <a:prstClr val="black"/>
              </a:solidFill>
              <a:cs typeface="Arial" charset="0"/>
            </a:endParaRPr>
          </a:p>
        </p:txBody>
      </p:sp>
      <p:grpSp>
        <p:nvGrpSpPr>
          <p:cNvPr id="32" name="Gruppo 31"/>
          <p:cNvGrpSpPr/>
          <p:nvPr userDrawn="1"/>
        </p:nvGrpSpPr>
        <p:grpSpPr>
          <a:xfrm>
            <a:off x="7828267" y="5343206"/>
            <a:ext cx="2346840" cy="497392"/>
            <a:chOff x="7985372" y="2989717"/>
            <a:chExt cx="2483439" cy="573552"/>
          </a:xfrm>
        </p:grpSpPr>
        <p:pic>
          <p:nvPicPr>
            <p:cNvPr id="33" name="Immagine 1" descr="Andige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85372" y="2989717"/>
              <a:ext cx="659685" cy="547285"/>
            </a:xfrm>
            <a:prstGeom prst="rect">
              <a:avLst/>
            </a:prstGeom>
            <a:noFill/>
            <a:extLst>
              <a:ext uri="{909E8E84-426E-40DD-AFC4-6F175D3DCCD1}">
                <a14:hiddenFill xmlns:a14="http://schemas.microsoft.com/office/drawing/2010/main">
                  <a:solidFill>
                    <a:srgbClr val="FFFFFF"/>
                  </a:solidFill>
                </a14:hiddenFill>
              </a:ext>
            </a:extLst>
          </p:spPr>
        </p:pic>
        <p:sp>
          <p:nvSpPr>
            <p:cNvPr id="34" name="CasellaDiTesto 33"/>
            <p:cNvSpPr txBox="1"/>
            <p:nvPr/>
          </p:nvSpPr>
          <p:spPr>
            <a:xfrm>
              <a:off x="8591272" y="3003104"/>
              <a:ext cx="1877539" cy="560165"/>
            </a:xfrm>
            <a:prstGeom prst="rect">
              <a:avLst/>
            </a:prstGeom>
            <a:noFill/>
          </p:spPr>
          <p:txBody>
            <a:bodyPr wrap="square" lIns="69604" tIns="34802" rIns="69604" bIns="34802" rtlCol="0">
              <a:spAutoFit/>
            </a:bodyPr>
            <a:lstStyle/>
            <a:p>
              <a:pPr defTabSz="909495" fontAlgn="base">
                <a:spcBef>
                  <a:spcPct val="0"/>
                </a:spcBef>
                <a:spcAft>
                  <a:spcPct val="0"/>
                </a:spcAft>
              </a:pPr>
              <a:r>
                <a:rPr lang="it-IT" sz="900" i="1" dirty="0">
                  <a:solidFill>
                    <a:prstClr val="black"/>
                  </a:solidFill>
                  <a:latin typeface="Arial" charset="0"/>
                  <a:cs typeface="Arial" charset="0"/>
                </a:rPr>
                <a:t>Associazione Nazionale Direttori Generali degli Enti Locali</a:t>
              </a:r>
            </a:p>
          </p:txBody>
        </p:sp>
      </p:grpSp>
      <p:sp>
        <p:nvSpPr>
          <p:cNvPr id="35" name="CasellaDiTesto 34"/>
          <p:cNvSpPr txBox="1"/>
          <p:nvPr userDrawn="1"/>
        </p:nvSpPr>
        <p:spPr>
          <a:xfrm>
            <a:off x="3204276" y="5828730"/>
            <a:ext cx="1575157" cy="298785"/>
          </a:xfrm>
          <a:prstGeom prst="rect">
            <a:avLst/>
          </a:prstGeom>
          <a:noFill/>
        </p:spPr>
        <p:txBody>
          <a:bodyPr wrap="none" lIns="92316" tIns="46157" rIns="92316" bIns="46157" rtlCol="0">
            <a:spAutoFit/>
          </a:bodyPr>
          <a:lstStyle>
            <a:defPPr>
              <a:defRPr lang="it-IT"/>
            </a:defPPr>
            <a:lvl1pPr>
              <a:defRPr sz="1600" i="1"/>
            </a:lvl1pPr>
          </a:lstStyle>
          <a:p>
            <a:pPr defTabSz="909495" fontAlgn="base">
              <a:spcBef>
                <a:spcPct val="0"/>
              </a:spcBef>
              <a:spcAft>
                <a:spcPct val="0"/>
              </a:spcAft>
            </a:pPr>
            <a:r>
              <a:rPr lang="it-IT" sz="1300" dirty="0">
                <a:solidFill>
                  <a:prstClr val="black"/>
                </a:solidFill>
                <a:cs typeface="Arial" charset="0"/>
              </a:rPr>
              <a:t>e con il supporto </a:t>
            </a:r>
            <a:r>
              <a:rPr lang="it-IT" sz="1300" dirty="0" smtClean="0">
                <a:solidFill>
                  <a:prstClr val="black"/>
                </a:solidFill>
                <a:cs typeface="Arial" charset="0"/>
              </a:rPr>
              <a:t>di: </a:t>
            </a:r>
            <a:endParaRPr lang="it-IT" sz="1300" dirty="0">
              <a:solidFill>
                <a:prstClr val="black"/>
              </a:solidFill>
              <a:cs typeface="Arial" charset="0"/>
            </a:endParaRPr>
          </a:p>
        </p:txBody>
      </p:sp>
      <p:pic>
        <p:nvPicPr>
          <p:cNvPr id="36" name="Immagine 12"/>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9496186" y="6089685"/>
            <a:ext cx="1310025" cy="305256"/>
          </a:xfrm>
          <a:prstGeom prst="rect">
            <a:avLst/>
          </a:prstGeom>
          <a:noFill/>
          <a:extLst>
            <a:ext uri="{909E8E84-426E-40DD-AFC4-6F175D3DCCD1}">
              <a14:hiddenFill xmlns:a14="http://schemas.microsoft.com/office/drawing/2010/main">
                <a:solidFill>
                  <a:srgbClr val="FFFFFF"/>
                </a:solidFill>
              </a14:hiddenFill>
            </a:ext>
          </a:extLst>
        </p:spPr>
      </p:pic>
      <p:pic>
        <p:nvPicPr>
          <p:cNvPr id="37" name="Immagine 130"/>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t="24301" b="24019"/>
          <a:stretch>
            <a:fillRect/>
          </a:stretch>
        </p:blipFill>
        <p:spPr bwMode="auto">
          <a:xfrm>
            <a:off x="4796916" y="6035325"/>
            <a:ext cx="1094782" cy="414003"/>
          </a:xfrm>
          <a:prstGeom prst="rect">
            <a:avLst/>
          </a:prstGeom>
          <a:noFill/>
          <a:extLst>
            <a:ext uri="{909E8E84-426E-40DD-AFC4-6F175D3DCCD1}">
              <a14:hiddenFill xmlns:a14="http://schemas.microsoft.com/office/drawing/2010/main">
                <a:solidFill>
                  <a:srgbClr val="FFFFFF"/>
                </a:solidFill>
              </a14:hiddenFill>
            </a:ext>
          </a:extLst>
        </p:spPr>
      </p:pic>
      <p:sp>
        <p:nvSpPr>
          <p:cNvPr id="25" name="CasellaDiTesto 24"/>
          <p:cNvSpPr txBox="1"/>
          <p:nvPr userDrawn="1"/>
        </p:nvSpPr>
        <p:spPr bwMode="auto">
          <a:xfrm>
            <a:off x="3217361" y="6605780"/>
            <a:ext cx="6528012" cy="284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269" tIns="60634" rIns="121269" bIns="60634" rtlCol="0" anchor="b">
            <a:spAutoFit/>
          </a:bodyPr>
          <a:lstStyle/>
          <a:p>
            <a:pPr defTabSz="909495" fontAlgn="base">
              <a:lnSpc>
                <a:spcPct val="70000"/>
              </a:lnSpc>
              <a:spcBef>
                <a:spcPct val="0"/>
              </a:spcBef>
              <a:spcAft>
                <a:spcPct val="0"/>
              </a:spcAft>
            </a:pPr>
            <a:r>
              <a:rPr lang="it-IT" sz="1500" dirty="0" smtClean="0">
                <a:solidFill>
                  <a:srgbClr val="0D5C96"/>
                </a:solidFill>
                <a:latin typeface="Arial" charset="0"/>
                <a:cs typeface="Arial" charset="0"/>
              </a:rPr>
              <a:t>© Between - Riservato alle aziende aderenti – Non divulgabile all’esterno </a:t>
            </a:r>
          </a:p>
        </p:txBody>
      </p:sp>
    </p:spTree>
    <p:extLst>
      <p:ext uri="{BB962C8B-B14F-4D97-AF65-F5344CB8AC3E}">
        <p14:creationId xmlns:p14="http://schemas.microsoft.com/office/powerpoint/2010/main" val="20101227"/>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ndice">
    <p:spTree>
      <p:nvGrpSpPr>
        <p:cNvPr id="1" name=""/>
        <p:cNvGrpSpPr/>
        <p:nvPr/>
      </p:nvGrpSpPr>
      <p:grpSpPr>
        <a:xfrm>
          <a:off x="0" y="0"/>
          <a:ext cx="0" cy="0"/>
          <a:chOff x="0" y="0"/>
          <a:chExt cx="0" cy="0"/>
        </a:xfrm>
      </p:grpSpPr>
      <p:sp>
        <p:nvSpPr>
          <p:cNvPr id="6" name="Titolo 7"/>
          <p:cNvSpPr>
            <a:spLocks noGrp="1"/>
          </p:cNvSpPr>
          <p:nvPr>
            <p:ph type="title" hasCustomPrompt="1"/>
          </p:nvPr>
        </p:nvSpPr>
        <p:spPr>
          <a:xfrm>
            <a:off x="622798" y="797062"/>
            <a:ext cx="11240026" cy="644583"/>
          </a:xfrm>
          <a:prstGeom prst="rect">
            <a:avLst/>
          </a:prstGeom>
        </p:spPr>
        <p:txBody>
          <a:bodyPr lIns="94363" tIns="47182" rIns="94363" bIns="47182"/>
          <a:lstStyle>
            <a:lvl1pPr algn="l">
              <a:defRPr sz="4300" b="1">
                <a:solidFill>
                  <a:srgbClr val="0071B8"/>
                </a:solidFill>
              </a:defRPr>
            </a:lvl1pPr>
          </a:lstStyle>
          <a:p>
            <a:r>
              <a:rPr lang="it-IT" dirty="0" smtClean="0"/>
              <a:t>Indice</a:t>
            </a:r>
            <a:endParaRPr lang="en-GB" dirty="0"/>
          </a:p>
        </p:txBody>
      </p:sp>
      <p:sp>
        <p:nvSpPr>
          <p:cNvPr id="7" name="Segnaposto contenuto 6"/>
          <p:cNvSpPr>
            <a:spLocks noGrp="1"/>
          </p:cNvSpPr>
          <p:nvPr>
            <p:ph sz="quarter" idx="13" hasCustomPrompt="1"/>
          </p:nvPr>
        </p:nvSpPr>
        <p:spPr>
          <a:xfrm>
            <a:off x="623722" y="1628180"/>
            <a:ext cx="4706973" cy="4652359"/>
          </a:xfrm>
          <a:prstGeom prst="rect">
            <a:avLst/>
          </a:prstGeom>
        </p:spPr>
        <p:txBody>
          <a:bodyPr lIns="94363" tIns="47182" rIns="94363" bIns="47182"/>
          <a:lstStyle>
            <a:lvl1pPr marL="379044" indent="-379044" algn="just">
              <a:lnSpc>
                <a:spcPct val="100000"/>
              </a:lnSpc>
              <a:spcBef>
                <a:spcPts val="0"/>
              </a:spcBef>
              <a:spcAft>
                <a:spcPts val="0"/>
              </a:spcAft>
              <a:buClr>
                <a:srgbClr val="0D5C96"/>
              </a:buClr>
              <a:buFont typeface="Lucida Grande"/>
              <a:buChar char="›"/>
              <a:defRPr sz="2100">
                <a:solidFill>
                  <a:schemeClr val="tx1"/>
                </a:solidFill>
              </a:defRPr>
            </a:lvl1pPr>
            <a:lvl2pPr marL="886940" indent="-379044" algn="just">
              <a:lnSpc>
                <a:spcPct val="100000"/>
              </a:lnSpc>
              <a:spcBef>
                <a:spcPts val="0"/>
              </a:spcBef>
              <a:spcAft>
                <a:spcPts val="0"/>
              </a:spcAft>
              <a:buClr>
                <a:srgbClr val="0D5C96"/>
              </a:buClr>
              <a:buFont typeface="Lucida Grande"/>
              <a:buChar char="›"/>
              <a:defRPr sz="2100">
                <a:solidFill>
                  <a:schemeClr val="tx1"/>
                </a:solidFill>
              </a:defRPr>
            </a:lvl2pPr>
            <a:lvl3pPr marL="1398118" indent="-379044" algn="just">
              <a:lnSpc>
                <a:spcPct val="100000"/>
              </a:lnSpc>
              <a:spcBef>
                <a:spcPts val="0"/>
              </a:spcBef>
              <a:spcAft>
                <a:spcPts val="0"/>
              </a:spcAft>
              <a:buClr>
                <a:srgbClr val="0D5C96"/>
              </a:buClr>
              <a:buFont typeface="Lucida Grande"/>
              <a:buChar char="›"/>
              <a:defRPr sz="2100">
                <a:solidFill>
                  <a:schemeClr val="tx1"/>
                </a:solidFill>
              </a:defRPr>
            </a:lvl3pPr>
            <a:lvl4pPr marL="1906027" indent="-379044" algn="just">
              <a:lnSpc>
                <a:spcPct val="100000"/>
              </a:lnSpc>
              <a:spcBef>
                <a:spcPts val="0"/>
              </a:spcBef>
              <a:spcAft>
                <a:spcPts val="0"/>
              </a:spcAft>
              <a:buClr>
                <a:srgbClr val="0D5C96"/>
              </a:buClr>
              <a:buFont typeface="Lucida Grande"/>
              <a:buChar char="›"/>
              <a:defRPr sz="2100">
                <a:solidFill>
                  <a:schemeClr val="tx1"/>
                </a:solidFill>
              </a:defRPr>
            </a:lvl4pPr>
            <a:lvl5pPr marL="2038140" indent="0" algn="just">
              <a:lnSpc>
                <a:spcPct val="100000"/>
              </a:lnSpc>
              <a:spcBef>
                <a:spcPts val="0"/>
              </a:spcBef>
              <a:spcAft>
                <a:spcPts val="0"/>
              </a:spcAft>
              <a:buClr>
                <a:srgbClr val="0D5C96"/>
              </a:buClr>
              <a:buFont typeface="Arial"/>
              <a:buNone/>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p:txBody>
      </p:sp>
      <p:sp>
        <p:nvSpPr>
          <p:cNvPr id="8" name="Segnaposto contenuto 6"/>
          <p:cNvSpPr>
            <a:spLocks noGrp="1"/>
          </p:cNvSpPr>
          <p:nvPr>
            <p:ph sz="quarter" idx="14" hasCustomPrompt="1"/>
          </p:nvPr>
        </p:nvSpPr>
        <p:spPr>
          <a:xfrm>
            <a:off x="5569393" y="1628180"/>
            <a:ext cx="529792" cy="4652359"/>
          </a:xfrm>
          <a:prstGeom prst="rect">
            <a:avLst/>
          </a:prstGeom>
        </p:spPr>
        <p:txBody>
          <a:bodyPr lIns="94363" tIns="47182" rIns="94363" bIns="47182"/>
          <a:lstStyle>
            <a:lvl1pPr marL="0" indent="0" algn="just">
              <a:lnSpc>
                <a:spcPct val="100000"/>
              </a:lnSpc>
              <a:spcBef>
                <a:spcPts val="0"/>
              </a:spcBef>
              <a:spcAft>
                <a:spcPts val="0"/>
              </a:spcAft>
              <a:buClr>
                <a:srgbClr val="0D5C96"/>
              </a:buClr>
              <a:buFont typeface="Lucida Grande"/>
              <a:buNone/>
              <a:defRPr sz="2100" baseline="0">
                <a:solidFill>
                  <a:schemeClr val="tx1"/>
                </a:solidFill>
              </a:defRPr>
            </a:lvl1pPr>
            <a:lvl2pPr marL="886940" indent="-379044" algn="just">
              <a:lnSpc>
                <a:spcPct val="100000"/>
              </a:lnSpc>
              <a:spcBef>
                <a:spcPts val="0"/>
              </a:spcBef>
              <a:spcAft>
                <a:spcPts val="0"/>
              </a:spcAft>
              <a:buClr>
                <a:srgbClr val="0D5C96"/>
              </a:buClr>
              <a:buFont typeface="Lucida Grande"/>
              <a:buChar char="›"/>
              <a:defRPr sz="2100">
                <a:solidFill>
                  <a:schemeClr val="tx1"/>
                </a:solidFill>
              </a:defRPr>
            </a:lvl2pPr>
            <a:lvl3pPr marL="1398118" indent="-379044" algn="just">
              <a:lnSpc>
                <a:spcPct val="100000"/>
              </a:lnSpc>
              <a:spcBef>
                <a:spcPts val="0"/>
              </a:spcBef>
              <a:spcAft>
                <a:spcPts val="0"/>
              </a:spcAft>
              <a:buClr>
                <a:srgbClr val="0D5C96"/>
              </a:buClr>
              <a:buFont typeface="Lucida Grande"/>
              <a:buChar char="›"/>
              <a:defRPr sz="2100">
                <a:solidFill>
                  <a:schemeClr val="tx1"/>
                </a:solidFill>
              </a:defRPr>
            </a:lvl3pPr>
            <a:lvl4pPr marL="1906027" indent="-379044" algn="just">
              <a:lnSpc>
                <a:spcPct val="100000"/>
              </a:lnSpc>
              <a:spcBef>
                <a:spcPts val="0"/>
              </a:spcBef>
              <a:spcAft>
                <a:spcPts val="0"/>
              </a:spcAft>
              <a:buClr>
                <a:srgbClr val="0D5C96"/>
              </a:buClr>
              <a:buFont typeface="Lucida Grande"/>
              <a:buChar char="›"/>
              <a:defRPr sz="2100">
                <a:solidFill>
                  <a:schemeClr val="tx1"/>
                </a:solidFill>
              </a:defRPr>
            </a:lvl4pPr>
            <a:lvl5pPr marL="2038140" indent="0" algn="just">
              <a:lnSpc>
                <a:spcPct val="100000"/>
              </a:lnSpc>
              <a:spcBef>
                <a:spcPts val="0"/>
              </a:spcBef>
              <a:spcAft>
                <a:spcPts val="0"/>
              </a:spcAft>
              <a:buClr>
                <a:srgbClr val="0D5C96"/>
              </a:buClr>
              <a:buFont typeface="Arial"/>
              <a:buNone/>
              <a:defRPr sz="2100">
                <a:solidFill>
                  <a:schemeClr val="tx1"/>
                </a:solidFill>
              </a:defRPr>
            </a:lvl5pPr>
          </a:lstStyle>
          <a:p>
            <a:pPr lvl="0"/>
            <a:r>
              <a:rPr lang="en-US" dirty="0" smtClean="0"/>
              <a:t>N</a:t>
            </a:r>
            <a:r>
              <a:rPr lang="it-IT" dirty="0" err="1" smtClean="0"/>
              <a:t>umero</a:t>
            </a:r>
            <a:r>
              <a:rPr lang="it-IT" dirty="0" smtClean="0"/>
              <a:t> slide</a:t>
            </a:r>
          </a:p>
        </p:txBody>
      </p:sp>
      <p:sp>
        <p:nvSpPr>
          <p:cNvPr id="10" name="Segnaposto contenuto 6"/>
          <p:cNvSpPr>
            <a:spLocks noGrp="1"/>
          </p:cNvSpPr>
          <p:nvPr>
            <p:ph sz="quarter" idx="15" hasCustomPrompt="1"/>
          </p:nvPr>
        </p:nvSpPr>
        <p:spPr>
          <a:xfrm>
            <a:off x="6384054" y="1628180"/>
            <a:ext cx="4706973" cy="4652359"/>
          </a:xfrm>
          <a:prstGeom prst="rect">
            <a:avLst/>
          </a:prstGeom>
        </p:spPr>
        <p:txBody>
          <a:bodyPr lIns="94363" tIns="47182" rIns="94363" bIns="47182"/>
          <a:lstStyle>
            <a:lvl1pPr marL="379044" indent="-379044" algn="just">
              <a:lnSpc>
                <a:spcPct val="100000"/>
              </a:lnSpc>
              <a:spcBef>
                <a:spcPts val="0"/>
              </a:spcBef>
              <a:spcAft>
                <a:spcPts val="0"/>
              </a:spcAft>
              <a:buClr>
                <a:srgbClr val="0D5C96"/>
              </a:buClr>
              <a:buFont typeface="Lucida Grande"/>
              <a:buChar char="›"/>
              <a:defRPr sz="2100">
                <a:solidFill>
                  <a:schemeClr val="tx1"/>
                </a:solidFill>
              </a:defRPr>
            </a:lvl1pPr>
            <a:lvl2pPr marL="886940" indent="-379044" algn="just">
              <a:lnSpc>
                <a:spcPct val="100000"/>
              </a:lnSpc>
              <a:spcBef>
                <a:spcPts val="0"/>
              </a:spcBef>
              <a:spcAft>
                <a:spcPts val="0"/>
              </a:spcAft>
              <a:buClr>
                <a:srgbClr val="0D5C96"/>
              </a:buClr>
              <a:buFont typeface="Lucida Grande"/>
              <a:buChar char="›"/>
              <a:defRPr sz="2100">
                <a:solidFill>
                  <a:schemeClr val="tx1"/>
                </a:solidFill>
              </a:defRPr>
            </a:lvl2pPr>
            <a:lvl3pPr marL="1398118" indent="-379044" algn="just">
              <a:lnSpc>
                <a:spcPct val="100000"/>
              </a:lnSpc>
              <a:spcBef>
                <a:spcPts val="0"/>
              </a:spcBef>
              <a:spcAft>
                <a:spcPts val="0"/>
              </a:spcAft>
              <a:buClr>
                <a:srgbClr val="0D5C96"/>
              </a:buClr>
              <a:buFont typeface="Lucida Grande"/>
              <a:buChar char="›"/>
              <a:defRPr sz="2100">
                <a:solidFill>
                  <a:schemeClr val="tx1"/>
                </a:solidFill>
              </a:defRPr>
            </a:lvl3pPr>
            <a:lvl4pPr marL="1906027" indent="-379044" algn="just">
              <a:lnSpc>
                <a:spcPct val="100000"/>
              </a:lnSpc>
              <a:spcBef>
                <a:spcPts val="0"/>
              </a:spcBef>
              <a:spcAft>
                <a:spcPts val="0"/>
              </a:spcAft>
              <a:buClr>
                <a:srgbClr val="0D5C96"/>
              </a:buClr>
              <a:buFont typeface="Lucida Grande"/>
              <a:buChar char="›"/>
              <a:defRPr sz="2100">
                <a:solidFill>
                  <a:schemeClr val="tx1"/>
                </a:solidFill>
              </a:defRPr>
            </a:lvl4pPr>
            <a:lvl5pPr marL="2038140" indent="0" algn="just">
              <a:lnSpc>
                <a:spcPct val="100000"/>
              </a:lnSpc>
              <a:spcBef>
                <a:spcPts val="0"/>
              </a:spcBef>
              <a:spcAft>
                <a:spcPts val="0"/>
              </a:spcAft>
              <a:buClr>
                <a:srgbClr val="0D5C96"/>
              </a:buClr>
              <a:buFont typeface="Arial"/>
              <a:buNone/>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p:txBody>
      </p:sp>
      <p:sp>
        <p:nvSpPr>
          <p:cNvPr id="11" name="Segnaposto contenuto 6"/>
          <p:cNvSpPr>
            <a:spLocks noGrp="1"/>
          </p:cNvSpPr>
          <p:nvPr>
            <p:ph sz="quarter" idx="16" hasCustomPrompt="1"/>
          </p:nvPr>
        </p:nvSpPr>
        <p:spPr>
          <a:xfrm>
            <a:off x="11329725" y="1628180"/>
            <a:ext cx="529792" cy="4652359"/>
          </a:xfrm>
          <a:prstGeom prst="rect">
            <a:avLst/>
          </a:prstGeom>
        </p:spPr>
        <p:txBody>
          <a:bodyPr lIns="94363" tIns="47182" rIns="94363" bIns="47182"/>
          <a:lstStyle>
            <a:lvl1pPr marL="0" indent="0" algn="just">
              <a:lnSpc>
                <a:spcPct val="100000"/>
              </a:lnSpc>
              <a:spcBef>
                <a:spcPts val="0"/>
              </a:spcBef>
              <a:spcAft>
                <a:spcPts val="0"/>
              </a:spcAft>
              <a:buClr>
                <a:srgbClr val="0D5C96"/>
              </a:buClr>
              <a:buFont typeface="Lucida Grande"/>
              <a:buNone/>
              <a:defRPr sz="2100" baseline="0">
                <a:solidFill>
                  <a:schemeClr val="tx1"/>
                </a:solidFill>
              </a:defRPr>
            </a:lvl1pPr>
            <a:lvl2pPr marL="886940" indent="-379044" algn="just">
              <a:lnSpc>
                <a:spcPct val="100000"/>
              </a:lnSpc>
              <a:spcBef>
                <a:spcPts val="0"/>
              </a:spcBef>
              <a:spcAft>
                <a:spcPts val="0"/>
              </a:spcAft>
              <a:buClr>
                <a:srgbClr val="0D5C96"/>
              </a:buClr>
              <a:buFont typeface="Lucida Grande"/>
              <a:buChar char="›"/>
              <a:defRPr sz="2100">
                <a:solidFill>
                  <a:schemeClr val="tx1"/>
                </a:solidFill>
              </a:defRPr>
            </a:lvl2pPr>
            <a:lvl3pPr marL="1398118" indent="-379044" algn="just">
              <a:lnSpc>
                <a:spcPct val="100000"/>
              </a:lnSpc>
              <a:spcBef>
                <a:spcPts val="0"/>
              </a:spcBef>
              <a:spcAft>
                <a:spcPts val="0"/>
              </a:spcAft>
              <a:buClr>
                <a:srgbClr val="0D5C96"/>
              </a:buClr>
              <a:buFont typeface="Lucida Grande"/>
              <a:buChar char="›"/>
              <a:defRPr sz="2100">
                <a:solidFill>
                  <a:schemeClr val="tx1"/>
                </a:solidFill>
              </a:defRPr>
            </a:lvl3pPr>
            <a:lvl4pPr marL="1906027" indent="-379044" algn="just">
              <a:lnSpc>
                <a:spcPct val="100000"/>
              </a:lnSpc>
              <a:spcBef>
                <a:spcPts val="0"/>
              </a:spcBef>
              <a:spcAft>
                <a:spcPts val="0"/>
              </a:spcAft>
              <a:buClr>
                <a:srgbClr val="0D5C96"/>
              </a:buClr>
              <a:buFont typeface="Lucida Grande"/>
              <a:buChar char="›"/>
              <a:defRPr sz="2100">
                <a:solidFill>
                  <a:schemeClr val="tx1"/>
                </a:solidFill>
              </a:defRPr>
            </a:lvl4pPr>
            <a:lvl5pPr marL="2038140" indent="0" algn="just">
              <a:lnSpc>
                <a:spcPct val="100000"/>
              </a:lnSpc>
              <a:spcBef>
                <a:spcPts val="0"/>
              </a:spcBef>
              <a:spcAft>
                <a:spcPts val="0"/>
              </a:spcAft>
              <a:buClr>
                <a:srgbClr val="0D5C96"/>
              </a:buClr>
              <a:buFont typeface="Arial"/>
              <a:buNone/>
              <a:defRPr sz="2100">
                <a:solidFill>
                  <a:schemeClr val="tx1"/>
                </a:solidFill>
              </a:defRPr>
            </a:lvl5pPr>
          </a:lstStyle>
          <a:p>
            <a:pPr lvl="0"/>
            <a:r>
              <a:rPr lang="en-US" dirty="0" smtClean="0"/>
              <a:t>N</a:t>
            </a:r>
            <a:r>
              <a:rPr lang="it-IT" dirty="0" err="1" smtClean="0"/>
              <a:t>umero</a:t>
            </a:r>
            <a:r>
              <a:rPr lang="it-IT" dirty="0" smtClean="0"/>
              <a:t> slide</a:t>
            </a:r>
          </a:p>
        </p:txBody>
      </p:sp>
      <p:sp>
        <p:nvSpPr>
          <p:cNvPr id="13" name="Segnaposto numero diapositiva 5"/>
          <p:cNvSpPr>
            <a:spLocks noGrp="1"/>
          </p:cNvSpPr>
          <p:nvPr>
            <p:ph type="sldNum" sz="quarter" idx="4"/>
          </p:nvPr>
        </p:nvSpPr>
        <p:spPr>
          <a:xfrm>
            <a:off x="11382521" y="6516789"/>
            <a:ext cx="526271" cy="341227"/>
          </a:xfrm>
          <a:prstGeom prst="rect">
            <a:avLst/>
          </a:prstGeom>
        </p:spPr>
        <p:txBody>
          <a:bodyPr lIns="92308" tIns="46153" rIns="92308" bIns="46153"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3885025928"/>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olo + Testo">
    <p:spTree>
      <p:nvGrpSpPr>
        <p:cNvPr id="1" name=""/>
        <p:cNvGrpSpPr/>
        <p:nvPr/>
      </p:nvGrpSpPr>
      <p:grpSpPr>
        <a:xfrm>
          <a:off x="0" y="0"/>
          <a:ext cx="0" cy="0"/>
          <a:chOff x="0" y="0"/>
          <a:chExt cx="0" cy="0"/>
        </a:xfrm>
      </p:grpSpPr>
      <p:sp>
        <p:nvSpPr>
          <p:cNvPr id="7" name="Titolo 7"/>
          <p:cNvSpPr>
            <a:spLocks noGrp="1"/>
          </p:cNvSpPr>
          <p:nvPr>
            <p:ph type="title"/>
          </p:nvPr>
        </p:nvSpPr>
        <p:spPr>
          <a:xfrm>
            <a:off x="622798" y="797062"/>
            <a:ext cx="11240026" cy="644583"/>
          </a:xfrm>
          <a:prstGeom prst="rect">
            <a:avLst/>
          </a:prstGeom>
        </p:spPr>
        <p:txBody>
          <a:bodyPr lIns="94363" tIns="47182" rIns="94363" bIns="47182"/>
          <a:lstStyle>
            <a:lvl1pPr algn="l">
              <a:defRPr sz="4300" b="1">
                <a:solidFill>
                  <a:srgbClr val="0071B8"/>
                </a:solidFill>
              </a:defRPr>
            </a:lvl1pPr>
          </a:lstStyle>
          <a:p>
            <a:r>
              <a:rPr lang="it-IT" dirty="0" smtClean="0"/>
              <a:t>Fare clic per modificare lo stile del titolo</a:t>
            </a:r>
            <a:endParaRPr lang="en-GB" dirty="0"/>
          </a:p>
        </p:txBody>
      </p:sp>
      <p:sp>
        <p:nvSpPr>
          <p:cNvPr id="11" name="Segnaposto contenuto 6"/>
          <p:cNvSpPr>
            <a:spLocks noGrp="1"/>
          </p:cNvSpPr>
          <p:nvPr>
            <p:ph sz="quarter" idx="10" hasCustomPrompt="1"/>
          </p:nvPr>
        </p:nvSpPr>
        <p:spPr>
          <a:xfrm>
            <a:off x="623718" y="1628180"/>
            <a:ext cx="11240027" cy="4652359"/>
          </a:xfrm>
          <a:prstGeom prst="rect">
            <a:avLst/>
          </a:prstGeom>
        </p:spPr>
        <p:txBody>
          <a:bodyPr lIns="94363" tIns="47182" rIns="94363" bIns="47182"/>
          <a:lstStyle>
            <a:lvl1pPr marL="379044" indent="-379044" algn="just">
              <a:lnSpc>
                <a:spcPct val="100000"/>
              </a:lnSpc>
              <a:spcBef>
                <a:spcPts val="0"/>
              </a:spcBef>
              <a:spcAft>
                <a:spcPts val="0"/>
              </a:spcAft>
              <a:buClr>
                <a:srgbClr val="0D5C96"/>
              </a:buClr>
              <a:buFont typeface="Lucida Grande"/>
              <a:buChar char="›"/>
              <a:defRPr sz="2100">
                <a:solidFill>
                  <a:schemeClr val="tx1"/>
                </a:solidFill>
              </a:defRPr>
            </a:lvl1pPr>
            <a:lvl2pPr marL="886940" indent="-379044" algn="just">
              <a:lnSpc>
                <a:spcPct val="100000"/>
              </a:lnSpc>
              <a:spcBef>
                <a:spcPts val="0"/>
              </a:spcBef>
              <a:spcAft>
                <a:spcPts val="0"/>
              </a:spcAft>
              <a:buClr>
                <a:srgbClr val="0D5C96"/>
              </a:buClr>
              <a:buFont typeface="Lucida Grande"/>
              <a:buChar char="›"/>
              <a:defRPr sz="2100">
                <a:solidFill>
                  <a:schemeClr val="tx1"/>
                </a:solidFill>
              </a:defRPr>
            </a:lvl2pPr>
            <a:lvl3pPr marL="1398118" indent="-379044" algn="just">
              <a:lnSpc>
                <a:spcPct val="100000"/>
              </a:lnSpc>
              <a:spcBef>
                <a:spcPts val="0"/>
              </a:spcBef>
              <a:spcAft>
                <a:spcPts val="0"/>
              </a:spcAft>
              <a:buClr>
                <a:srgbClr val="0D5C96"/>
              </a:buClr>
              <a:buFont typeface="Lucida Grande"/>
              <a:buChar char="›"/>
              <a:defRPr sz="2100">
                <a:solidFill>
                  <a:schemeClr val="tx1"/>
                </a:solidFill>
              </a:defRPr>
            </a:lvl3pPr>
            <a:lvl4pPr marL="1906027" indent="-379044" algn="just">
              <a:lnSpc>
                <a:spcPct val="100000"/>
              </a:lnSpc>
              <a:spcBef>
                <a:spcPts val="0"/>
              </a:spcBef>
              <a:spcAft>
                <a:spcPts val="0"/>
              </a:spcAft>
              <a:buClr>
                <a:srgbClr val="0D5C96"/>
              </a:buClr>
              <a:buFont typeface="Lucida Grande"/>
              <a:buChar char="›"/>
              <a:defRPr sz="2100">
                <a:solidFill>
                  <a:schemeClr val="tx1"/>
                </a:solidFill>
              </a:defRPr>
            </a:lvl4pPr>
            <a:lvl5pPr marL="2038140" indent="0" algn="just">
              <a:lnSpc>
                <a:spcPct val="100000"/>
              </a:lnSpc>
              <a:spcBef>
                <a:spcPts val="0"/>
              </a:spcBef>
              <a:spcAft>
                <a:spcPts val="0"/>
              </a:spcAft>
              <a:buClr>
                <a:srgbClr val="0D5C96"/>
              </a:buClr>
              <a:buFont typeface="Arial"/>
              <a:buNone/>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p:txBody>
      </p:sp>
      <p:sp>
        <p:nvSpPr>
          <p:cNvPr id="10" name="Segnaposto numero diapositiva 5"/>
          <p:cNvSpPr>
            <a:spLocks noGrp="1"/>
          </p:cNvSpPr>
          <p:nvPr>
            <p:ph type="sldNum" sz="quarter" idx="4"/>
          </p:nvPr>
        </p:nvSpPr>
        <p:spPr>
          <a:xfrm>
            <a:off x="11382521" y="6516789"/>
            <a:ext cx="526271" cy="341227"/>
          </a:xfrm>
          <a:prstGeom prst="rect">
            <a:avLst/>
          </a:prstGeom>
        </p:spPr>
        <p:txBody>
          <a:bodyPr lIns="92308" tIns="46153" rIns="92308" bIns="46153"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1397808839"/>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olo testo">
    <p:spTree>
      <p:nvGrpSpPr>
        <p:cNvPr id="1" name=""/>
        <p:cNvGrpSpPr/>
        <p:nvPr/>
      </p:nvGrpSpPr>
      <p:grpSpPr>
        <a:xfrm>
          <a:off x="0" y="0"/>
          <a:ext cx="0" cy="0"/>
          <a:chOff x="0" y="0"/>
          <a:chExt cx="0" cy="0"/>
        </a:xfrm>
      </p:grpSpPr>
      <p:sp>
        <p:nvSpPr>
          <p:cNvPr id="7" name="Segnaposto contenuto 6"/>
          <p:cNvSpPr>
            <a:spLocks noGrp="1"/>
          </p:cNvSpPr>
          <p:nvPr>
            <p:ph sz="quarter" idx="13" hasCustomPrompt="1"/>
          </p:nvPr>
        </p:nvSpPr>
        <p:spPr>
          <a:xfrm>
            <a:off x="623718" y="923125"/>
            <a:ext cx="11240027" cy="5357395"/>
          </a:xfrm>
          <a:prstGeom prst="rect">
            <a:avLst/>
          </a:prstGeom>
        </p:spPr>
        <p:txBody>
          <a:bodyPr lIns="94363" tIns="47182" rIns="94363" bIns="47182"/>
          <a:lstStyle>
            <a:lvl1pPr marL="379044" indent="-379044" algn="just">
              <a:lnSpc>
                <a:spcPct val="100000"/>
              </a:lnSpc>
              <a:spcBef>
                <a:spcPts val="0"/>
              </a:spcBef>
              <a:spcAft>
                <a:spcPts val="0"/>
              </a:spcAft>
              <a:buClr>
                <a:srgbClr val="0D5C96"/>
              </a:buClr>
              <a:buFont typeface="Lucida Grande"/>
              <a:buChar char="›"/>
              <a:defRPr sz="2100">
                <a:solidFill>
                  <a:schemeClr val="tx1"/>
                </a:solidFill>
              </a:defRPr>
            </a:lvl1pPr>
            <a:lvl2pPr marL="886940" indent="-379044" algn="just">
              <a:lnSpc>
                <a:spcPct val="100000"/>
              </a:lnSpc>
              <a:spcBef>
                <a:spcPts val="0"/>
              </a:spcBef>
              <a:spcAft>
                <a:spcPts val="0"/>
              </a:spcAft>
              <a:buClr>
                <a:srgbClr val="0D5C96"/>
              </a:buClr>
              <a:buFont typeface="Lucida Grande"/>
              <a:buChar char="›"/>
              <a:defRPr sz="2100">
                <a:solidFill>
                  <a:schemeClr val="tx1"/>
                </a:solidFill>
              </a:defRPr>
            </a:lvl2pPr>
            <a:lvl3pPr marL="1398118" indent="-379044" algn="just">
              <a:lnSpc>
                <a:spcPct val="100000"/>
              </a:lnSpc>
              <a:spcBef>
                <a:spcPts val="0"/>
              </a:spcBef>
              <a:spcAft>
                <a:spcPts val="0"/>
              </a:spcAft>
              <a:buClr>
                <a:srgbClr val="0D5C96"/>
              </a:buClr>
              <a:buFont typeface="Lucida Grande"/>
              <a:buChar char="›"/>
              <a:defRPr sz="2100">
                <a:solidFill>
                  <a:schemeClr val="tx1"/>
                </a:solidFill>
              </a:defRPr>
            </a:lvl3pPr>
            <a:lvl4pPr marL="1906027" indent="-379044" algn="just">
              <a:lnSpc>
                <a:spcPct val="100000"/>
              </a:lnSpc>
              <a:spcBef>
                <a:spcPts val="0"/>
              </a:spcBef>
              <a:spcAft>
                <a:spcPts val="0"/>
              </a:spcAft>
              <a:buClr>
                <a:srgbClr val="0D5C96"/>
              </a:buClr>
              <a:buFont typeface="Lucida Grande"/>
              <a:buChar char="›"/>
              <a:defRPr sz="2100">
                <a:solidFill>
                  <a:schemeClr val="tx1"/>
                </a:solidFill>
              </a:defRPr>
            </a:lvl4pPr>
            <a:lvl5pPr marL="2038140" indent="0" algn="just">
              <a:lnSpc>
                <a:spcPct val="100000"/>
              </a:lnSpc>
              <a:spcBef>
                <a:spcPts val="0"/>
              </a:spcBef>
              <a:spcAft>
                <a:spcPts val="0"/>
              </a:spcAft>
              <a:buClr>
                <a:srgbClr val="0D5C96"/>
              </a:buClr>
              <a:buFont typeface="Arial"/>
              <a:buNone/>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p:txBody>
      </p:sp>
      <p:sp>
        <p:nvSpPr>
          <p:cNvPr id="9" name="Segnaposto numero diapositiva 5"/>
          <p:cNvSpPr>
            <a:spLocks noGrp="1"/>
          </p:cNvSpPr>
          <p:nvPr>
            <p:ph type="sldNum" sz="quarter" idx="4"/>
          </p:nvPr>
        </p:nvSpPr>
        <p:spPr>
          <a:xfrm>
            <a:off x="11382521" y="6516789"/>
            <a:ext cx="526271" cy="341227"/>
          </a:xfrm>
          <a:prstGeom prst="rect">
            <a:avLst/>
          </a:prstGeom>
        </p:spPr>
        <p:txBody>
          <a:bodyPr lIns="92308" tIns="46153" rIns="92308" bIns="46153"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310599842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sto + Immagine dx">
    <p:spTree>
      <p:nvGrpSpPr>
        <p:cNvPr id="1" name=""/>
        <p:cNvGrpSpPr/>
        <p:nvPr/>
      </p:nvGrpSpPr>
      <p:grpSpPr>
        <a:xfrm>
          <a:off x="0" y="0"/>
          <a:ext cx="0" cy="0"/>
          <a:chOff x="0" y="0"/>
          <a:chExt cx="0" cy="0"/>
        </a:xfrm>
      </p:grpSpPr>
      <p:sp>
        <p:nvSpPr>
          <p:cNvPr id="6" name="Titolo 7"/>
          <p:cNvSpPr>
            <a:spLocks noGrp="1"/>
          </p:cNvSpPr>
          <p:nvPr>
            <p:ph type="title"/>
          </p:nvPr>
        </p:nvSpPr>
        <p:spPr>
          <a:xfrm>
            <a:off x="622798" y="797062"/>
            <a:ext cx="11240026" cy="644583"/>
          </a:xfrm>
          <a:prstGeom prst="rect">
            <a:avLst/>
          </a:prstGeom>
        </p:spPr>
        <p:txBody>
          <a:bodyPr lIns="94363" tIns="47182" rIns="94363" bIns="47182"/>
          <a:lstStyle>
            <a:lvl1pPr algn="l">
              <a:defRPr sz="4300" b="1">
                <a:solidFill>
                  <a:srgbClr val="0071B8"/>
                </a:solidFill>
              </a:defRPr>
            </a:lvl1pPr>
          </a:lstStyle>
          <a:p>
            <a:r>
              <a:rPr lang="it-IT" dirty="0" smtClean="0"/>
              <a:t>Fare clic per modificare lo stile del titolo</a:t>
            </a:r>
            <a:endParaRPr lang="en-GB" dirty="0"/>
          </a:p>
        </p:txBody>
      </p:sp>
      <p:sp>
        <p:nvSpPr>
          <p:cNvPr id="7" name="Segnaposto contenuto 6"/>
          <p:cNvSpPr>
            <a:spLocks noGrp="1"/>
          </p:cNvSpPr>
          <p:nvPr>
            <p:ph sz="quarter" idx="13" hasCustomPrompt="1"/>
          </p:nvPr>
        </p:nvSpPr>
        <p:spPr>
          <a:xfrm>
            <a:off x="623720" y="1628180"/>
            <a:ext cx="6340004" cy="4652359"/>
          </a:xfrm>
          <a:prstGeom prst="rect">
            <a:avLst/>
          </a:prstGeom>
        </p:spPr>
        <p:txBody>
          <a:bodyPr lIns="94363" tIns="47182" rIns="94363" bIns="47182"/>
          <a:lstStyle>
            <a:lvl1pPr marL="379044" indent="-379044" algn="just">
              <a:lnSpc>
                <a:spcPct val="100000"/>
              </a:lnSpc>
              <a:spcBef>
                <a:spcPts val="0"/>
              </a:spcBef>
              <a:spcAft>
                <a:spcPts val="0"/>
              </a:spcAft>
              <a:buClr>
                <a:srgbClr val="0D5C96"/>
              </a:buClr>
              <a:buFont typeface="Lucida Grande"/>
              <a:buChar char="›"/>
              <a:defRPr sz="2100">
                <a:solidFill>
                  <a:schemeClr val="tx1"/>
                </a:solidFill>
              </a:defRPr>
            </a:lvl1pPr>
            <a:lvl2pPr marL="886940" indent="-379044" algn="just">
              <a:lnSpc>
                <a:spcPct val="100000"/>
              </a:lnSpc>
              <a:spcBef>
                <a:spcPts val="0"/>
              </a:spcBef>
              <a:spcAft>
                <a:spcPts val="0"/>
              </a:spcAft>
              <a:buClr>
                <a:srgbClr val="0D5C96"/>
              </a:buClr>
              <a:buFont typeface="Lucida Grande"/>
              <a:buChar char="›"/>
              <a:defRPr sz="2100">
                <a:solidFill>
                  <a:schemeClr val="tx1"/>
                </a:solidFill>
              </a:defRPr>
            </a:lvl2pPr>
            <a:lvl3pPr marL="1398118" indent="-379044" algn="just">
              <a:lnSpc>
                <a:spcPct val="100000"/>
              </a:lnSpc>
              <a:spcBef>
                <a:spcPts val="0"/>
              </a:spcBef>
              <a:spcAft>
                <a:spcPts val="0"/>
              </a:spcAft>
              <a:buClr>
                <a:srgbClr val="0D5C96"/>
              </a:buClr>
              <a:buFont typeface="Lucida Grande"/>
              <a:buChar char="›"/>
              <a:defRPr sz="2100">
                <a:solidFill>
                  <a:schemeClr val="tx1"/>
                </a:solidFill>
              </a:defRPr>
            </a:lvl3pPr>
            <a:lvl4pPr marL="1906027" indent="-379044" algn="just">
              <a:lnSpc>
                <a:spcPct val="100000"/>
              </a:lnSpc>
              <a:spcBef>
                <a:spcPts val="0"/>
              </a:spcBef>
              <a:spcAft>
                <a:spcPts val="0"/>
              </a:spcAft>
              <a:buClr>
                <a:srgbClr val="0D5C96"/>
              </a:buClr>
              <a:buFont typeface="Lucida Grande"/>
              <a:buChar char="›"/>
              <a:defRPr sz="2100">
                <a:solidFill>
                  <a:schemeClr val="tx1"/>
                </a:solidFill>
              </a:defRPr>
            </a:lvl4pPr>
            <a:lvl5pPr marL="2038140" indent="0" algn="just">
              <a:lnSpc>
                <a:spcPct val="100000"/>
              </a:lnSpc>
              <a:spcBef>
                <a:spcPts val="0"/>
              </a:spcBef>
              <a:spcAft>
                <a:spcPts val="0"/>
              </a:spcAft>
              <a:buClr>
                <a:srgbClr val="0D5C96"/>
              </a:buClr>
              <a:buFont typeface="Arial"/>
              <a:buNone/>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p:txBody>
      </p:sp>
      <p:sp>
        <p:nvSpPr>
          <p:cNvPr id="9" name="Picture Placeholder 8"/>
          <p:cNvSpPr>
            <a:spLocks noGrp="1"/>
          </p:cNvSpPr>
          <p:nvPr>
            <p:ph type="pic" sz="quarter" idx="14"/>
          </p:nvPr>
        </p:nvSpPr>
        <p:spPr>
          <a:xfrm>
            <a:off x="7155848" y="1614405"/>
            <a:ext cx="4707900" cy="4666387"/>
          </a:xfrm>
          <a:prstGeom prst="rect">
            <a:avLst/>
          </a:prstGeom>
        </p:spPr>
        <p:txBody>
          <a:bodyPr vert="horz" lIns="121269" tIns="60634" rIns="121269" bIns="60634"/>
          <a:lstStyle/>
          <a:p>
            <a:endParaRPr lang="en-US" dirty="0"/>
          </a:p>
        </p:txBody>
      </p:sp>
      <p:sp>
        <p:nvSpPr>
          <p:cNvPr id="11" name="Segnaposto numero diapositiva 5"/>
          <p:cNvSpPr>
            <a:spLocks noGrp="1"/>
          </p:cNvSpPr>
          <p:nvPr>
            <p:ph type="sldNum" sz="quarter" idx="4"/>
          </p:nvPr>
        </p:nvSpPr>
        <p:spPr>
          <a:xfrm>
            <a:off x="11382521" y="6516789"/>
            <a:ext cx="526271" cy="341227"/>
          </a:xfrm>
          <a:prstGeom prst="rect">
            <a:avLst/>
          </a:prstGeom>
        </p:spPr>
        <p:txBody>
          <a:bodyPr lIns="92308" tIns="46153" rIns="92308" bIns="46153"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963426452"/>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sto + immagini sx">
    <p:spTree>
      <p:nvGrpSpPr>
        <p:cNvPr id="1" name=""/>
        <p:cNvGrpSpPr/>
        <p:nvPr/>
      </p:nvGrpSpPr>
      <p:grpSpPr>
        <a:xfrm>
          <a:off x="0" y="0"/>
          <a:ext cx="0" cy="0"/>
          <a:chOff x="0" y="0"/>
          <a:chExt cx="0" cy="0"/>
        </a:xfrm>
      </p:grpSpPr>
      <p:sp>
        <p:nvSpPr>
          <p:cNvPr id="6" name="Titolo 7"/>
          <p:cNvSpPr>
            <a:spLocks noGrp="1"/>
          </p:cNvSpPr>
          <p:nvPr>
            <p:ph type="title"/>
          </p:nvPr>
        </p:nvSpPr>
        <p:spPr>
          <a:xfrm>
            <a:off x="622798" y="797062"/>
            <a:ext cx="11240026" cy="644583"/>
          </a:xfrm>
          <a:prstGeom prst="rect">
            <a:avLst/>
          </a:prstGeom>
        </p:spPr>
        <p:txBody>
          <a:bodyPr lIns="94363" tIns="47182" rIns="94363" bIns="47182"/>
          <a:lstStyle>
            <a:lvl1pPr algn="l">
              <a:defRPr sz="4300" b="1">
                <a:solidFill>
                  <a:srgbClr val="0071B8"/>
                </a:solidFill>
              </a:defRPr>
            </a:lvl1pPr>
          </a:lstStyle>
          <a:p>
            <a:r>
              <a:rPr lang="it-IT" dirty="0" smtClean="0"/>
              <a:t>Fare clic per modificare lo stile del titolo</a:t>
            </a:r>
            <a:endParaRPr lang="en-GB" dirty="0"/>
          </a:p>
        </p:txBody>
      </p:sp>
      <p:sp>
        <p:nvSpPr>
          <p:cNvPr id="7" name="Segnaposto contenuto 6"/>
          <p:cNvSpPr>
            <a:spLocks noGrp="1"/>
          </p:cNvSpPr>
          <p:nvPr>
            <p:ph sz="quarter" idx="13" hasCustomPrompt="1"/>
          </p:nvPr>
        </p:nvSpPr>
        <p:spPr>
          <a:xfrm>
            <a:off x="5522814" y="1628180"/>
            <a:ext cx="6340004" cy="4652359"/>
          </a:xfrm>
          <a:prstGeom prst="rect">
            <a:avLst/>
          </a:prstGeom>
        </p:spPr>
        <p:txBody>
          <a:bodyPr lIns="94363" tIns="47182" rIns="94363" bIns="47182"/>
          <a:lstStyle>
            <a:lvl1pPr marL="379044" indent="-379044" algn="just">
              <a:lnSpc>
                <a:spcPct val="100000"/>
              </a:lnSpc>
              <a:spcBef>
                <a:spcPts val="0"/>
              </a:spcBef>
              <a:spcAft>
                <a:spcPts val="0"/>
              </a:spcAft>
              <a:buClr>
                <a:srgbClr val="0D5C96"/>
              </a:buClr>
              <a:buFont typeface="Lucida Grande"/>
              <a:buChar char="›"/>
              <a:defRPr sz="2100">
                <a:solidFill>
                  <a:schemeClr val="tx1"/>
                </a:solidFill>
              </a:defRPr>
            </a:lvl1pPr>
            <a:lvl2pPr marL="886940" indent="-379044" algn="just">
              <a:lnSpc>
                <a:spcPct val="100000"/>
              </a:lnSpc>
              <a:spcBef>
                <a:spcPts val="0"/>
              </a:spcBef>
              <a:spcAft>
                <a:spcPts val="0"/>
              </a:spcAft>
              <a:buClr>
                <a:srgbClr val="0D5C96"/>
              </a:buClr>
              <a:buFont typeface="Lucida Grande"/>
              <a:buChar char="›"/>
              <a:defRPr sz="2100">
                <a:solidFill>
                  <a:schemeClr val="tx1"/>
                </a:solidFill>
              </a:defRPr>
            </a:lvl2pPr>
            <a:lvl3pPr marL="1398118" indent="-379044" algn="just">
              <a:lnSpc>
                <a:spcPct val="100000"/>
              </a:lnSpc>
              <a:spcBef>
                <a:spcPts val="0"/>
              </a:spcBef>
              <a:spcAft>
                <a:spcPts val="0"/>
              </a:spcAft>
              <a:buClr>
                <a:srgbClr val="0D5C96"/>
              </a:buClr>
              <a:buFont typeface="Lucida Grande"/>
              <a:buChar char="›"/>
              <a:defRPr sz="2100">
                <a:solidFill>
                  <a:schemeClr val="tx1"/>
                </a:solidFill>
              </a:defRPr>
            </a:lvl3pPr>
            <a:lvl4pPr marL="1906027" indent="-379044" algn="just">
              <a:lnSpc>
                <a:spcPct val="100000"/>
              </a:lnSpc>
              <a:spcBef>
                <a:spcPts val="0"/>
              </a:spcBef>
              <a:spcAft>
                <a:spcPts val="0"/>
              </a:spcAft>
              <a:buClr>
                <a:srgbClr val="0D5C96"/>
              </a:buClr>
              <a:buFont typeface="Lucida Grande"/>
              <a:buChar char="›"/>
              <a:defRPr sz="2100">
                <a:solidFill>
                  <a:schemeClr val="tx1"/>
                </a:solidFill>
              </a:defRPr>
            </a:lvl4pPr>
            <a:lvl5pPr marL="2038140" indent="0" algn="just">
              <a:lnSpc>
                <a:spcPct val="100000"/>
              </a:lnSpc>
              <a:spcBef>
                <a:spcPts val="0"/>
              </a:spcBef>
              <a:spcAft>
                <a:spcPts val="0"/>
              </a:spcAft>
              <a:buClr>
                <a:srgbClr val="0D5C96"/>
              </a:buClr>
              <a:buFont typeface="Arial"/>
              <a:buNone/>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p:txBody>
      </p:sp>
      <p:sp>
        <p:nvSpPr>
          <p:cNvPr id="8" name="Picture Placeholder 8"/>
          <p:cNvSpPr>
            <a:spLocks noGrp="1"/>
          </p:cNvSpPr>
          <p:nvPr>
            <p:ph type="pic" sz="quarter" idx="14"/>
          </p:nvPr>
        </p:nvSpPr>
        <p:spPr>
          <a:xfrm>
            <a:off x="623724" y="1614397"/>
            <a:ext cx="4707900" cy="2246651"/>
          </a:xfrm>
          <a:prstGeom prst="rect">
            <a:avLst/>
          </a:prstGeom>
        </p:spPr>
        <p:txBody>
          <a:bodyPr vert="horz" lIns="121269" tIns="60634" rIns="121269" bIns="60634"/>
          <a:lstStyle/>
          <a:p>
            <a:endParaRPr lang="en-US" dirty="0"/>
          </a:p>
        </p:txBody>
      </p:sp>
      <p:sp>
        <p:nvSpPr>
          <p:cNvPr id="9" name="Picture Placeholder 8"/>
          <p:cNvSpPr>
            <a:spLocks noGrp="1"/>
          </p:cNvSpPr>
          <p:nvPr>
            <p:ph type="pic" sz="quarter" idx="15"/>
          </p:nvPr>
        </p:nvSpPr>
        <p:spPr>
          <a:xfrm>
            <a:off x="623724" y="4033874"/>
            <a:ext cx="4707900" cy="2246651"/>
          </a:xfrm>
          <a:prstGeom prst="rect">
            <a:avLst/>
          </a:prstGeom>
        </p:spPr>
        <p:txBody>
          <a:bodyPr vert="horz" lIns="121269" tIns="60634" rIns="121269" bIns="60634"/>
          <a:lstStyle/>
          <a:p>
            <a:endParaRPr lang="en-US" dirty="0"/>
          </a:p>
        </p:txBody>
      </p:sp>
      <p:sp>
        <p:nvSpPr>
          <p:cNvPr id="12" name="Segnaposto numero diapositiva 5"/>
          <p:cNvSpPr>
            <a:spLocks noGrp="1"/>
          </p:cNvSpPr>
          <p:nvPr>
            <p:ph type="sldNum" sz="quarter" idx="4"/>
          </p:nvPr>
        </p:nvSpPr>
        <p:spPr>
          <a:xfrm>
            <a:off x="11382521" y="6516789"/>
            <a:ext cx="526271" cy="341227"/>
          </a:xfrm>
          <a:prstGeom prst="rect">
            <a:avLst/>
          </a:prstGeom>
        </p:spPr>
        <p:txBody>
          <a:bodyPr lIns="92308" tIns="46153" rIns="92308" bIns="46153"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126338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9"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smtClean="0"/>
              <a:t>Click to edit Master title style</a:t>
            </a:r>
            <a:endParaRPr lang="en-US" dirty="0"/>
          </a:p>
        </p:txBody>
      </p:sp>
      <p:sp>
        <p:nvSpPr>
          <p:cNvPr id="12" name="Footer Placeholder 11"/>
          <p:cNvSpPr>
            <a:spLocks noGrp="1"/>
          </p:cNvSpPr>
          <p:nvPr>
            <p:ph type="ftr" sz="quarter" idx="10"/>
          </p:nvPr>
        </p:nvSpPr>
        <p:spPr/>
        <p:txBody>
          <a:bodyPr/>
          <a:lstStyle/>
          <a:p>
            <a:r>
              <a:rPr lang="en-US" dirty="0" smtClean="0"/>
              <a:t>Presentation title</a:t>
            </a:r>
            <a:endParaRPr lang="en-US" dirty="0"/>
          </a:p>
        </p:txBody>
      </p:sp>
      <p:sp>
        <p:nvSpPr>
          <p:cNvPr id="4102" name="Freeform 6"/>
          <p:cNvSpPr>
            <a:spLocks/>
          </p:cNvSpPr>
          <p:nvPr userDrawn="1"/>
        </p:nvSpPr>
        <p:spPr bwMode="gray">
          <a:xfrm>
            <a:off x="598493" y="1057275"/>
            <a:ext cx="10993437"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2"/>
          </a:solidFill>
          <a:ln w="9525">
            <a:noFill/>
            <a:round/>
            <a:headEnd/>
            <a:tailEnd/>
          </a:ln>
        </p:spPr>
        <p:txBody>
          <a:bodyPr vert="horz" wrap="square" lIns="90901" tIns="45479" rIns="90901" bIns="45479"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9999408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sto + immagine orizzontale">
    <p:spTree>
      <p:nvGrpSpPr>
        <p:cNvPr id="1" name=""/>
        <p:cNvGrpSpPr/>
        <p:nvPr/>
      </p:nvGrpSpPr>
      <p:grpSpPr>
        <a:xfrm>
          <a:off x="0" y="0"/>
          <a:ext cx="0" cy="0"/>
          <a:chOff x="0" y="0"/>
          <a:chExt cx="0" cy="0"/>
        </a:xfrm>
      </p:grpSpPr>
      <p:sp>
        <p:nvSpPr>
          <p:cNvPr id="6" name="Titolo 7"/>
          <p:cNvSpPr>
            <a:spLocks noGrp="1"/>
          </p:cNvSpPr>
          <p:nvPr>
            <p:ph type="title"/>
          </p:nvPr>
        </p:nvSpPr>
        <p:spPr>
          <a:xfrm>
            <a:off x="622798" y="797062"/>
            <a:ext cx="11240026" cy="644583"/>
          </a:xfrm>
          <a:prstGeom prst="rect">
            <a:avLst/>
          </a:prstGeom>
        </p:spPr>
        <p:txBody>
          <a:bodyPr lIns="94363" tIns="47182" rIns="94363" bIns="47182"/>
          <a:lstStyle>
            <a:lvl1pPr algn="l">
              <a:defRPr sz="4300" b="1">
                <a:solidFill>
                  <a:srgbClr val="0071B8"/>
                </a:solidFill>
              </a:defRPr>
            </a:lvl1pPr>
          </a:lstStyle>
          <a:p>
            <a:r>
              <a:rPr lang="it-IT" dirty="0" smtClean="0"/>
              <a:t>Fare clic per modificare lo stile del titolo</a:t>
            </a:r>
            <a:endParaRPr lang="en-GB" dirty="0"/>
          </a:p>
        </p:txBody>
      </p:sp>
      <p:sp>
        <p:nvSpPr>
          <p:cNvPr id="7" name="Segnaposto contenuto 6"/>
          <p:cNvSpPr>
            <a:spLocks noGrp="1"/>
          </p:cNvSpPr>
          <p:nvPr>
            <p:ph sz="quarter" idx="13" hasCustomPrompt="1"/>
          </p:nvPr>
        </p:nvSpPr>
        <p:spPr>
          <a:xfrm>
            <a:off x="623718" y="4120277"/>
            <a:ext cx="11239099" cy="2160240"/>
          </a:xfrm>
          <a:prstGeom prst="rect">
            <a:avLst/>
          </a:prstGeom>
        </p:spPr>
        <p:txBody>
          <a:bodyPr lIns="94363" tIns="47182" rIns="94363" bIns="47182"/>
          <a:lstStyle>
            <a:lvl1pPr marL="379044" indent="-379044" algn="just">
              <a:lnSpc>
                <a:spcPct val="100000"/>
              </a:lnSpc>
              <a:spcBef>
                <a:spcPts val="0"/>
              </a:spcBef>
              <a:spcAft>
                <a:spcPts val="0"/>
              </a:spcAft>
              <a:buClr>
                <a:srgbClr val="0D5C96"/>
              </a:buClr>
              <a:buFont typeface="Lucida Grande"/>
              <a:buChar char="›"/>
              <a:defRPr sz="2100">
                <a:solidFill>
                  <a:schemeClr val="tx1"/>
                </a:solidFill>
              </a:defRPr>
            </a:lvl1pPr>
            <a:lvl2pPr marL="886940" indent="-379044" algn="just">
              <a:lnSpc>
                <a:spcPct val="100000"/>
              </a:lnSpc>
              <a:spcBef>
                <a:spcPts val="0"/>
              </a:spcBef>
              <a:spcAft>
                <a:spcPts val="0"/>
              </a:spcAft>
              <a:buClr>
                <a:srgbClr val="0D5C96"/>
              </a:buClr>
              <a:buFont typeface="Lucida Grande"/>
              <a:buChar char="›"/>
              <a:defRPr sz="2100">
                <a:solidFill>
                  <a:schemeClr val="tx1"/>
                </a:solidFill>
              </a:defRPr>
            </a:lvl2pPr>
            <a:lvl3pPr marL="1398118" indent="-379044" algn="just">
              <a:lnSpc>
                <a:spcPct val="100000"/>
              </a:lnSpc>
              <a:spcBef>
                <a:spcPts val="0"/>
              </a:spcBef>
              <a:spcAft>
                <a:spcPts val="0"/>
              </a:spcAft>
              <a:buClr>
                <a:srgbClr val="0D5C96"/>
              </a:buClr>
              <a:buFont typeface="Lucida Grande"/>
              <a:buChar char="›"/>
              <a:defRPr sz="2100">
                <a:solidFill>
                  <a:schemeClr val="tx1"/>
                </a:solidFill>
              </a:defRPr>
            </a:lvl3pPr>
            <a:lvl4pPr marL="1906027" indent="-379044" algn="just">
              <a:lnSpc>
                <a:spcPct val="100000"/>
              </a:lnSpc>
              <a:spcBef>
                <a:spcPts val="0"/>
              </a:spcBef>
              <a:spcAft>
                <a:spcPts val="0"/>
              </a:spcAft>
              <a:buClr>
                <a:srgbClr val="0D5C96"/>
              </a:buClr>
              <a:buFont typeface="Lucida Grande"/>
              <a:buChar char="›"/>
              <a:defRPr sz="2100">
                <a:solidFill>
                  <a:schemeClr val="tx1"/>
                </a:solidFill>
              </a:defRPr>
            </a:lvl4pPr>
            <a:lvl5pPr marL="2038140" indent="0" algn="just">
              <a:lnSpc>
                <a:spcPct val="100000"/>
              </a:lnSpc>
              <a:spcBef>
                <a:spcPts val="0"/>
              </a:spcBef>
              <a:spcAft>
                <a:spcPts val="0"/>
              </a:spcAft>
              <a:buClr>
                <a:srgbClr val="0D5C96"/>
              </a:buClr>
              <a:buFont typeface="Arial"/>
              <a:buNone/>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p:txBody>
      </p:sp>
      <p:sp>
        <p:nvSpPr>
          <p:cNvPr id="8" name="Picture Placeholder 8"/>
          <p:cNvSpPr>
            <a:spLocks noGrp="1"/>
          </p:cNvSpPr>
          <p:nvPr>
            <p:ph type="pic" sz="quarter" idx="14"/>
          </p:nvPr>
        </p:nvSpPr>
        <p:spPr>
          <a:xfrm>
            <a:off x="623729" y="1614409"/>
            <a:ext cx="11240026" cy="2333059"/>
          </a:xfrm>
          <a:prstGeom prst="rect">
            <a:avLst/>
          </a:prstGeom>
        </p:spPr>
        <p:txBody>
          <a:bodyPr vert="horz" lIns="121269" tIns="60634" rIns="121269" bIns="60634"/>
          <a:lstStyle/>
          <a:p>
            <a:endParaRPr lang="en-US" dirty="0"/>
          </a:p>
        </p:txBody>
      </p:sp>
      <p:sp>
        <p:nvSpPr>
          <p:cNvPr id="12" name="Segnaposto numero diapositiva 5"/>
          <p:cNvSpPr>
            <a:spLocks noGrp="1"/>
          </p:cNvSpPr>
          <p:nvPr>
            <p:ph type="sldNum" sz="quarter" idx="4"/>
          </p:nvPr>
        </p:nvSpPr>
        <p:spPr>
          <a:xfrm>
            <a:off x="11382521" y="6516789"/>
            <a:ext cx="526271" cy="341227"/>
          </a:xfrm>
          <a:prstGeom prst="rect">
            <a:avLst/>
          </a:prstGeom>
        </p:spPr>
        <p:txBody>
          <a:bodyPr lIns="92308" tIns="46153" rIns="92308" bIns="46153"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862304812"/>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mmagine full screen">
    <p:spTree>
      <p:nvGrpSpPr>
        <p:cNvPr id="1" name=""/>
        <p:cNvGrpSpPr/>
        <p:nvPr/>
      </p:nvGrpSpPr>
      <p:grpSpPr>
        <a:xfrm>
          <a:off x="0" y="0"/>
          <a:ext cx="0" cy="0"/>
          <a:chOff x="0" y="0"/>
          <a:chExt cx="0" cy="0"/>
        </a:xfrm>
      </p:grpSpPr>
      <p:sp>
        <p:nvSpPr>
          <p:cNvPr id="6" name="Picture Placeholder 8"/>
          <p:cNvSpPr>
            <a:spLocks noGrp="1"/>
          </p:cNvSpPr>
          <p:nvPr>
            <p:ph type="pic" sz="quarter" idx="14"/>
          </p:nvPr>
        </p:nvSpPr>
        <p:spPr>
          <a:xfrm>
            <a:off x="335540" y="836712"/>
            <a:ext cx="11527281" cy="5616624"/>
          </a:xfrm>
          <a:prstGeom prst="rect">
            <a:avLst/>
          </a:prstGeom>
        </p:spPr>
        <p:txBody>
          <a:bodyPr vert="horz" lIns="121269" tIns="60634" rIns="121269" bIns="60634"/>
          <a:lstStyle/>
          <a:p>
            <a:endParaRPr lang="en-US" dirty="0"/>
          </a:p>
        </p:txBody>
      </p:sp>
      <p:sp>
        <p:nvSpPr>
          <p:cNvPr id="7" name="Text Placeholder 11"/>
          <p:cNvSpPr>
            <a:spLocks noGrp="1"/>
          </p:cNvSpPr>
          <p:nvPr>
            <p:ph type="body" sz="quarter" idx="13" hasCustomPrompt="1"/>
          </p:nvPr>
        </p:nvSpPr>
        <p:spPr>
          <a:xfrm>
            <a:off x="719786" y="2996975"/>
            <a:ext cx="10758794" cy="864097"/>
          </a:xfrm>
          <a:prstGeom prst="rect">
            <a:avLst/>
          </a:prstGeom>
        </p:spPr>
        <p:txBody>
          <a:bodyPr vert="horz" lIns="121269" tIns="60634" rIns="121269" bIns="60634" anchor="ctr"/>
          <a:lstStyle>
            <a:lvl1pPr marL="0" indent="0" algn="ctr">
              <a:lnSpc>
                <a:spcPct val="100000"/>
              </a:lnSpc>
              <a:buNone/>
              <a:defRPr sz="5300" b="1" baseline="0">
                <a:solidFill>
                  <a:schemeClr val="bg1"/>
                </a:solidFill>
              </a:defRPr>
            </a:lvl1pPr>
          </a:lstStyle>
          <a:p>
            <a:pPr lvl="0"/>
            <a:r>
              <a:rPr lang="en-US" dirty="0" err="1" smtClean="0"/>
              <a:t>Enfasi</a:t>
            </a:r>
            <a:r>
              <a:rPr lang="en-US" dirty="0" smtClean="0"/>
              <a:t> </a:t>
            </a:r>
            <a:r>
              <a:rPr lang="en-US" dirty="0" err="1" smtClean="0"/>
              <a:t>testo</a:t>
            </a:r>
            <a:r>
              <a:rPr lang="en-US" dirty="0" smtClean="0"/>
              <a:t> – da </a:t>
            </a:r>
            <a:r>
              <a:rPr lang="en-US" dirty="0" err="1" smtClean="0"/>
              <a:t>usare</a:t>
            </a:r>
            <a:r>
              <a:rPr lang="en-US" dirty="0" smtClean="0"/>
              <a:t> con </a:t>
            </a:r>
            <a:r>
              <a:rPr lang="en-US" dirty="0" err="1" smtClean="0"/>
              <a:t>frasi</a:t>
            </a:r>
            <a:r>
              <a:rPr lang="en-US" dirty="0" smtClean="0"/>
              <a:t> </a:t>
            </a:r>
            <a:r>
              <a:rPr lang="en-US" dirty="0" err="1" smtClean="0"/>
              <a:t>chiave</a:t>
            </a:r>
            <a:endParaRPr lang="en-US" dirty="0"/>
          </a:p>
        </p:txBody>
      </p:sp>
      <p:sp>
        <p:nvSpPr>
          <p:cNvPr id="11" name="Segnaposto numero diapositiva 5"/>
          <p:cNvSpPr>
            <a:spLocks noGrp="1"/>
          </p:cNvSpPr>
          <p:nvPr>
            <p:ph type="sldNum" sz="quarter" idx="4"/>
          </p:nvPr>
        </p:nvSpPr>
        <p:spPr>
          <a:xfrm>
            <a:off x="11382521" y="6516789"/>
            <a:ext cx="526271" cy="341227"/>
          </a:xfrm>
          <a:prstGeom prst="rect">
            <a:avLst/>
          </a:prstGeom>
        </p:spPr>
        <p:txBody>
          <a:bodyPr lIns="92308" tIns="46153" rIns="92308" bIns="46153"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90969350"/>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Enfasi testo">
    <p:spTree>
      <p:nvGrpSpPr>
        <p:cNvPr id="1" name=""/>
        <p:cNvGrpSpPr/>
        <p:nvPr/>
      </p:nvGrpSpPr>
      <p:grpSpPr>
        <a:xfrm>
          <a:off x="0" y="0"/>
          <a:ext cx="0" cy="0"/>
          <a:chOff x="0" y="0"/>
          <a:chExt cx="0" cy="0"/>
        </a:xfrm>
      </p:grpSpPr>
      <p:sp>
        <p:nvSpPr>
          <p:cNvPr id="8" name="Text Placeholder 11"/>
          <p:cNvSpPr>
            <a:spLocks noGrp="1"/>
          </p:cNvSpPr>
          <p:nvPr>
            <p:ph type="body" sz="quarter" idx="13" hasCustomPrompt="1"/>
          </p:nvPr>
        </p:nvSpPr>
        <p:spPr>
          <a:xfrm>
            <a:off x="719783" y="2996975"/>
            <a:ext cx="11143964" cy="864097"/>
          </a:xfrm>
          <a:prstGeom prst="rect">
            <a:avLst/>
          </a:prstGeom>
        </p:spPr>
        <p:txBody>
          <a:bodyPr vert="horz" lIns="121269" tIns="60634" rIns="121269" bIns="60634" anchor="ctr"/>
          <a:lstStyle>
            <a:lvl1pPr marL="0" indent="0">
              <a:lnSpc>
                <a:spcPct val="100000"/>
              </a:lnSpc>
              <a:buNone/>
              <a:defRPr sz="5300" b="1" baseline="0">
                <a:solidFill>
                  <a:srgbClr val="0071B8"/>
                </a:solidFill>
              </a:defRPr>
            </a:lvl1pPr>
          </a:lstStyle>
          <a:p>
            <a:pPr lvl="0"/>
            <a:r>
              <a:rPr lang="en-US" dirty="0" err="1" smtClean="0"/>
              <a:t>Enfasi</a:t>
            </a:r>
            <a:r>
              <a:rPr lang="en-US" dirty="0" smtClean="0"/>
              <a:t> </a:t>
            </a:r>
            <a:r>
              <a:rPr lang="en-US" dirty="0" err="1" smtClean="0"/>
              <a:t>testo</a:t>
            </a:r>
            <a:r>
              <a:rPr lang="en-US" dirty="0" smtClean="0"/>
              <a:t> – da </a:t>
            </a:r>
            <a:r>
              <a:rPr lang="en-US" dirty="0" err="1" smtClean="0"/>
              <a:t>usare</a:t>
            </a:r>
            <a:r>
              <a:rPr lang="en-US" dirty="0" smtClean="0"/>
              <a:t> con </a:t>
            </a:r>
            <a:r>
              <a:rPr lang="en-US" dirty="0" err="1" smtClean="0"/>
              <a:t>frasi</a:t>
            </a:r>
            <a:r>
              <a:rPr lang="en-US" dirty="0" smtClean="0"/>
              <a:t> </a:t>
            </a:r>
            <a:r>
              <a:rPr lang="en-US" dirty="0" err="1" smtClean="0"/>
              <a:t>chiave</a:t>
            </a:r>
            <a:endParaRPr lang="en-US" dirty="0"/>
          </a:p>
        </p:txBody>
      </p:sp>
      <p:sp>
        <p:nvSpPr>
          <p:cNvPr id="7" name="Segnaposto numero diapositiva 5"/>
          <p:cNvSpPr>
            <a:spLocks noGrp="1"/>
          </p:cNvSpPr>
          <p:nvPr>
            <p:ph type="sldNum" sz="quarter" idx="4"/>
          </p:nvPr>
        </p:nvSpPr>
        <p:spPr>
          <a:xfrm>
            <a:off x="11382521" y="6516789"/>
            <a:ext cx="526271" cy="341227"/>
          </a:xfrm>
          <a:prstGeom prst="rect">
            <a:avLst/>
          </a:prstGeom>
        </p:spPr>
        <p:txBody>
          <a:bodyPr lIns="92308" tIns="46153" rIns="92308" bIns="46153"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3741118003"/>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abella">
    <p:spTree>
      <p:nvGrpSpPr>
        <p:cNvPr id="1" name=""/>
        <p:cNvGrpSpPr/>
        <p:nvPr/>
      </p:nvGrpSpPr>
      <p:grpSpPr>
        <a:xfrm>
          <a:off x="0" y="0"/>
          <a:ext cx="0" cy="0"/>
          <a:chOff x="0" y="0"/>
          <a:chExt cx="0" cy="0"/>
        </a:xfrm>
      </p:grpSpPr>
      <p:sp>
        <p:nvSpPr>
          <p:cNvPr id="16" name="Table Placeholder 15"/>
          <p:cNvSpPr>
            <a:spLocks noGrp="1"/>
          </p:cNvSpPr>
          <p:nvPr>
            <p:ph type="tbl" sz="quarter" idx="13"/>
          </p:nvPr>
        </p:nvSpPr>
        <p:spPr>
          <a:xfrm>
            <a:off x="624747" y="923125"/>
            <a:ext cx="11239000" cy="5357395"/>
          </a:xfrm>
          <a:prstGeom prst="rect">
            <a:avLst/>
          </a:prstGeom>
        </p:spPr>
        <p:txBody>
          <a:bodyPr vert="horz" lIns="121269" tIns="60634" rIns="121269" bIns="60634"/>
          <a:lstStyle/>
          <a:p>
            <a:endParaRPr lang="en-US" dirty="0"/>
          </a:p>
        </p:txBody>
      </p:sp>
      <p:sp>
        <p:nvSpPr>
          <p:cNvPr id="8" name="Segnaposto numero diapositiva 5"/>
          <p:cNvSpPr>
            <a:spLocks noGrp="1"/>
          </p:cNvSpPr>
          <p:nvPr>
            <p:ph type="sldNum" sz="quarter" idx="4"/>
          </p:nvPr>
        </p:nvSpPr>
        <p:spPr>
          <a:xfrm>
            <a:off x="11382521" y="6516789"/>
            <a:ext cx="526271" cy="341227"/>
          </a:xfrm>
          <a:prstGeom prst="rect">
            <a:avLst/>
          </a:prstGeom>
        </p:spPr>
        <p:txBody>
          <a:bodyPr lIns="92308" tIns="46153" rIns="92308" bIns="46153"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3726135418"/>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itolo capitolo + Logo Cliente">
    <p:spTree>
      <p:nvGrpSpPr>
        <p:cNvPr id="1" name=""/>
        <p:cNvGrpSpPr/>
        <p:nvPr/>
      </p:nvGrpSpPr>
      <p:grpSpPr>
        <a:xfrm>
          <a:off x="0" y="0"/>
          <a:ext cx="0" cy="0"/>
          <a:chOff x="0" y="0"/>
          <a:chExt cx="0" cy="0"/>
        </a:xfrm>
      </p:grpSpPr>
      <p:pic>
        <p:nvPicPr>
          <p:cNvPr id="15" name="Picture 14" descr="BTW - copertina DEF2-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17" y="0"/>
            <a:ext cx="12187516" cy="6858000"/>
          </a:xfrm>
          <a:prstGeom prst="rect">
            <a:avLst/>
          </a:prstGeom>
        </p:spPr>
      </p:pic>
      <p:sp>
        <p:nvSpPr>
          <p:cNvPr id="16" name="Text Placeholder 11"/>
          <p:cNvSpPr>
            <a:spLocks noGrp="1"/>
          </p:cNvSpPr>
          <p:nvPr>
            <p:ph type="body" sz="quarter" idx="12" hasCustomPrompt="1"/>
          </p:nvPr>
        </p:nvSpPr>
        <p:spPr>
          <a:xfrm>
            <a:off x="6003123" y="3601883"/>
            <a:ext cx="5860628" cy="864097"/>
          </a:xfrm>
          <a:prstGeom prst="rect">
            <a:avLst/>
          </a:prstGeom>
        </p:spPr>
        <p:txBody>
          <a:bodyPr vert="horz" lIns="121269" tIns="60634" rIns="121269" bIns="60634" anchor="b"/>
          <a:lstStyle>
            <a:lvl1pPr marL="0" indent="0">
              <a:lnSpc>
                <a:spcPct val="70000"/>
              </a:lnSpc>
              <a:buNone/>
              <a:defRPr sz="5300" b="1" baseline="0">
                <a:solidFill>
                  <a:srgbClr val="0071B8"/>
                </a:solidFill>
              </a:defRPr>
            </a:lvl1pPr>
          </a:lstStyle>
          <a:p>
            <a:pPr lvl="0"/>
            <a:r>
              <a:rPr lang="en-US" dirty="0" err="1" smtClean="0"/>
              <a:t>Titolo</a:t>
            </a:r>
            <a:r>
              <a:rPr lang="en-US" dirty="0" smtClean="0"/>
              <a:t> </a:t>
            </a:r>
            <a:r>
              <a:rPr lang="en-US" dirty="0" err="1" smtClean="0"/>
              <a:t>capitolo</a:t>
            </a:r>
            <a:endParaRPr lang="en-US" dirty="0"/>
          </a:p>
        </p:txBody>
      </p:sp>
      <p:sp>
        <p:nvSpPr>
          <p:cNvPr id="17" name="Text Placeholder 13"/>
          <p:cNvSpPr>
            <a:spLocks noGrp="1"/>
          </p:cNvSpPr>
          <p:nvPr>
            <p:ph type="body" sz="quarter" idx="13" hasCustomPrompt="1"/>
          </p:nvPr>
        </p:nvSpPr>
        <p:spPr>
          <a:xfrm>
            <a:off x="4275125" y="3601819"/>
            <a:ext cx="1343789" cy="864096"/>
          </a:xfrm>
          <a:prstGeom prst="rect">
            <a:avLst/>
          </a:prstGeom>
        </p:spPr>
        <p:txBody>
          <a:bodyPr vert="horz" lIns="121269" tIns="60634" rIns="121269" bIns="60634" anchor="b"/>
          <a:lstStyle>
            <a:lvl1pPr marL="0" indent="0" algn="r">
              <a:buNone/>
              <a:defRPr sz="5300">
                <a:solidFill>
                  <a:srgbClr val="0071B8"/>
                </a:solidFill>
              </a:defRPr>
            </a:lvl1pPr>
          </a:lstStyle>
          <a:p>
            <a:pPr lvl="0"/>
            <a:r>
              <a:rPr lang="en-US" dirty="0" smtClean="0"/>
              <a:t>1</a:t>
            </a:r>
            <a:endParaRPr lang="en-US" dirty="0"/>
          </a:p>
        </p:txBody>
      </p:sp>
      <p:sp>
        <p:nvSpPr>
          <p:cNvPr id="18" name="Text Placeholder 17"/>
          <p:cNvSpPr>
            <a:spLocks noGrp="1"/>
          </p:cNvSpPr>
          <p:nvPr>
            <p:ph type="body" sz="quarter" idx="14" hasCustomPrompt="1"/>
          </p:nvPr>
        </p:nvSpPr>
        <p:spPr>
          <a:xfrm>
            <a:off x="6003124" y="4552147"/>
            <a:ext cx="5861984" cy="691456"/>
          </a:xfrm>
          <a:prstGeom prst="rect">
            <a:avLst/>
          </a:prstGeom>
        </p:spPr>
        <p:txBody>
          <a:bodyPr vert="horz" lIns="121269" tIns="60634" rIns="121269" bIns="60634"/>
          <a:lstStyle>
            <a:lvl1pPr marL="0" indent="0">
              <a:lnSpc>
                <a:spcPct val="70000"/>
              </a:lnSpc>
              <a:buNone/>
              <a:defRPr sz="3200" baseline="0">
                <a:solidFill>
                  <a:srgbClr val="0071B8"/>
                </a:solidFill>
              </a:defRPr>
            </a:lvl1pPr>
          </a:lstStyle>
          <a:p>
            <a:pPr lvl="0"/>
            <a:r>
              <a:rPr lang="en-US" dirty="0" err="1" smtClean="0"/>
              <a:t>Sottotitolo</a:t>
            </a:r>
            <a:r>
              <a:rPr lang="en-US" dirty="0" smtClean="0"/>
              <a:t> </a:t>
            </a:r>
            <a:r>
              <a:rPr lang="en-US" dirty="0" err="1" smtClean="0"/>
              <a:t>capitolo</a:t>
            </a:r>
            <a:endParaRPr lang="en-US" dirty="0"/>
          </a:p>
        </p:txBody>
      </p:sp>
      <p:cxnSp>
        <p:nvCxnSpPr>
          <p:cNvPr id="19" name="Straight Connector 18"/>
          <p:cNvCxnSpPr/>
          <p:nvPr userDrawn="1"/>
        </p:nvCxnSpPr>
        <p:spPr>
          <a:xfrm flipH="1">
            <a:off x="6097059" y="4509120"/>
            <a:ext cx="5766685" cy="0"/>
          </a:xfrm>
          <a:prstGeom prst="line">
            <a:avLst/>
          </a:prstGeom>
          <a:ln>
            <a:solidFill>
              <a:srgbClr val="0071B8"/>
            </a:solidFill>
          </a:ln>
          <a:effectLst/>
        </p:spPr>
        <p:style>
          <a:lnRef idx="2">
            <a:schemeClr val="accent1"/>
          </a:lnRef>
          <a:fillRef idx="0">
            <a:schemeClr val="accent1"/>
          </a:fillRef>
          <a:effectRef idx="1">
            <a:schemeClr val="accent1"/>
          </a:effectRef>
          <a:fontRef idx="minor">
            <a:schemeClr val="tx1"/>
          </a:fontRef>
        </p:style>
      </p:cxnSp>
      <p:sp>
        <p:nvSpPr>
          <p:cNvPr id="24" name="Segnaposto numero diapositiva 5"/>
          <p:cNvSpPr>
            <a:spLocks noGrp="1"/>
          </p:cNvSpPr>
          <p:nvPr>
            <p:ph type="sldNum" sz="quarter" idx="4"/>
          </p:nvPr>
        </p:nvSpPr>
        <p:spPr>
          <a:xfrm>
            <a:off x="11382521" y="6516789"/>
            <a:ext cx="526271" cy="341227"/>
          </a:xfrm>
          <a:prstGeom prst="rect">
            <a:avLst/>
          </a:prstGeom>
        </p:spPr>
        <p:txBody>
          <a:bodyPr lIns="92308" tIns="46153" rIns="92308" bIns="46153"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cxnSp>
        <p:nvCxnSpPr>
          <p:cNvPr id="26" name="Straight Connector 25"/>
          <p:cNvCxnSpPr/>
          <p:nvPr userDrawn="1"/>
        </p:nvCxnSpPr>
        <p:spPr>
          <a:xfrm>
            <a:off x="335540" y="663893"/>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userDrawn="1"/>
        </p:nvPicPr>
        <p:blipFill>
          <a:blip r:embed="rId3"/>
          <a:stretch>
            <a:fillRect/>
          </a:stretch>
        </p:blipFill>
        <p:spPr>
          <a:xfrm>
            <a:off x="431598" y="164645"/>
            <a:ext cx="1248789" cy="411885"/>
          </a:xfrm>
          <a:prstGeom prst="rect">
            <a:avLst/>
          </a:prstGeom>
        </p:spPr>
      </p:pic>
      <p:pic>
        <p:nvPicPr>
          <p:cNvPr id="14" name="Immagin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l="4993" t="19226" r="9639" b="16205"/>
          <a:stretch/>
        </p:blipFill>
        <p:spPr>
          <a:xfrm>
            <a:off x="10849865" y="102308"/>
            <a:ext cx="1003741" cy="536549"/>
          </a:xfrm>
          <a:prstGeom prst="rect">
            <a:avLst/>
          </a:prstGeom>
        </p:spPr>
      </p:pic>
    </p:spTree>
    <p:extLst>
      <p:ext uri="{BB962C8B-B14F-4D97-AF65-F5344CB8AC3E}">
        <p14:creationId xmlns:p14="http://schemas.microsoft.com/office/powerpoint/2010/main" val="3413183640"/>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olo capitolo + Logo Cliente">
    <p:spTree>
      <p:nvGrpSpPr>
        <p:cNvPr id="1" name=""/>
        <p:cNvGrpSpPr/>
        <p:nvPr/>
      </p:nvGrpSpPr>
      <p:grpSpPr>
        <a:xfrm>
          <a:off x="0" y="0"/>
          <a:ext cx="0" cy="0"/>
          <a:chOff x="0" y="0"/>
          <a:chExt cx="0" cy="0"/>
        </a:xfrm>
      </p:grpSpPr>
      <p:pic>
        <p:nvPicPr>
          <p:cNvPr id="15" name="Picture 14" descr="BTW - copertina DEF2-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17" y="0"/>
            <a:ext cx="12187516" cy="6858000"/>
          </a:xfrm>
          <a:prstGeom prst="rect">
            <a:avLst/>
          </a:prstGeom>
        </p:spPr>
      </p:pic>
      <p:sp>
        <p:nvSpPr>
          <p:cNvPr id="16" name="Text Placeholder 11"/>
          <p:cNvSpPr>
            <a:spLocks noGrp="1"/>
          </p:cNvSpPr>
          <p:nvPr>
            <p:ph type="body" sz="quarter" idx="12" hasCustomPrompt="1"/>
          </p:nvPr>
        </p:nvSpPr>
        <p:spPr>
          <a:xfrm>
            <a:off x="6003123" y="3601883"/>
            <a:ext cx="5860628" cy="864097"/>
          </a:xfrm>
          <a:prstGeom prst="rect">
            <a:avLst/>
          </a:prstGeom>
        </p:spPr>
        <p:txBody>
          <a:bodyPr vert="horz" lIns="121285" tIns="60642" rIns="121285" bIns="60642" anchor="b"/>
          <a:lstStyle>
            <a:lvl1pPr marL="0" indent="0">
              <a:lnSpc>
                <a:spcPct val="70000"/>
              </a:lnSpc>
              <a:buNone/>
              <a:defRPr sz="5300" b="1" baseline="0">
                <a:solidFill>
                  <a:srgbClr val="0071B8"/>
                </a:solidFill>
              </a:defRPr>
            </a:lvl1pPr>
          </a:lstStyle>
          <a:p>
            <a:pPr lvl="0"/>
            <a:r>
              <a:rPr lang="en-US" dirty="0" err="1" smtClean="0"/>
              <a:t>Titolo</a:t>
            </a:r>
            <a:r>
              <a:rPr lang="en-US" dirty="0" smtClean="0"/>
              <a:t> </a:t>
            </a:r>
            <a:r>
              <a:rPr lang="en-US" dirty="0" err="1" smtClean="0"/>
              <a:t>capitolo</a:t>
            </a:r>
            <a:endParaRPr lang="en-US" dirty="0"/>
          </a:p>
        </p:txBody>
      </p:sp>
      <p:sp>
        <p:nvSpPr>
          <p:cNvPr id="17" name="Text Placeholder 13"/>
          <p:cNvSpPr>
            <a:spLocks noGrp="1"/>
          </p:cNvSpPr>
          <p:nvPr>
            <p:ph type="body" sz="quarter" idx="13" hasCustomPrompt="1"/>
          </p:nvPr>
        </p:nvSpPr>
        <p:spPr>
          <a:xfrm>
            <a:off x="4275125" y="3601819"/>
            <a:ext cx="1343789" cy="864096"/>
          </a:xfrm>
          <a:prstGeom prst="rect">
            <a:avLst/>
          </a:prstGeom>
        </p:spPr>
        <p:txBody>
          <a:bodyPr vert="horz" lIns="121285" tIns="60642" rIns="121285" bIns="60642" anchor="b"/>
          <a:lstStyle>
            <a:lvl1pPr marL="0" indent="0" algn="r">
              <a:buNone/>
              <a:defRPr sz="5300">
                <a:solidFill>
                  <a:srgbClr val="0071B8"/>
                </a:solidFill>
              </a:defRPr>
            </a:lvl1pPr>
          </a:lstStyle>
          <a:p>
            <a:pPr lvl="0"/>
            <a:r>
              <a:rPr lang="en-US" dirty="0" smtClean="0"/>
              <a:t>1</a:t>
            </a:r>
            <a:endParaRPr lang="en-US" dirty="0"/>
          </a:p>
        </p:txBody>
      </p:sp>
      <p:sp>
        <p:nvSpPr>
          <p:cNvPr id="18" name="Text Placeholder 17"/>
          <p:cNvSpPr>
            <a:spLocks noGrp="1"/>
          </p:cNvSpPr>
          <p:nvPr>
            <p:ph type="body" sz="quarter" idx="14" hasCustomPrompt="1"/>
          </p:nvPr>
        </p:nvSpPr>
        <p:spPr>
          <a:xfrm>
            <a:off x="6003124" y="4552147"/>
            <a:ext cx="5861984" cy="691456"/>
          </a:xfrm>
          <a:prstGeom prst="rect">
            <a:avLst/>
          </a:prstGeom>
        </p:spPr>
        <p:txBody>
          <a:bodyPr vert="horz" lIns="121285" tIns="60642" rIns="121285" bIns="60642"/>
          <a:lstStyle>
            <a:lvl1pPr marL="0" indent="0">
              <a:lnSpc>
                <a:spcPct val="70000"/>
              </a:lnSpc>
              <a:buNone/>
              <a:defRPr sz="3200" baseline="0">
                <a:solidFill>
                  <a:srgbClr val="0071B8"/>
                </a:solidFill>
              </a:defRPr>
            </a:lvl1pPr>
          </a:lstStyle>
          <a:p>
            <a:pPr lvl="0"/>
            <a:r>
              <a:rPr lang="en-US" dirty="0" err="1" smtClean="0"/>
              <a:t>Sottotitolo</a:t>
            </a:r>
            <a:r>
              <a:rPr lang="en-US" dirty="0" smtClean="0"/>
              <a:t> </a:t>
            </a:r>
            <a:r>
              <a:rPr lang="en-US" dirty="0" err="1" smtClean="0"/>
              <a:t>capitolo</a:t>
            </a:r>
            <a:endParaRPr lang="en-US" dirty="0"/>
          </a:p>
        </p:txBody>
      </p:sp>
      <p:cxnSp>
        <p:nvCxnSpPr>
          <p:cNvPr id="19" name="Straight Connector 18"/>
          <p:cNvCxnSpPr/>
          <p:nvPr userDrawn="1"/>
        </p:nvCxnSpPr>
        <p:spPr>
          <a:xfrm flipH="1">
            <a:off x="6097059" y="4509120"/>
            <a:ext cx="5766685" cy="0"/>
          </a:xfrm>
          <a:prstGeom prst="line">
            <a:avLst/>
          </a:prstGeom>
          <a:ln>
            <a:solidFill>
              <a:srgbClr val="0071B8"/>
            </a:solidFill>
          </a:ln>
          <a:effectLst/>
        </p:spPr>
        <p:style>
          <a:lnRef idx="2">
            <a:schemeClr val="accent1"/>
          </a:lnRef>
          <a:fillRef idx="0">
            <a:schemeClr val="accent1"/>
          </a:fillRef>
          <a:effectRef idx="1">
            <a:schemeClr val="accent1"/>
          </a:effectRef>
          <a:fontRef idx="minor">
            <a:schemeClr val="tx1"/>
          </a:fontRef>
        </p:style>
      </p:cxnSp>
      <p:sp>
        <p:nvSpPr>
          <p:cNvPr id="24" name="Segnaposto numero diapositiva 5"/>
          <p:cNvSpPr>
            <a:spLocks noGrp="1"/>
          </p:cNvSpPr>
          <p:nvPr>
            <p:ph type="sldNum" sz="quarter" idx="4"/>
          </p:nvPr>
        </p:nvSpPr>
        <p:spPr>
          <a:xfrm>
            <a:off x="11382521" y="6516789"/>
            <a:ext cx="526271" cy="341227"/>
          </a:xfrm>
          <a:prstGeom prst="rect">
            <a:avLst/>
          </a:prstGeom>
        </p:spPr>
        <p:txBody>
          <a:bodyPr lIns="92320" tIns="46159" rIns="92320" bIns="46159"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cxnSp>
        <p:nvCxnSpPr>
          <p:cNvPr id="26" name="Straight Connector 25"/>
          <p:cNvCxnSpPr/>
          <p:nvPr userDrawn="1"/>
        </p:nvCxnSpPr>
        <p:spPr>
          <a:xfrm>
            <a:off x="335540" y="663893"/>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userDrawn="1"/>
        </p:nvPicPr>
        <p:blipFill>
          <a:blip r:embed="rId3"/>
          <a:stretch>
            <a:fillRect/>
          </a:stretch>
        </p:blipFill>
        <p:spPr>
          <a:xfrm>
            <a:off x="431598" y="164645"/>
            <a:ext cx="1248789" cy="411885"/>
          </a:xfrm>
          <a:prstGeom prst="rect">
            <a:avLst/>
          </a:prstGeom>
        </p:spPr>
      </p:pic>
      <p:pic>
        <p:nvPicPr>
          <p:cNvPr id="14" name="Immagin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l="4993" t="19226" r="9639" b="16205"/>
          <a:stretch/>
        </p:blipFill>
        <p:spPr>
          <a:xfrm>
            <a:off x="10849865" y="102308"/>
            <a:ext cx="1003741" cy="536549"/>
          </a:xfrm>
          <a:prstGeom prst="rect">
            <a:avLst/>
          </a:prstGeom>
        </p:spPr>
      </p:pic>
      <p:sp>
        <p:nvSpPr>
          <p:cNvPr id="11" name="CasellaDiTesto 10"/>
          <p:cNvSpPr txBox="1"/>
          <p:nvPr userDrawn="1"/>
        </p:nvSpPr>
        <p:spPr bwMode="auto">
          <a:xfrm>
            <a:off x="3217369" y="6605803"/>
            <a:ext cx="6528044" cy="28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285" tIns="60642" rIns="121285" bIns="60642" rtlCol="0" anchor="b">
            <a:spAutoFit/>
          </a:bodyPr>
          <a:lstStyle/>
          <a:p>
            <a:pPr defTabSz="909609" fontAlgn="base">
              <a:lnSpc>
                <a:spcPct val="70000"/>
              </a:lnSpc>
              <a:spcBef>
                <a:spcPct val="0"/>
              </a:spcBef>
              <a:spcAft>
                <a:spcPct val="0"/>
              </a:spcAft>
            </a:pPr>
            <a:r>
              <a:rPr lang="it-IT" sz="1500" dirty="0" smtClean="0">
                <a:solidFill>
                  <a:srgbClr val="0D5C96"/>
                </a:solidFill>
                <a:latin typeface="Arial" charset="0"/>
                <a:cs typeface="Arial" charset="0"/>
              </a:rPr>
              <a:t>© Between - Riservato alle aziende aderenti – Non divulgabile all’esterno </a:t>
            </a:r>
          </a:p>
        </p:txBody>
      </p:sp>
    </p:spTree>
    <p:extLst>
      <p:ext uri="{BB962C8B-B14F-4D97-AF65-F5344CB8AC3E}">
        <p14:creationId xmlns:p14="http://schemas.microsoft.com/office/powerpoint/2010/main" val="2389091851"/>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olo e Contenuto - Logo cliente">
    <p:spTree>
      <p:nvGrpSpPr>
        <p:cNvPr id="1" name=""/>
        <p:cNvGrpSpPr/>
        <p:nvPr/>
      </p:nvGrpSpPr>
      <p:grpSpPr>
        <a:xfrm>
          <a:off x="0" y="0"/>
          <a:ext cx="0" cy="0"/>
          <a:chOff x="0" y="0"/>
          <a:chExt cx="0" cy="0"/>
        </a:xfrm>
      </p:grpSpPr>
      <p:sp>
        <p:nvSpPr>
          <p:cNvPr id="15" name="Titolo 7"/>
          <p:cNvSpPr>
            <a:spLocks noGrp="1"/>
          </p:cNvSpPr>
          <p:nvPr>
            <p:ph type="title"/>
          </p:nvPr>
        </p:nvSpPr>
        <p:spPr>
          <a:xfrm>
            <a:off x="622798" y="797062"/>
            <a:ext cx="11240026" cy="644583"/>
          </a:xfrm>
          <a:prstGeom prst="rect">
            <a:avLst/>
          </a:prstGeom>
        </p:spPr>
        <p:txBody>
          <a:bodyPr lIns="94375" tIns="47188" rIns="94375" bIns="47188"/>
          <a:lstStyle>
            <a:lvl1pPr algn="l">
              <a:defRPr sz="4300" b="1">
                <a:solidFill>
                  <a:srgbClr val="0071B8"/>
                </a:solidFill>
              </a:defRPr>
            </a:lvl1pPr>
          </a:lstStyle>
          <a:p>
            <a:r>
              <a:rPr lang="it-IT" dirty="0" smtClean="0"/>
              <a:t>Fare clic per modificare lo stile del titolo</a:t>
            </a:r>
            <a:endParaRPr lang="en-GB" dirty="0"/>
          </a:p>
        </p:txBody>
      </p:sp>
      <p:sp>
        <p:nvSpPr>
          <p:cNvPr id="16" name="Segnaposto contenuto 6"/>
          <p:cNvSpPr>
            <a:spLocks noGrp="1"/>
          </p:cNvSpPr>
          <p:nvPr>
            <p:ph sz="quarter" idx="10"/>
          </p:nvPr>
        </p:nvSpPr>
        <p:spPr>
          <a:xfrm>
            <a:off x="623718" y="1628180"/>
            <a:ext cx="11240027" cy="4652359"/>
          </a:xfrm>
          <a:prstGeom prst="rect">
            <a:avLst/>
          </a:prstGeom>
        </p:spPr>
        <p:txBody>
          <a:bodyPr lIns="94375" tIns="47188" rIns="94375" bIns="47188"/>
          <a:lstStyle>
            <a:lvl1pPr marL="383433" indent="-383433" algn="just">
              <a:lnSpc>
                <a:spcPct val="150000"/>
              </a:lnSpc>
              <a:spcBef>
                <a:spcPts val="0"/>
              </a:spcBef>
              <a:spcAft>
                <a:spcPts val="0"/>
              </a:spcAft>
              <a:buClrTx/>
              <a:buFont typeface="Wingdings 3" pitchFamily="18" charset="2"/>
              <a:buChar char="}"/>
              <a:defRPr sz="2100">
                <a:solidFill>
                  <a:schemeClr val="tx1"/>
                </a:solidFill>
              </a:defRPr>
            </a:lvl1pPr>
            <a:lvl2pPr marL="829124" indent="-321174" algn="just">
              <a:lnSpc>
                <a:spcPct val="150000"/>
              </a:lnSpc>
              <a:spcBef>
                <a:spcPts val="0"/>
              </a:spcBef>
              <a:spcAft>
                <a:spcPts val="0"/>
              </a:spcAft>
              <a:buClrTx/>
              <a:buFont typeface="Wingdings 3" pitchFamily="18" charset="2"/>
              <a:buChar char="}"/>
              <a:defRPr sz="2100">
                <a:solidFill>
                  <a:schemeClr val="tx1"/>
                </a:solidFill>
              </a:defRPr>
            </a:lvl2pPr>
            <a:lvl3pPr marL="1274817" indent="-255622" algn="just">
              <a:lnSpc>
                <a:spcPct val="150000"/>
              </a:lnSpc>
              <a:spcBef>
                <a:spcPts val="0"/>
              </a:spcBef>
              <a:spcAft>
                <a:spcPts val="0"/>
              </a:spcAft>
              <a:buClrTx/>
              <a:buFont typeface="Wingdings 3" pitchFamily="18" charset="2"/>
              <a:buChar char="}"/>
              <a:defRPr sz="2100">
                <a:solidFill>
                  <a:schemeClr val="tx1"/>
                </a:solidFill>
              </a:defRPr>
            </a:lvl3pPr>
            <a:lvl4pPr marL="1782777" indent="-255622" algn="just">
              <a:lnSpc>
                <a:spcPct val="150000"/>
              </a:lnSpc>
              <a:spcBef>
                <a:spcPts val="0"/>
              </a:spcBef>
              <a:spcAft>
                <a:spcPts val="0"/>
              </a:spcAft>
              <a:buClrTx/>
              <a:buFont typeface="Wingdings 3" pitchFamily="18" charset="2"/>
              <a:buChar char="}"/>
              <a:defRPr sz="2100">
                <a:solidFill>
                  <a:schemeClr val="tx1"/>
                </a:solidFill>
              </a:defRPr>
            </a:lvl4pPr>
            <a:lvl5pPr marL="2294020" indent="-255622" algn="just">
              <a:lnSpc>
                <a:spcPct val="150000"/>
              </a:lnSpc>
              <a:spcBef>
                <a:spcPts val="0"/>
              </a:spcBef>
              <a:spcAft>
                <a:spcPts val="0"/>
              </a:spcAft>
              <a:buClrTx/>
              <a:buFont typeface="Wingdings 3" pitchFamily="18" charset="2"/>
              <a:buChar char="}"/>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GB" dirty="0"/>
          </a:p>
        </p:txBody>
      </p:sp>
      <p:sp>
        <p:nvSpPr>
          <p:cNvPr id="10" name="Segnaposto numero diapositiva 5"/>
          <p:cNvSpPr>
            <a:spLocks noGrp="1"/>
          </p:cNvSpPr>
          <p:nvPr>
            <p:ph type="sldNum" sz="quarter" idx="4"/>
          </p:nvPr>
        </p:nvSpPr>
        <p:spPr>
          <a:xfrm>
            <a:off x="11382521" y="6516789"/>
            <a:ext cx="526271" cy="341227"/>
          </a:xfrm>
          <a:prstGeom prst="rect">
            <a:avLst/>
          </a:prstGeom>
        </p:spPr>
        <p:txBody>
          <a:bodyPr lIns="92320" tIns="46159" rIns="92320" bIns="46159"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2303717993"/>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olo capitolo + Logo Cliente">
    <p:spTree>
      <p:nvGrpSpPr>
        <p:cNvPr id="1" name=""/>
        <p:cNvGrpSpPr/>
        <p:nvPr/>
      </p:nvGrpSpPr>
      <p:grpSpPr>
        <a:xfrm>
          <a:off x="0" y="0"/>
          <a:ext cx="0" cy="0"/>
          <a:chOff x="0" y="0"/>
          <a:chExt cx="0" cy="0"/>
        </a:xfrm>
      </p:grpSpPr>
      <p:pic>
        <p:nvPicPr>
          <p:cNvPr id="15" name="Picture 14" descr="BTW - copertina DEF2-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17" y="0"/>
            <a:ext cx="12187516" cy="6858000"/>
          </a:xfrm>
          <a:prstGeom prst="rect">
            <a:avLst/>
          </a:prstGeom>
        </p:spPr>
      </p:pic>
      <p:sp>
        <p:nvSpPr>
          <p:cNvPr id="16" name="Text Placeholder 11"/>
          <p:cNvSpPr>
            <a:spLocks noGrp="1"/>
          </p:cNvSpPr>
          <p:nvPr>
            <p:ph type="body" sz="quarter" idx="12" hasCustomPrompt="1"/>
          </p:nvPr>
        </p:nvSpPr>
        <p:spPr>
          <a:xfrm>
            <a:off x="6003123" y="3601883"/>
            <a:ext cx="5860628" cy="864097"/>
          </a:xfrm>
          <a:prstGeom prst="rect">
            <a:avLst/>
          </a:prstGeom>
        </p:spPr>
        <p:txBody>
          <a:bodyPr vert="horz" lIns="121333" tIns="60666" rIns="121333" bIns="60666" anchor="b"/>
          <a:lstStyle>
            <a:lvl1pPr marL="0" indent="0">
              <a:lnSpc>
                <a:spcPct val="70000"/>
              </a:lnSpc>
              <a:buNone/>
              <a:defRPr sz="5300" b="1" baseline="0">
                <a:solidFill>
                  <a:srgbClr val="0071B8"/>
                </a:solidFill>
              </a:defRPr>
            </a:lvl1pPr>
          </a:lstStyle>
          <a:p>
            <a:pPr lvl="0"/>
            <a:r>
              <a:rPr lang="en-US" dirty="0" err="1" smtClean="0"/>
              <a:t>Titolo</a:t>
            </a:r>
            <a:r>
              <a:rPr lang="en-US" dirty="0" smtClean="0"/>
              <a:t> </a:t>
            </a:r>
            <a:r>
              <a:rPr lang="en-US" dirty="0" err="1" smtClean="0"/>
              <a:t>capitolo</a:t>
            </a:r>
            <a:endParaRPr lang="en-US" dirty="0"/>
          </a:p>
        </p:txBody>
      </p:sp>
      <p:sp>
        <p:nvSpPr>
          <p:cNvPr id="17" name="Text Placeholder 13"/>
          <p:cNvSpPr>
            <a:spLocks noGrp="1"/>
          </p:cNvSpPr>
          <p:nvPr>
            <p:ph type="body" sz="quarter" idx="13" hasCustomPrompt="1"/>
          </p:nvPr>
        </p:nvSpPr>
        <p:spPr>
          <a:xfrm>
            <a:off x="4275125" y="3601819"/>
            <a:ext cx="1343789" cy="864096"/>
          </a:xfrm>
          <a:prstGeom prst="rect">
            <a:avLst/>
          </a:prstGeom>
        </p:spPr>
        <p:txBody>
          <a:bodyPr vert="horz" lIns="121333" tIns="60666" rIns="121333" bIns="60666" anchor="b"/>
          <a:lstStyle>
            <a:lvl1pPr marL="0" indent="0" algn="r">
              <a:buNone/>
              <a:defRPr sz="5300">
                <a:solidFill>
                  <a:srgbClr val="0071B8"/>
                </a:solidFill>
              </a:defRPr>
            </a:lvl1pPr>
          </a:lstStyle>
          <a:p>
            <a:pPr lvl="0"/>
            <a:r>
              <a:rPr lang="en-US" dirty="0" smtClean="0"/>
              <a:t>1</a:t>
            </a:r>
            <a:endParaRPr lang="en-US" dirty="0"/>
          </a:p>
        </p:txBody>
      </p:sp>
      <p:sp>
        <p:nvSpPr>
          <p:cNvPr id="18" name="Text Placeholder 17"/>
          <p:cNvSpPr>
            <a:spLocks noGrp="1"/>
          </p:cNvSpPr>
          <p:nvPr>
            <p:ph type="body" sz="quarter" idx="14" hasCustomPrompt="1"/>
          </p:nvPr>
        </p:nvSpPr>
        <p:spPr>
          <a:xfrm>
            <a:off x="6003124" y="4552147"/>
            <a:ext cx="5861984" cy="691456"/>
          </a:xfrm>
          <a:prstGeom prst="rect">
            <a:avLst/>
          </a:prstGeom>
        </p:spPr>
        <p:txBody>
          <a:bodyPr vert="horz" lIns="121333" tIns="60666" rIns="121333" bIns="60666"/>
          <a:lstStyle>
            <a:lvl1pPr marL="0" indent="0">
              <a:lnSpc>
                <a:spcPct val="70000"/>
              </a:lnSpc>
              <a:buNone/>
              <a:defRPr sz="3200" baseline="0">
                <a:solidFill>
                  <a:srgbClr val="0071B8"/>
                </a:solidFill>
              </a:defRPr>
            </a:lvl1pPr>
          </a:lstStyle>
          <a:p>
            <a:pPr lvl="0"/>
            <a:r>
              <a:rPr lang="en-US" dirty="0" err="1" smtClean="0"/>
              <a:t>Sottotitolo</a:t>
            </a:r>
            <a:r>
              <a:rPr lang="en-US" dirty="0" smtClean="0"/>
              <a:t> </a:t>
            </a:r>
            <a:r>
              <a:rPr lang="en-US" dirty="0" err="1" smtClean="0"/>
              <a:t>capitolo</a:t>
            </a:r>
            <a:endParaRPr lang="en-US" dirty="0"/>
          </a:p>
        </p:txBody>
      </p:sp>
      <p:cxnSp>
        <p:nvCxnSpPr>
          <p:cNvPr id="19" name="Straight Connector 18"/>
          <p:cNvCxnSpPr/>
          <p:nvPr userDrawn="1"/>
        </p:nvCxnSpPr>
        <p:spPr>
          <a:xfrm flipH="1">
            <a:off x="6097059" y="4509120"/>
            <a:ext cx="5766685" cy="0"/>
          </a:xfrm>
          <a:prstGeom prst="line">
            <a:avLst/>
          </a:prstGeom>
          <a:ln>
            <a:solidFill>
              <a:srgbClr val="0071B8"/>
            </a:solidFill>
          </a:ln>
          <a:effectLst/>
        </p:spPr>
        <p:style>
          <a:lnRef idx="2">
            <a:schemeClr val="accent1"/>
          </a:lnRef>
          <a:fillRef idx="0">
            <a:schemeClr val="accent1"/>
          </a:fillRef>
          <a:effectRef idx="1">
            <a:schemeClr val="accent1"/>
          </a:effectRef>
          <a:fontRef idx="minor">
            <a:schemeClr val="tx1"/>
          </a:fontRef>
        </p:style>
      </p:cxnSp>
      <p:sp>
        <p:nvSpPr>
          <p:cNvPr id="24" name="Segnaposto numero diapositiva 5"/>
          <p:cNvSpPr>
            <a:spLocks noGrp="1"/>
          </p:cNvSpPr>
          <p:nvPr>
            <p:ph type="sldNum" sz="quarter" idx="4"/>
          </p:nvPr>
        </p:nvSpPr>
        <p:spPr>
          <a:xfrm>
            <a:off x="11382521" y="6516789"/>
            <a:ext cx="526271" cy="341227"/>
          </a:xfrm>
          <a:prstGeom prst="rect">
            <a:avLst/>
          </a:prstGeom>
        </p:spPr>
        <p:txBody>
          <a:bodyPr lIns="92356" tIns="46177" rIns="92356" bIns="46177"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cxnSp>
        <p:nvCxnSpPr>
          <p:cNvPr id="26" name="Straight Connector 25"/>
          <p:cNvCxnSpPr/>
          <p:nvPr userDrawn="1"/>
        </p:nvCxnSpPr>
        <p:spPr>
          <a:xfrm>
            <a:off x="335540" y="663893"/>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userDrawn="1"/>
        </p:nvPicPr>
        <p:blipFill>
          <a:blip r:embed="rId3"/>
          <a:stretch>
            <a:fillRect/>
          </a:stretch>
        </p:blipFill>
        <p:spPr>
          <a:xfrm>
            <a:off x="431598" y="164645"/>
            <a:ext cx="1248789" cy="411885"/>
          </a:xfrm>
          <a:prstGeom prst="rect">
            <a:avLst/>
          </a:prstGeom>
        </p:spPr>
      </p:pic>
      <p:pic>
        <p:nvPicPr>
          <p:cNvPr id="14" name="Immagin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l="4993" t="19226" r="9639" b="16205"/>
          <a:stretch/>
        </p:blipFill>
        <p:spPr>
          <a:xfrm>
            <a:off x="10849865" y="102308"/>
            <a:ext cx="1003741" cy="536549"/>
          </a:xfrm>
          <a:prstGeom prst="rect">
            <a:avLst/>
          </a:prstGeom>
        </p:spPr>
      </p:pic>
    </p:spTree>
    <p:extLst>
      <p:ext uri="{BB962C8B-B14F-4D97-AF65-F5344CB8AC3E}">
        <p14:creationId xmlns:p14="http://schemas.microsoft.com/office/powerpoint/2010/main" val="3361234572"/>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olo e Contenuto - Logo cliente">
    <p:spTree>
      <p:nvGrpSpPr>
        <p:cNvPr id="1" name=""/>
        <p:cNvGrpSpPr/>
        <p:nvPr/>
      </p:nvGrpSpPr>
      <p:grpSpPr>
        <a:xfrm>
          <a:off x="0" y="0"/>
          <a:ext cx="0" cy="0"/>
          <a:chOff x="0" y="0"/>
          <a:chExt cx="0" cy="0"/>
        </a:xfrm>
      </p:grpSpPr>
      <p:sp>
        <p:nvSpPr>
          <p:cNvPr id="15" name="Titolo 7"/>
          <p:cNvSpPr>
            <a:spLocks noGrp="1"/>
          </p:cNvSpPr>
          <p:nvPr>
            <p:ph type="title"/>
          </p:nvPr>
        </p:nvSpPr>
        <p:spPr>
          <a:xfrm>
            <a:off x="622798" y="797055"/>
            <a:ext cx="11240026" cy="644583"/>
          </a:xfrm>
          <a:prstGeom prst="rect">
            <a:avLst/>
          </a:prstGeom>
        </p:spPr>
        <p:txBody>
          <a:bodyPr lIns="94411" tIns="47206" rIns="94411" bIns="47206"/>
          <a:lstStyle>
            <a:lvl1pPr algn="l">
              <a:defRPr sz="4300" b="1">
                <a:solidFill>
                  <a:srgbClr val="0071B8"/>
                </a:solidFill>
              </a:defRPr>
            </a:lvl1pPr>
          </a:lstStyle>
          <a:p>
            <a:r>
              <a:rPr lang="it-IT" dirty="0" smtClean="0"/>
              <a:t>Fare clic per modificare lo stile del titolo</a:t>
            </a:r>
            <a:endParaRPr lang="en-GB" dirty="0"/>
          </a:p>
        </p:txBody>
      </p:sp>
      <p:sp>
        <p:nvSpPr>
          <p:cNvPr id="16" name="Segnaposto contenuto 6"/>
          <p:cNvSpPr>
            <a:spLocks noGrp="1"/>
          </p:cNvSpPr>
          <p:nvPr>
            <p:ph sz="quarter" idx="10"/>
          </p:nvPr>
        </p:nvSpPr>
        <p:spPr>
          <a:xfrm>
            <a:off x="623718" y="1628160"/>
            <a:ext cx="11240027" cy="4652359"/>
          </a:xfrm>
          <a:prstGeom prst="rect">
            <a:avLst/>
          </a:prstGeom>
        </p:spPr>
        <p:txBody>
          <a:bodyPr lIns="94411" tIns="47206" rIns="94411" bIns="47206"/>
          <a:lstStyle>
            <a:lvl1pPr marL="383577" indent="-383577" algn="just">
              <a:lnSpc>
                <a:spcPct val="150000"/>
              </a:lnSpc>
              <a:spcBef>
                <a:spcPts val="0"/>
              </a:spcBef>
              <a:spcAft>
                <a:spcPts val="0"/>
              </a:spcAft>
              <a:buClrTx/>
              <a:buFont typeface="Wingdings 3" pitchFamily="18" charset="2"/>
              <a:buChar char="}"/>
              <a:defRPr sz="2100">
                <a:solidFill>
                  <a:schemeClr val="tx1"/>
                </a:solidFill>
              </a:defRPr>
            </a:lvl1pPr>
            <a:lvl2pPr marL="829436" indent="-321294" algn="just">
              <a:lnSpc>
                <a:spcPct val="150000"/>
              </a:lnSpc>
              <a:spcBef>
                <a:spcPts val="0"/>
              </a:spcBef>
              <a:spcAft>
                <a:spcPts val="0"/>
              </a:spcAft>
              <a:buClrTx/>
              <a:buFont typeface="Wingdings 3" pitchFamily="18" charset="2"/>
              <a:buChar char="}"/>
              <a:defRPr sz="2100">
                <a:solidFill>
                  <a:schemeClr val="tx1"/>
                </a:solidFill>
              </a:defRPr>
            </a:lvl2pPr>
            <a:lvl3pPr marL="1275296" indent="-255718" algn="just">
              <a:lnSpc>
                <a:spcPct val="150000"/>
              </a:lnSpc>
              <a:spcBef>
                <a:spcPts val="0"/>
              </a:spcBef>
              <a:spcAft>
                <a:spcPts val="0"/>
              </a:spcAft>
              <a:buClrTx/>
              <a:buFont typeface="Wingdings 3" pitchFamily="18" charset="2"/>
              <a:buChar char="}"/>
              <a:defRPr sz="2100">
                <a:solidFill>
                  <a:schemeClr val="tx1"/>
                </a:solidFill>
              </a:defRPr>
            </a:lvl3pPr>
            <a:lvl4pPr marL="1783446" indent="-255718" algn="just">
              <a:lnSpc>
                <a:spcPct val="150000"/>
              </a:lnSpc>
              <a:spcBef>
                <a:spcPts val="0"/>
              </a:spcBef>
              <a:spcAft>
                <a:spcPts val="0"/>
              </a:spcAft>
              <a:buClrTx/>
              <a:buFont typeface="Wingdings 3" pitchFamily="18" charset="2"/>
              <a:buChar char="}"/>
              <a:defRPr sz="2100">
                <a:solidFill>
                  <a:schemeClr val="tx1"/>
                </a:solidFill>
              </a:defRPr>
            </a:lvl4pPr>
            <a:lvl5pPr marL="2294880" indent="-255718" algn="just">
              <a:lnSpc>
                <a:spcPct val="150000"/>
              </a:lnSpc>
              <a:spcBef>
                <a:spcPts val="0"/>
              </a:spcBef>
              <a:spcAft>
                <a:spcPts val="0"/>
              </a:spcAft>
              <a:buClrTx/>
              <a:buFont typeface="Wingdings 3" pitchFamily="18" charset="2"/>
              <a:buChar char="}"/>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GB" dirty="0"/>
          </a:p>
        </p:txBody>
      </p:sp>
      <p:sp>
        <p:nvSpPr>
          <p:cNvPr id="10" name="Segnaposto numero diapositiva 5"/>
          <p:cNvSpPr>
            <a:spLocks noGrp="1"/>
          </p:cNvSpPr>
          <p:nvPr>
            <p:ph type="sldNum" sz="quarter" idx="4"/>
          </p:nvPr>
        </p:nvSpPr>
        <p:spPr>
          <a:xfrm>
            <a:off x="11382521" y="6516789"/>
            <a:ext cx="526271" cy="341227"/>
          </a:xfrm>
          <a:prstGeom prst="rect">
            <a:avLst/>
          </a:prstGeom>
        </p:spPr>
        <p:txBody>
          <a:bodyPr lIns="92356" tIns="46177" rIns="92356" bIns="46177"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2421811059"/>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olo capitolo + Logo Cliente">
    <p:spTree>
      <p:nvGrpSpPr>
        <p:cNvPr id="1" name=""/>
        <p:cNvGrpSpPr/>
        <p:nvPr/>
      </p:nvGrpSpPr>
      <p:grpSpPr>
        <a:xfrm>
          <a:off x="0" y="0"/>
          <a:ext cx="0" cy="0"/>
          <a:chOff x="0" y="0"/>
          <a:chExt cx="0" cy="0"/>
        </a:xfrm>
      </p:grpSpPr>
      <p:pic>
        <p:nvPicPr>
          <p:cNvPr id="15" name="Picture 14" descr="BTW - copertina DEF2-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17" y="0"/>
            <a:ext cx="12187516" cy="6858000"/>
          </a:xfrm>
          <a:prstGeom prst="rect">
            <a:avLst/>
          </a:prstGeom>
        </p:spPr>
      </p:pic>
      <p:sp>
        <p:nvSpPr>
          <p:cNvPr id="16" name="Text Placeholder 11"/>
          <p:cNvSpPr>
            <a:spLocks noGrp="1"/>
          </p:cNvSpPr>
          <p:nvPr>
            <p:ph type="body" sz="quarter" idx="12" hasCustomPrompt="1"/>
          </p:nvPr>
        </p:nvSpPr>
        <p:spPr>
          <a:xfrm>
            <a:off x="6003123" y="3601873"/>
            <a:ext cx="5860628" cy="864097"/>
          </a:xfrm>
          <a:prstGeom prst="rect">
            <a:avLst/>
          </a:prstGeom>
        </p:spPr>
        <p:txBody>
          <a:bodyPr vert="horz" lIns="121397" tIns="60698" rIns="121397" bIns="60698" anchor="b"/>
          <a:lstStyle>
            <a:lvl1pPr marL="0" indent="0">
              <a:lnSpc>
                <a:spcPct val="70000"/>
              </a:lnSpc>
              <a:buNone/>
              <a:defRPr sz="5300" b="1" baseline="0">
                <a:solidFill>
                  <a:srgbClr val="0071B8"/>
                </a:solidFill>
              </a:defRPr>
            </a:lvl1pPr>
          </a:lstStyle>
          <a:p>
            <a:pPr lvl="0"/>
            <a:r>
              <a:rPr lang="en-US" dirty="0" err="1" smtClean="0"/>
              <a:t>Titolo</a:t>
            </a:r>
            <a:r>
              <a:rPr lang="en-US" dirty="0" smtClean="0"/>
              <a:t> </a:t>
            </a:r>
            <a:r>
              <a:rPr lang="en-US" dirty="0" err="1" smtClean="0"/>
              <a:t>capitolo</a:t>
            </a:r>
            <a:endParaRPr lang="en-US" dirty="0"/>
          </a:p>
        </p:txBody>
      </p:sp>
      <p:sp>
        <p:nvSpPr>
          <p:cNvPr id="17" name="Text Placeholder 13"/>
          <p:cNvSpPr>
            <a:spLocks noGrp="1"/>
          </p:cNvSpPr>
          <p:nvPr>
            <p:ph type="body" sz="quarter" idx="13" hasCustomPrompt="1"/>
          </p:nvPr>
        </p:nvSpPr>
        <p:spPr>
          <a:xfrm>
            <a:off x="4275125" y="3601819"/>
            <a:ext cx="1343789" cy="864096"/>
          </a:xfrm>
          <a:prstGeom prst="rect">
            <a:avLst/>
          </a:prstGeom>
        </p:spPr>
        <p:txBody>
          <a:bodyPr vert="horz" lIns="121397" tIns="60698" rIns="121397" bIns="60698" anchor="b"/>
          <a:lstStyle>
            <a:lvl1pPr marL="0" indent="0" algn="r">
              <a:buNone/>
              <a:defRPr sz="5300">
                <a:solidFill>
                  <a:srgbClr val="0071B8"/>
                </a:solidFill>
              </a:defRPr>
            </a:lvl1pPr>
          </a:lstStyle>
          <a:p>
            <a:pPr lvl="0"/>
            <a:r>
              <a:rPr lang="en-US" dirty="0" smtClean="0"/>
              <a:t>1</a:t>
            </a:r>
            <a:endParaRPr lang="en-US" dirty="0"/>
          </a:p>
        </p:txBody>
      </p:sp>
      <p:sp>
        <p:nvSpPr>
          <p:cNvPr id="18" name="Text Placeholder 17"/>
          <p:cNvSpPr>
            <a:spLocks noGrp="1"/>
          </p:cNvSpPr>
          <p:nvPr>
            <p:ph type="body" sz="quarter" idx="14" hasCustomPrompt="1"/>
          </p:nvPr>
        </p:nvSpPr>
        <p:spPr>
          <a:xfrm>
            <a:off x="6003124" y="4552147"/>
            <a:ext cx="5861984" cy="691456"/>
          </a:xfrm>
          <a:prstGeom prst="rect">
            <a:avLst/>
          </a:prstGeom>
        </p:spPr>
        <p:txBody>
          <a:bodyPr vert="horz" lIns="121397" tIns="60698" rIns="121397" bIns="60698"/>
          <a:lstStyle>
            <a:lvl1pPr marL="0" indent="0">
              <a:lnSpc>
                <a:spcPct val="70000"/>
              </a:lnSpc>
              <a:buNone/>
              <a:defRPr sz="3200" baseline="0">
                <a:solidFill>
                  <a:srgbClr val="0071B8"/>
                </a:solidFill>
              </a:defRPr>
            </a:lvl1pPr>
          </a:lstStyle>
          <a:p>
            <a:pPr lvl="0"/>
            <a:r>
              <a:rPr lang="en-US" dirty="0" err="1" smtClean="0"/>
              <a:t>Sottotitolo</a:t>
            </a:r>
            <a:r>
              <a:rPr lang="en-US" dirty="0" smtClean="0"/>
              <a:t> </a:t>
            </a:r>
            <a:r>
              <a:rPr lang="en-US" dirty="0" err="1" smtClean="0"/>
              <a:t>capitolo</a:t>
            </a:r>
            <a:endParaRPr lang="en-US" dirty="0"/>
          </a:p>
        </p:txBody>
      </p:sp>
      <p:cxnSp>
        <p:nvCxnSpPr>
          <p:cNvPr id="19" name="Straight Connector 18"/>
          <p:cNvCxnSpPr/>
          <p:nvPr userDrawn="1"/>
        </p:nvCxnSpPr>
        <p:spPr>
          <a:xfrm flipH="1">
            <a:off x="6097059" y="4509120"/>
            <a:ext cx="5766685" cy="0"/>
          </a:xfrm>
          <a:prstGeom prst="line">
            <a:avLst/>
          </a:prstGeom>
          <a:ln>
            <a:solidFill>
              <a:srgbClr val="0071B8"/>
            </a:solidFill>
          </a:ln>
          <a:effectLst/>
        </p:spPr>
        <p:style>
          <a:lnRef idx="2">
            <a:schemeClr val="accent1"/>
          </a:lnRef>
          <a:fillRef idx="0">
            <a:schemeClr val="accent1"/>
          </a:fillRef>
          <a:effectRef idx="1">
            <a:schemeClr val="accent1"/>
          </a:effectRef>
          <a:fontRef idx="minor">
            <a:schemeClr val="tx1"/>
          </a:fontRef>
        </p:style>
      </p:cxnSp>
      <p:sp>
        <p:nvSpPr>
          <p:cNvPr id="24" name="Segnaposto numero diapositiva 5"/>
          <p:cNvSpPr>
            <a:spLocks noGrp="1"/>
          </p:cNvSpPr>
          <p:nvPr>
            <p:ph type="sldNum" sz="quarter" idx="4"/>
          </p:nvPr>
        </p:nvSpPr>
        <p:spPr>
          <a:xfrm>
            <a:off x="11382521" y="6516789"/>
            <a:ext cx="526271" cy="341227"/>
          </a:xfrm>
          <a:prstGeom prst="rect">
            <a:avLst/>
          </a:prstGeom>
        </p:spPr>
        <p:txBody>
          <a:bodyPr lIns="92404" tIns="46201" rIns="92404" bIns="46201"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cxnSp>
        <p:nvCxnSpPr>
          <p:cNvPr id="26" name="Straight Connector 25"/>
          <p:cNvCxnSpPr/>
          <p:nvPr userDrawn="1"/>
        </p:nvCxnSpPr>
        <p:spPr>
          <a:xfrm>
            <a:off x="335540" y="663893"/>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userDrawn="1"/>
        </p:nvPicPr>
        <p:blipFill>
          <a:blip r:embed="rId3"/>
          <a:stretch>
            <a:fillRect/>
          </a:stretch>
        </p:blipFill>
        <p:spPr>
          <a:xfrm>
            <a:off x="431598" y="164637"/>
            <a:ext cx="1248789" cy="411885"/>
          </a:xfrm>
          <a:prstGeom prst="rect">
            <a:avLst/>
          </a:prstGeom>
        </p:spPr>
      </p:pic>
      <p:pic>
        <p:nvPicPr>
          <p:cNvPr id="14" name="Immagin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l="4993" t="19226" r="9639" b="16205"/>
          <a:stretch/>
        </p:blipFill>
        <p:spPr>
          <a:xfrm>
            <a:off x="10849865" y="102305"/>
            <a:ext cx="1003741" cy="536549"/>
          </a:xfrm>
          <a:prstGeom prst="rect">
            <a:avLst/>
          </a:prstGeom>
        </p:spPr>
      </p:pic>
      <p:sp>
        <p:nvSpPr>
          <p:cNvPr id="11" name="CasellaDiTesto 10"/>
          <p:cNvSpPr txBox="1"/>
          <p:nvPr userDrawn="1"/>
        </p:nvSpPr>
        <p:spPr bwMode="auto">
          <a:xfrm>
            <a:off x="3217402" y="6605683"/>
            <a:ext cx="6528269" cy="28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397" tIns="60698" rIns="121397" bIns="60698" rtlCol="0" anchor="b">
            <a:spAutoFit/>
          </a:bodyPr>
          <a:lstStyle/>
          <a:p>
            <a:pPr defTabSz="910406" fontAlgn="base">
              <a:lnSpc>
                <a:spcPct val="70000"/>
              </a:lnSpc>
              <a:spcBef>
                <a:spcPct val="0"/>
              </a:spcBef>
              <a:spcAft>
                <a:spcPct val="0"/>
              </a:spcAft>
            </a:pPr>
            <a:r>
              <a:rPr lang="it-IT" sz="1500" dirty="0" smtClean="0">
                <a:solidFill>
                  <a:srgbClr val="0D5C96"/>
                </a:solidFill>
                <a:latin typeface="Arial" charset="0"/>
                <a:cs typeface="Arial" charset="0"/>
              </a:rPr>
              <a:t>© Between - Riservato alle aziende aderenti – Non divulgabile all’esterno </a:t>
            </a:r>
          </a:p>
        </p:txBody>
      </p:sp>
    </p:spTree>
    <p:extLst>
      <p:ext uri="{BB962C8B-B14F-4D97-AF65-F5344CB8AC3E}">
        <p14:creationId xmlns:p14="http://schemas.microsoft.com/office/powerpoint/2010/main" val="384036772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9"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US" dirty="0" smtClean="0"/>
              <a:t>Presentation title</a:t>
            </a:r>
            <a:endParaRPr lang="en-US" dirty="0"/>
          </a:p>
        </p:txBody>
      </p:sp>
      <p:sp>
        <p:nvSpPr>
          <p:cNvPr id="7" name="Freeform 6"/>
          <p:cNvSpPr>
            <a:spLocks/>
          </p:cNvSpPr>
          <p:nvPr userDrawn="1"/>
        </p:nvSpPr>
        <p:spPr bwMode="gray">
          <a:xfrm>
            <a:off x="598493" y="1057275"/>
            <a:ext cx="10993437"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rgbClr val="808080"/>
          </a:solidFill>
          <a:ln w="9525">
            <a:noFill/>
            <a:round/>
            <a:headEnd/>
            <a:tailEnd/>
          </a:ln>
        </p:spPr>
        <p:txBody>
          <a:bodyPr vert="horz" wrap="square" lIns="90901" tIns="45479" rIns="90901" bIns="45479"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528647806"/>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olo e Contenuto - Logo cliente">
    <p:spTree>
      <p:nvGrpSpPr>
        <p:cNvPr id="1" name=""/>
        <p:cNvGrpSpPr/>
        <p:nvPr/>
      </p:nvGrpSpPr>
      <p:grpSpPr>
        <a:xfrm>
          <a:off x="0" y="0"/>
          <a:ext cx="0" cy="0"/>
          <a:chOff x="0" y="0"/>
          <a:chExt cx="0" cy="0"/>
        </a:xfrm>
      </p:grpSpPr>
      <p:sp>
        <p:nvSpPr>
          <p:cNvPr id="15" name="Titolo 7"/>
          <p:cNvSpPr>
            <a:spLocks noGrp="1"/>
          </p:cNvSpPr>
          <p:nvPr>
            <p:ph type="title"/>
          </p:nvPr>
        </p:nvSpPr>
        <p:spPr>
          <a:xfrm>
            <a:off x="622798" y="797050"/>
            <a:ext cx="11240026" cy="644583"/>
          </a:xfrm>
          <a:prstGeom prst="rect">
            <a:avLst/>
          </a:prstGeom>
        </p:spPr>
        <p:txBody>
          <a:bodyPr lIns="94459" tIns="47230" rIns="94459" bIns="47230"/>
          <a:lstStyle>
            <a:lvl1pPr algn="l">
              <a:defRPr sz="4300" b="1">
                <a:solidFill>
                  <a:srgbClr val="0071B8"/>
                </a:solidFill>
              </a:defRPr>
            </a:lvl1pPr>
          </a:lstStyle>
          <a:p>
            <a:r>
              <a:rPr lang="it-IT" dirty="0" smtClean="0"/>
              <a:t>Fare clic per modificare lo stile del titolo</a:t>
            </a:r>
            <a:endParaRPr lang="en-GB" dirty="0"/>
          </a:p>
        </p:txBody>
      </p:sp>
      <p:sp>
        <p:nvSpPr>
          <p:cNvPr id="16" name="Segnaposto contenuto 6"/>
          <p:cNvSpPr>
            <a:spLocks noGrp="1"/>
          </p:cNvSpPr>
          <p:nvPr>
            <p:ph sz="quarter" idx="10"/>
          </p:nvPr>
        </p:nvSpPr>
        <p:spPr>
          <a:xfrm>
            <a:off x="623718" y="1628160"/>
            <a:ext cx="11240027" cy="4652359"/>
          </a:xfrm>
          <a:prstGeom prst="rect">
            <a:avLst/>
          </a:prstGeom>
        </p:spPr>
        <p:txBody>
          <a:bodyPr lIns="94459" tIns="47230" rIns="94459" bIns="47230"/>
          <a:lstStyle>
            <a:lvl1pPr marL="383770" indent="-383770" algn="just">
              <a:lnSpc>
                <a:spcPct val="150000"/>
              </a:lnSpc>
              <a:spcBef>
                <a:spcPts val="0"/>
              </a:spcBef>
              <a:spcAft>
                <a:spcPts val="0"/>
              </a:spcAft>
              <a:buClrTx/>
              <a:buFont typeface="Wingdings 3" pitchFamily="18" charset="2"/>
              <a:buChar char="}"/>
              <a:defRPr sz="2100">
                <a:solidFill>
                  <a:schemeClr val="tx1"/>
                </a:solidFill>
              </a:defRPr>
            </a:lvl1pPr>
            <a:lvl2pPr marL="829852" indent="-321454" algn="just">
              <a:lnSpc>
                <a:spcPct val="150000"/>
              </a:lnSpc>
              <a:spcBef>
                <a:spcPts val="0"/>
              </a:spcBef>
              <a:spcAft>
                <a:spcPts val="0"/>
              </a:spcAft>
              <a:buClrTx/>
              <a:buFont typeface="Wingdings 3" pitchFamily="18" charset="2"/>
              <a:buChar char="}"/>
              <a:defRPr sz="2100">
                <a:solidFill>
                  <a:schemeClr val="tx1"/>
                </a:solidFill>
              </a:defRPr>
            </a:lvl2pPr>
            <a:lvl3pPr marL="1275935" indent="-255846" algn="just">
              <a:lnSpc>
                <a:spcPct val="150000"/>
              </a:lnSpc>
              <a:spcBef>
                <a:spcPts val="0"/>
              </a:spcBef>
              <a:spcAft>
                <a:spcPts val="0"/>
              </a:spcAft>
              <a:buClrTx/>
              <a:buFont typeface="Wingdings 3" pitchFamily="18" charset="2"/>
              <a:buChar char="}"/>
              <a:defRPr sz="2100">
                <a:solidFill>
                  <a:schemeClr val="tx1"/>
                </a:solidFill>
              </a:defRPr>
            </a:lvl3pPr>
            <a:lvl4pPr marL="1784341" indent="-255846" algn="just">
              <a:lnSpc>
                <a:spcPct val="150000"/>
              </a:lnSpc>
              <a:spcBef>
                <a:spcPts val="0"/>
              </a:spcBef>
              <a:spcAft>
                <a:spcPts val="0"/>
              </a:spcAft>
              <a:buClrTx/>
              <a:buFont typeface="Wingdings 3" pitchFamily="18" charset="2"/>
              <a:buChar char="}"/>
              <a:defRPr sz="2100">
                <a:solidFill>
                  <a:schemeClr val="tx1"/>
                </a:solidFill>
              </a:defRPr>
            </a:lvl4pPr>
            <a:lvl5pPr marL="2296031" indent="-255846" algn="just">
              <a:lnSpc>
                <a:spcPct val="150000"/>
              </a:lnSpc>
              <a:spcBef>
                <a:spcPts val="0"/>
              </a:spcBef>
              <a:spcAft>
                <a:spcPts val="0"/>
              </a:spcAft>
              <a:buClrTx/>
              <a:buFont typeface="Wingdings 3" pitchFamily="18" charset="2"/>
              <a:buChar char="}"/>
              <a:defRPr sz="2100">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GB" dirty="0"/>
          </a:p>
        </p:txBody>
      </p:sp>
      <p:sp>
        <p:nvSpPr>
          <p:cNvPr id="10" name="Segnaposto numero diapositiva 5"/>
          <p:cNvSpPr>
            <a:spLocks noGrp="1"/>
          </p:cNvSpPr>
          <p:nvPr>
            <p:ph type="sldNum" sz="quarter" idx="4"/>
          </p:nvPr>
        </p:nvSpPr>
        <p:spPr>
          <a:xfrm>
            <a:off x="11382521" y="6516789"/>
            <a:ext cx="526271" cy="341227"/>
          </a:xfrm>
          <a:prstGeom prst="rect">
            <a:avLst/>
          </a:prstGeom>
        </p:spPr>
        <p:txBody>
          <a:bodyPr lIns="92404" tIns="46201" rIns="92404" bIns="46201" anchor="t"/>
          <a:lstStyle>
            <a:lvl1pPr algn="r">
              <a:defRPr sz="1200" b="1">
                <a:solidFill>
                  <a:srgbClr val="0071B8"/>
                </a:solidFill>
                <a:latin typeface="+mj-lt"/>
              </a:defRPr>
            </a:lvl1pPr>
          </a:lstStyle>
          <a:p>
            <a:pPr>
              <a:defRPr/>
            </a:pPr>
            <a:fld id="{89146267-9131-4727-815C-4B7A56D6E2CC}" type="slidenum">
              <a:rPr lang="it-IT" smtClean="0"/>
              <a:pPr>
                <a:defRPr/>
              </a:pPr>
              <a:t>‹#›</a:t>
            </a:fld>
            <a:endParaRPr lang="it-IT" dirty="0"/>
          </a:p>
        </p:txBody>
      </p:sp>
    </p:spTree>
    <p:extLst>
      <p:ext uri="{BB962C8B-B14F-4D97-AF65-F5344CB8AC3E}">
        <p14:creationId xmlns:p14="http://schemas.microsoft.com/office/powerpoint/2010/main" val="3254418872"/>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Titolo e Contenuto">
    <p:spTree>
      <p:nvGrpSpPr>
        <p:cNvPr id="1" name=""/>
        <p:cNvGrpSpPr/>
        <p:nvPr/>
      </p:nvGrpSpPr>
      <p:grpSpPr>
        <a:xfrm>
          <a:off x="0" y="0"/>
          <a:ext cx="0" cy="0"/>
          <a:chOff x="0" y="0"/>
          <a:chExt cx="0" cy="0"/>
        </a:xfrm>
      </p:grpSpPr>
      <p:sp>
        <p:nvSpPr>
          <p:cNvPr id="7" name="Segnaposto contenuto 6"/>
          <p:cNvSpPr>
            <a:spLocks noGrp="1"/>
          </p:cNvSpPr>
          <p:nvPr>
            <p:ph sz="quarter" idx="10"/>
          </p:nvPr>
        </p:nvSpPr>
        <p:spPr>
          <a:xfrm>
            <a:off x="244600" y="1279615"/>
            <a:ext cx="11700684" cy="5229841"/>
          </a:xfrm>
          <a:prstGeom prst="rect">
            <a:avLst/>
          </a:prstGeom>
        </p:spPr>
        <p:txBody>
          <a:bodyPr lIns="94459" tIns="47230" rIns="94459" bIns="47230"/>
          <a:lstStyle>
            <a:lvl1pPr>
              <a:defRPr sz="3200">
                <a:solidFill>
                  <a:schemeClr val="tx2"/>
                </a:solidFill>
              </a:defRPr>
            </a:lvl1pPr>
            <a:lvl2pPr>
              <a:defRPr sz="3200">
                <a:solidFill>
                  <a:schemeClr val="tx2"/>
                </a:solidFill>
              </a:defRPr>
            </a:lvl2pPr>
            <a:lvl3pPr>
              <a:defRPr sz="2700">
                <a:solidFill>
                  <a:schemeClr val="tx2"/>
                </a:solidFill>
              </a:defRPr>
            </a:lvl3pPr>
            <a:lvl4pPr>
              <a:defRPr sz="2100">
                <a:solidFill>
                  <a:schemeClr val="tx2"/>
                </a:solidFill>
              </a:defRPr>
            </a:lvl4pPr>
            <a:lvl5pPr>
              <a:defRPr sz="2100">
                <a:solidFill>
                  <a:schemeClr val="tx2"/>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GB" dirty="0"/>
          </a:p>
        </p:txBody>
      </p:sp>
      <p:sp>
        <p:nvSpPr>
          <p:cNvPr id="8" name="Titolo 7"/>
          <p:cNvSpPr>
            <a:spLocks noGrp="1"/>
          </p:cNvSpPr>
          <p:nvPr>
            <p:ph type="title"/>
          </p:nvPr>
        </p:nvSpPr>
        <p:spPr>
          <a:xfrm>
            <a:off x="244600" y="564192"/>
            <a:ext cx="11700684" cy="644583"/>
          </a:xfrm>
          <a:prstGeom prst="rect">
            <a:avLst/>
          </a:prstGeom>
        </p:spPr>
        <p:txBody>
          <a:bodyPr lIns="94459" tIns="47230" rIns="94459" bIns="47230"/>
          <a:lstStyle>
            <a:lvl1pPr algn="l">
              <a:defRPr sz="3300" b="1">
                <a:solidFill>
                  <a:schemeClr val="tx2"/>
                </a:solidFill>
              </a:defRPr>
            </a:lvl1pPr>
          </a:lstStyle>
          <a:p>
            <a:r>
              <a:rPr lang="it-IT" dirty="0" smtClean="0"/>
              <a:t>Fare clic per modificare lo stile del titolo</a:t>
            </a:r>
            <a:endParaRPr lang="en-GB" dirty="0"/>
          </a:p>
        </p:txBody>
      </p:sp>
      <p:sp>
        <p:nvSpPr>
          <p:cNvPr id="10" name="Segnaposto numero diapositiva 5"/>
          <p:cNvSpPr txBox="1">
            <a:spLocks/>
          </p:cNvSpPr>
          <p:nvPr userDrawn="1"/>
        </p:nvSpPr>
        <p:spPr>
          <a:xfrm>
            <a:off x="11382521" y="6516789"/>
            <a:ext cx="526271" cy="341227"/>
          </a:xfrm>
          <a:prstGeom prst="rect">
            <a:avLst/>
          </a:prstGeom>
        </p:spPr>
        <p:txBody>
          <a:bodyPr lIns="92404" tIns="46201" rIns="92404" bIns="46201" anchor="t"/>
          <a:lstStyle>
            <a:defPPr>
              <a:defRPr lang="pt-BR"/>
            </a:defPPr>
            <a:lvl1pPr algn="r" rtl="0" fontAlgn="base">
              <a:spcBef>
                <a:spcPct val="0"/>
              </a:spcBef>
              <a:spcAft>
                <a:spcPct val="0"/>
              </a:spcAft>
              <a:defRPr sz="900" b="1" kern="1200">
                <a:solidFill>
                  <a:srgbClr val="0071B8"/>
                </a:solidFill>
                <a:latin typeface="+mj-lt"/>
                <a:ea typeface="+mn-ea"/>
                <a:cs typeface="Arial" charset="0"/>
              </a:defRPr>
            </a:lvl1pPr>
            <a:lvl2pPr marL="355702" algn="l" rtl="0" fontAlgn="base">
              <a:spcBef>
                <a:spcPct val="0"/>
              </a:spcBef>
              <a:spcAft>
                <a:spcPct val="0"/>
              </a:spcAft>
              <a:defRPr sz="1600" kern="1200">
                <a:solidFill>
                  <a:schemeClr val="tx1"/>
                </a:solidFill>
                <a:latin typeface="Arial" charset="0"/>
                <a:ea typeface="+mn-ea"/>
                <a:cs typeface="Arial" charset="0"/>
              </a:defRPr>
            </a:lvl2pPr>
            <a:lvl3pPr marL="711403" algn="l" rtl="0" fontAlgn="base">
              <a:spcBef>
                <a:spcPct val="0"/>
              </a:spcBef>
              <a:spcAft>
                <a:spcPct val="0"/>
              </a:spcAft>
              <a:defRPr sz="1600" kern="1200">
                <a:solidFill>
                  <a:schemeClr val="tx1"/>
                </a:solidFill>
                <a:latin typeface="Arial" charset="0"/>
                <a:ea typeface="+mn-ea"/>
                <a:cs typeface="Arial" charset="0"/>
              </a:defRPr>
            </a:lvl3pPr>
            <a:lvl4pPr marL="1067105" algn="l" rtl="0" fontAlgn="base">
              <a:spcBef>
                <a:spcPct val="0"/>
              </a:spcBef>
              <a:spcAft>
                <a:spcPct val="0"/>
              </a:spcAft>
              <a:defRPr sz="1600" kern="1200">
                <a:solidFill>
                  <a:schemeClr val="tx1"/>
                </a:solidFill>
                <a:latin typeface="Arial" charset="0"/>
                <a:ea typeface="+mn-ea"/>
                <a:cs typeface="Arial" charset="0"/>
              </a:defRPr>
            </a:lvl4pPr>
            <a:lvl5pPr marL="1422806" algn="l" rtl="0" fontAlgn="base">
              <a:spcBef>
                <a:spcPct val="0"/>
              </a:spcBef>
              <a:spcAft>
                <a:spcPct val="0"/>
              </a:spcAft>
              <a:defRPr sz="1600" kern="1200">
                <a:solidFill>
                  <a:schemeClr val="tx1"/>
                </a:solidFill>
                <a:latin typeface="Arial" charset="0"/>
                <a:ea typeface="+mn-ea"/>
                <a:cs typeface="Arial" charset="0"/>
              </a:defRPr>
            </a:lvl5pPr>
            <a:lvl6pPr marL="1778508" algn="l" defTabSz="711403" rtl="0" eaLnBrk="1" latinLnBrk="0" hangingPunct="1">
              <a:defRPr sz="1600" kern="1200">
                <a:solidFill>
                  <a:schemeClr val="tx1"/>
                </a:solidFill>
                <a:latin typeface="Arial" charset="0"/>
                <a:ea typeface="+mn-ea"/>
                <a:cs typeface="Arial" charset="0"/>
              </a:defRPr>
            </a:lvl6pPr>
            <a:lvl7pPr marL="2134210" algn="l" defTabSz="711403" rtl="0" eaLnBrk="1" latinLnBrk="0" hangingPunct="1">
              <a:defRPr sz="1600" kern="1200">
                <a:solidFill>
                  <a:schemeClr val="tx1"/>
                </a:solidFill>
                <a:latin typeface="Arial" charset="0"/>
                <a:ea typeface="+mn-ea"/>
                <a:cs typeface="Arial" charset="0"/>
              </a:defRPr>
            </a:lvl7pPr>
            <a:lvl8pPr marL="2489911" algn="l" defTabSz="711403" rtl="0" eaLnBrk="1" latinLnBrk="0" hangingPunct="1">
              <a:defRPr sz="1600" kern="1200">
                <a:solidFill>
                  <a:schemeClr val="tx1"/>
                </a:solidFill>
                <a:latin typeface="Arial" charset="0"/>
                <a:ea typeface="+mn-ea"/>
                <a:cs typeface="Arial" charset="0"/>
              </a:defRPr>
            </a:lvl8pPr>
            <a:lvl9pPr marL="2845613" algn="l" defTabSz="711403" rtl="0" eaLnBrk="1" latinLnBrk="0" hangingPunct="1">
              <a:defRPr sz="1600" kern="1200">
                <a:solidFill>
                  <a:schemeClr val="tx1"/>
                </a:solidFill>
                <a:latin typeface="Arial" charset="0"/>
                <a:ea typeface="+mn-ea"/>
                <a:cs typeface="Arial" charset="0"/>
              </a:defRPr>
            </a:lvl9pPr>
          </a:lstStyle>
          <a:p>
            <a:pPr defTabSz="910406">
              <a:defRPr/>
            </a:pPr>
            <a:fld id="{89146267-9131-4727-815C-4B7A56D6E2CC}" type="slidenum">
              <a:rPr lang="it-IT" smtClean="0"/>
              <a:pPr defTabSz="910406">
                <a:defRPr/>
              </a:pPr>
              <a:t>‹#›</a:t>
            </a:fld>
            <a:endParaRPr lang="it-IT" dirty="0"/>
          </a:p>
        </p:txBody>
      </p:sp>
    </p:spTree>
    <p:extLst>
      <p:ext uri="{BB962C8B-B14F-4D97-AF65-F5344CB8AC3E}">
        <p14:creationId xmlns:p14="http://schemas.microsoft.com/office/powerpoint/2010/main" val="4209402834"/>
      </p:ext>
    </p:extLst>
  </p:cSld>
  <p:clrMapOvr>
    <a:masterClrMapping/>
  </p:clrMapOvr>
  <p:timing>
    <p:tnLst>
      <p:par>
        <p:cTn id="1" dur="indefinite" restart="never" nodeType="tmRoot"/>
      </p:par>
    </p:tnLst>
  </p:timing>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795" y="1122363"/>
            <a:ext cx="9148763" cy="2387600"/>
          </a:xfrm>
          <a:prstGeom prst="rect">
            <a:avLst/>
          </a:prstGeom>
        </p:spPr>
        <p:txBody>
          <a:bodyPr lIns="121397" tIns="60698" rIns="121397" bIns="60698"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795" y="3602037"/>
            <a:ext cx="9148763" cy="1655763"/>
          </a:xfrm>
          <a:prstGeom prst="rect">
            <a:avLst/>
          </a:prstGeom>
        </p:spPr>
        <p:txBody>
          <a:bodyPr lIns="121397" tIns="60698" rIns="121397" bIns="60698"/>
          <a:lstStyle>
            <a:lvl1pPr marL="0" indent="0" algn="ctr">
              <a:buNone/>
              <a:defRPr sz="2400"/>
            </a:lvl1pPr>
            <a:lvl2pPr marL="455331" indent="0" algn="ctr">
              <a:buNone/>
              <a:defRPr sz="2000"/>
            </a:lvl2pPr>
            <a:lvl3pPr marL="910654" indent="0" algn="ctr">
              <a:buNone/>
              <a:defRPr sz="1700"/>
            </a:lvl3pPr>
            <a:lvl4pPr marL="1365972" indent="0" algn="ctr">
              <a:buNone/>
              <a:defRPr sz="1600"/>
            </a:lvl4pPr>
            <a:lvl5pPr marL="1821314" indent="0" algn="ctr">
              <a:buNone/>
              <a:defRPr sz="1600"/>
            </a:lvl5pPr>
            <a:lvl6pPr marL="2276637" indent="0" algn="ctr">
              <a:buNone/>
              <a:defRPr sz="1600"/>
            </a:lvl6pPr>
            <a:lvl7pPr marL="2731959" indent="0" algn="ctr">
              <a:buNone/>
              <a:defRPr sz="1600"/>
            </a:lvl7pPr>
            <a:lvl8pPr marL="3187292" indent="0" algn="ctr">
              <a:buNone/>
              <a:defRPr sz="1600"/>
            </a:lvl8pPr>
            <a:lvl9pPr marL="3642619"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838636" y="6356364"/>
            <a:ext cx="2744629" cy="365125"/>
          </a:xfrm>
          <a:prstGeom prst="rect">
            <a:avLst/>
          </a:prstGeom>
        </p:spPr>
        <p:txBody>
          <a:bodyPr lIns="121397" tIns="60698" rIns="121397" bIns="60698"/>
          <a:lstStyle/>
          <a:p>
            <a:pPr defTabSz="910406" fontAlgn="base">
              <a:spcBef>
                <a:spcPct val="0"/>
              </a:spcBef>
              <a:spcAft>
                <a:spcPct val="0"/>
              </a:spcAft>
            </a:pPr>
            <a:fld id="{EDED75C0-52E9-48DB-921D-3865324E7CB5}" type="datetimeFigureOut">
              <a:rPr lang="it-IT" sz="2100" smtClean="0">
                <a:solidFill>
                  <a:prstClr val="black"/>
                </a:solidFill>
                <a:latin typeface="Arial" charset="0"/>
                <a:cs typeface="Arial" charset="0"/>
              </a:rPr>
              <a:pPr defTabSz="910406" fontAlgn="base">
                <a:spcBef>
                  <a:spcPct val="0"/>
                </a:spcBef>
                <a:spcAft>
                  <a:spcPct val="0"/>
                </a:spcAft>
              </a:pPr>
              <a:t>28/04/2015</a:t>
            </a:fld>
            <a:endParaRPr lang="it-IT" sz="2100" dirty="0">
              <a:solidFill>
                <a:prstClr val="black"/>
              </a:solidFill>
              <a:latin typeface="Arial" charset="0"/>
              <a:cs typeface="Arial" charset="0"/>
            </a:endParaRPr>
          </a:p>
        </p:txBody>
      </p:sp>
      <p:sp>
        <p:nvSpPr>
          <p:cNvPr id="5" name="Segnaposto piè di pagina 4"/>
          <p:cNvSpPr>
            <a:spLocks noGrp="1"/>
          </p:cNvSpPr>
          <p:nvPr>
            <p:ph type="ftr" sz="quarter" idx="11"/>
          </p:nvPr>
        </p:nvSpPr>
        <p:spPr>
          <a:xfrm>
            <a:off x="4040709" y="6356364"/>
            <a:ext cx="4116943" cy="365125"/>
          </a:xfrm>
          <a:prstGeom prst="rect">
            <a:avLst/>
          </a:prstGeom>
        </p:spPr>
        <p:txBody>
          <a:bodyPr lIns="121397" tIns="60698" rIns="121397" bIns="60698"/>
          <a:lstStyle/>
          <a:p>
            <a:pPr defTabSz="910406" fontAlgn="base">
              <a:spcBef>
                <a:spcPct val="0"/>
              </a:spcBef>
              <a:spcAft>
                <a:spcPct val="0"/>
              </a:spcAft>
            </a:pPr>
            <a:endParaRPr lang="it-IT" sz="2100" dirty="0">
              <a:solidFill>
                <a:prstClr val="black"/>
              </a:solidFill>
              <a:latin typeface="Arial" charset="0"/>
              <a:cs typeface="Arial" charset="0"/>
            </a:endParaRPr>
          </a:p>
        </p:txBody>
      </p:sp>
      <p:sp>
        <p:nvSpPr>
          <p:cNvPr id="6" name="Segnaposto numero diapositiva 5"/>
          <p:cNvSpPr>
            <a:spLocks noGrp="1"/>
          </p:cNvSpPr>
          <p:nvPr>
            <p:ph type="sldNum" sz="quarter" idx="12"/>
          </p:nvPr>
        </p:nvSpPr>
        <p:spPr/>
        <p:txBody>
          <a:bodyPr/>
          <a:lstStyle/>
          <a:p>
            <a:fld id="{19C43C4C-A859-40EC-A2CE-B1D3C83FCA0A}" type="slidenum">
              <a:rPr lang="it-IT" smtClean="0"/>
              <a:pPr/>
              <a:t>‹#›</a:t>
            </a:fld>
            <a:endParaRPr lang="it-IT" dirty="0"/>
          </a:p>
        </p:txBody>
      </p:sp>
    </p:spTree>
    <p:extLst>
      <p:ext uri="{BB962C8B-B14F-4D97-AF65-F5344CB8AC3E}">
        <p14:creationId xmlns:p14="http://schemas.microsoft.com/office/powerpoint/2010/main" val="27475858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5" name="AutoShape 4"/>
          <p:cNvSpPr>
            <a:spLocks noChangeArrowheads="1"/>
          </p:cNvSpPr>
          <p:nvPr userDrawn="1"/>
        </p:nvSpPr>
        <p:spPr bwMode="auto">
          <a:xfrm flipH="1">
            <a:off x="14828" y="3194076"/>
            <a:ext cx="4438844" cy="1292200"/>
          </a:xfrm>
          <a:prstGeom prst="rtTriangle">
            <a:avLst/>
          </a:prstGeom>
          <a:solidFill>
            <a:schemeClr val="bg1"/>
          </a:solidFill>
          <a:ln w="9525">
            <a:noFill/>
            <a:miter lim="800000"/>
            <a:headEnd/>
            <a:tailEnd/>
          </a:ln>
          <a:effectLst/>
        </p:spPr>
        <p:txBody>
          <a:bodyPr wrap="none" lIns="91021" tIns="45533" rIns="91021" bIns="45533" anchor="ctr"/>
          <a:lstStyle/>
          <a:p>
            <a:pPr algn="ctr" defTabSz="910406" fontAlgn="base">
              <a:spcBef>
                <a:spcPct val="0"/>
              </a:spcBef>
              <a:spcAft>
                <a:spcPct val="0"/>
              </a:spcAft>
              <a:buSzPct val="120000"/>
              <a:buFontTx/>
              <a:buChar char="•"/>
              <a:defRPr/>
            </a:pPr>
            <a:endParaRPr lang="it-IT" sz="1600" dirty="0">
              <a:solidFill>
                <a:srgbClr val="646464"/>
              </a:solidFill>
              <a:latin typeface="Arial" pitchFamily="34" charset="0"/>
              <a:cs typeface="Arial" pitchFamily="34" charset="0"/>
            </a:endParaRPr>
          </a:p>
        </p:txBody>
      </p:sp>
      <p:sp>
        <p:nvSpPr>
          <p:cNvPr id="7" name="AutoShape 5"/>
          <p:cNvSpPr>
            <a:spLocks noChangeArrowheads="1"/>
          </p:cNvSpPr>
          <p:nvPr userDrawn="1"/>
        </p:nvSpPr>
        <p:spPr bwMode="auto">
          <a:xfrm flipH="1" flipV="1">
            <a:off x="0" y="873460"/>
            <a:ext cx="4781385" cy="2101755"/>
          </a:xfrm>
          <a:prstGeom prst="rtTriangle">
            <a:avLst/>
          </a:prstGeom>
          <a:solidFill>
            <a:schemeClr val="bg1"/>
          </a:solidFill>
          <a:ln w="9525">
            <a:solidFill>
              <a:schemeClr val="bg1"/>
            </a:solidFill>
            <a:miter lim="800000"/>
            <a:headEnd/>
            <a:tailEnd/>
          </a:ln>
        </p:spPr>
        <p:txBody>
          <a:bodyPr rot="10800000" wrap="none" lIns="91021" tIns="45533" rIns="91021" bIns="45533" anchor="ctr"/>
          <a:lstStyle/>
          <a:p>
            <a:pPr algn="ctr" defTabSz="910406" fontAlgn="base">
              <a:spcBef>
                <a:spcPct val="0"/>
              </a:spcBef>
              <a:spcAft>
                <a:spcPct val="0"/>
              </a:spcAft>
              <a:buSzPct val="120000"/>
              <a:buFontTx/>
              <a:buChar char="•"/>
              <a:defRPr/>
            </a:pPr>
            <a:endParaRPr lang="it-IT" sz="1600" dirty="0">
              <a:solidFill>
                <a:srgbClr val="646464"/>
              </a:solidFill>
              <a:latin typeface="Arial" pitchFamily="34" charset="0"/>
              <a:cs typeface="Arial" pitchFamily="34" charset="0"/>
            </a:endParaRPr>
          </a:p>
        </p:txBody>
      </p:sp>
      <p:sp>
        <p:nvSpPr>
          <p:cNvPr id="8" name="AutoShape 4"/>
          <p:cNvSpPr>
            <a:spLocks noChangeArrowheads="1"/>
          </p:cNvSpPr>
          <p:nvPr userDrawn="1"/>
        </p:nvSpPr>
        <p:spPr bwMode="auto">
          <a:xfrm flipH="1">
            <a:off x="-302" y="3084440"/>
            <a:ext cx="4825073" cy="1473959"/>
          </a:xfrm>
          <a:prstGeom prst="rtTriangle">
            <a:avLst/>
          </a:prstGeom>
          <a:solidFill>
            <a:schemeClr val="bg1"/>
          </a:solidFill>
          <a:ln w="9525">
            <a:noFill/>
            <a:miter lim="800000"/>
            <a:headEnd/>
            <a:tailEnd/>
          </a:ln>
          <a:effectLst/>
        </p:spPr>
        <p:txBody>
          <a:bodyPr wrap="none" lIns="91021" tIns="45533" rIns="91021" bIns="45533" anchor="ctr"/>
          <a:lstStyle/>
          <a:p>
            <a:pPr algn="ctr" defTabSz="910406" fontAlgn="base">
              <a:spcBef>
                <a:spcPct val="0"/>
              </a:spcBef>
              <a:spcAft>
                <a:spcPct val="0"/>
              </a:spcAft>
              <a:buSzPct val="120000"/>
              <a:buFontTx/>
              <a:buChar char="•"/>
              <a:defRPr/>
            </a:pPr>
            <a:endParaRPr lang="it-IT" sz="1600" dirty="0">
              <a:solidFill>
                <a:srgbClr val="646464"/>
              </a:solidFill>
              <a:latin typeface="Arial" pitchFamily="34" charset="0"/>
              <a:cs typeface="Arial" pitchFamily="34" charset="0"/>
            </a:endParaRPr>
          </a:p>
        </p:txBody>
      </p:sp>
      <p:sp>
        <p:nvSpPr>
          <p:cNvPr id="9" name="Rectangle 6"/>
          <p:cNvSpPr>
            <a:spLocks noChangeArrowheads="1"/>
          </p:cNvSpPr>
          <p:nvPr userDrawn="1"/>
        </p:nvSpPr>
        <p:spPr bwMode="auto">
          <a:xfrm>
            <a:off x="-6348" y="4449221"/>
            <a:ext cx="12204704" cy="2408831"/>
          </a:xfrm>
          <a:prstGeom prst="rect">
            <a:avLst/>
          </a:prstGeom>
          <a:solidFill>
            <a:schemeClr val="bg1"/>
          </a:solidFill>
          <a:ln w="9525">
            <a:noFill/>
            <a:miter lim="800000"/>
            <a:headEnd/>
            <a:tailEnd/>
          </a:ln>
          <a:effectLst/>
        </p:spPr>
        <p:txBody>
          <a:bodyPr wrap="none" lIns="91021" tIns="45533" rIns="91021" bIns="45533" anchor="ctr"/>
          <a:lstStyle/>
          <a:p>
            <a:pPr algn="ctr" defTabSz="910406" fontAlgn="base">
              <a:spcBef>
                <a:spcPct val="0"/>
              </a:spcBef>
              <a:spcAft>
                <a:spcPct val="0"/>
              </a:spcAft>
              <a:buSzPct val="120000"/>
              <a:buFont typeface="Arial Narrow" pitchFamily="34" charset="0"/>
              <a:buChar char="–"/>
            </a:pPr>
            <a:endParaRPr lang="it-IT" sz="1300" dirty="0">
              <a:solidFill>
                <a:srgbClr val="000000"/>
              </a:solidFill>
              <a:latin typeface="Arial" pitchFamily="34" charset="0"/>
              <a:cs typeface="Arial" pitchFamily="34" charset="0"/>
            </a:endParaRPr>
          </a:p>
        </p:txBody>
      </p:sp>
      <p:pic>
        <p:nvPicPr>
          <p:cNvPr id="11" name="Picture 2"/>
          <p:cNvPicPr>
            <a:picLocks noChangeAspect="1" noChangeArrowheads="1"/>
          </p:cNvPicPr>
          <p:nvPr userDrawn="1"/>
        </p:nvPicPr>
        <p:blipFill>
          <a:blip r:embed="rId2" cstate="print"/>
          <a:srcRect/>
          <a:stretch>
            <a:fillRect/>
          </a:stretch>
        </p:blipFill>
        <p:spPr bwMode="auto">
          <a:xfrm>
            <a:off x="3029923" y="5747991"/>
            <a:ext cx="1311994" cy="745200"/>
          </a:xfrm>
          <a:prstGeom prst="rect">
            <a:avLst/>
          </a:prstGeom>
          <a:noFill/>
          <a:ln w="9525">
            <a:noFill/>
            <a:miter lim="800000"/>
            <a:headEnd/>
            <a:tailEnd/>
          </a:ln>
          <a:effectLst/>
        </p:spPr>
      </p:pic>
      <p:grpSp>
        <p:nvGrpSpPr>
          <p:cNvPr id="2" name="Group 12"/>
          <p:cNvGrpSpPr/>
          <p:nvPr userDrawn="1"/>
        </p:nvGrpSpPr>
        <p:grpSpPr>
          <a:xfrm>
            <a:off x="-8714" y="2405089"/>
            <a:ext cx="12207064" cy="3349171"/>
            <a:chOff x="-6532" y="2405084"/>
            <a:chExt cx="9150532" cy="3349170"/>
          </a:xfrm>
        </p:grpSpPr>
        <p:sp>
          <p:nvSpPr>
            <p:cNvPr id="14"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algn="ctr" defTabSz="910406" fontAlgn="base">
                <a:spcBef>
                  <a:spcPct val="0"/>
                </a:spcBef>
                <a:spcAft>
                  <a:spcPct val="0"/>
                </a:spcAft>
                <a:buSzPct val="120000"/>
                <a:buFont typeface="Arial Narrow" pitchFamily="34" charset="0"/>
                <a:buChar char="–"/>
              </a:pPr>
              <a:endParaRPr lang="en-GB" sz="1300" dirty="0">
                <a:solidFill>
                  <a:srgbClr val="000000"/>
                </a:solidFill>
              </a:endParaRPr>
            </a:p>
          </p:txBody>
        </p:sp>
        <p:pic>
          <p:nvPicPr>
            <p:cNvPr id="16" name="Picture 3"/>
            <p:cNvPicPr>
              <a:picLocks noChangeAspect="1" noChangeArrowheads="1"/>
            </p:cNvPicPr>
            <p:nvPr userDrawn="1"/>
          </p:nvPicPr>
          <p:blipFill>
            <a:blip r:embed="rId3" cstate="print"/>
            <a:srcRect/>
            <a:stretch>
              <a:fillRect/>
            </a:stretch>
          </p:blipFill>
          <p:spPr bwMode="auto">
            <a:xfrm>
              <a:off x="-6532" y="4411503"/>
              <a:ext cx="2289891" cy="1342751"/>
            </a:xfrm>
            <a:prstGeom prst="rect">
              <a:avLst/>
            </a:prstGeom>
            <a:noFill/>
            <a:ln w="9525">
              <a:noFill/>
              <a:miter lim="800000"/>
              <a:headEnd/>
              <a:tailEnd/>
            </a:ln>
            <a:effectLst/>
          </p:spPr>
        </p:pic>
      </p:grpSp>
      <p:sp>
        <p:nvSpPr>
          <p:cNvPr id="17" name="Title 1"/>
          <p:cNvSpPr>
            <a:spLocks noGrp="1"/>
          </p:cNvSpPr>
          <p:nvPr>
            <p:ph type="ctrTitle"/>
          </p:nvPr>
        </p:nvSpPr>
        <p:spPr>
          <a:xfrm>
            <a:off x="3112021" y="777600"/>
            <a:ext cx="7323813" cy="860400"/>
          </a:xfrm>
        </p:spPr>
        <p:txBody>
          <a:bodyPr/>
          <a:lstStyle>
            <a:lvl1pPr>
              <a:defRPr>
                <a:solidFill>
                  <a:schemeClr val="tx1"/>
                </a:solidFill>
              </a:defRPr>
            </a:lvl1pPr>
          </a:lstStyle>
          <a:p>
            <a:r>
              <a:rPr lang="en-US" dirty="0" smtClean="0"/>
              <a:t>Click to edit Master title style</a:t>
            </a:r>
            <a:endParaRPr lang="en-GB" dirty="0"/>
          </a:p>
        </p:txBody>
      </p:sp>
      <p:sp>
        <p:nvSpPr>
          <p:cNvPr id="18" name="Subtitle 2"/>
          <p:cNvSpPr>
            <a:spLocks noGrp="1"/>
          </p:cNvSpPr>
          <p:nvPr>
            <p:ph type="subTitle" idx="1"/>
          </p:nvPr>
        </p:nvSpPr>
        <p:spPr>
          <a:xfrm>
            <a:off x="3112021" y="1753200"/>
            <a:ext cx="7323813" cy="968400"/>
          </a:xfrm>
        </p:spPr>
        <p:txBody>
          <a:bodyPr/>
          <a:lstStyle>
            <a:lvl1pPr marL="0" indent="0" algn="l">
              <a:buNone/>
              <a:defRPr sz="2000">
                <a:solidFill>
                  <a:schemeClr val="tx1"/>
                </a:solidFill>
              </a:defRPr>
            </a:lvl1pPr>
            <a:lvl2pPr marL="0" indent="0" algn="l">
              <a:buNone/>
              <a:defRPr sz="1600">
                <a:solidFill>
                  <a:schemeClr val="tx1">
                    <a:tint val="75000"/>
                  </a:schemeClr>
                </a:solidFill>
              </a:defRPr>
            </a:lvl2pPr>
            <a:lvl3pPr marL="910406" indent="0" algn="ctr">
              <a:buNone/>
              <a:defRPr>
                <a:solidFill>
                  <a:schemeClr val="tx1">
                    <a:tint val="75000"/>
                  </a:schemeClr>
                </a:solidFill>
              </a:defRPr>
            </a:lvl3pPr>
            <a:lvl4pPr marL="1365598" indent="0" algn="ctr">
              <a:buNone/>
              <a:defRPr>
                <a:solidFill>
                  <a:schemeClr val="tx1">
                    <a:tint val="75000"/>
                  </a:schemeClr>
                </a:solidFill>
              </a:defRPr>
            </a:lvl4pPr>
            <a:lvl5pPr marL="1820814" indent="0" algn="ctr">
              <a:buNone/>
              <a:defRPr>
                <a:solidFill>
                  <a:schemeClr val="tx1">
                    <a:tint val="75000"/>
                  </a:schemeClr>
                </a:solidFill>
              </a:defRPr>
            </a:lvl5pPr>
            <a:lvl6pPr marL="2276015" indent="0" algn="ctr">
              <a:buNone/>
              <a:defRPr>
                <a:solidFill>
                  <a:schemeClr val="tx1">
                    <a:tint val="75000"/>
                  </a:schemeClr>
                </a:solidFill>
              </a:defRPr>
            </a:lvl6pPr>
            <a:lvl7pPr marL="2731211" indent="0" algn="ctr">
              <a:buNone/>
              <a:defRPr>
                <a:solidFill>
                  <a:schemeClr val="tx1">
                    <a:tint val="75000"/>
                  </a:schemeClr>
                </a:solidFill>
              </a:defRPr>
            </a:lvl7pPr>
            <a:lvl8pPr marL="3186415" indent="0" algn="ctr">
              <a:buNone/>
              <a:defRPr>
                <a:solidFill>
                  <a:schemeClr val="tx1">
                    <a:tint val="75000"/>
                  </a:schemeClr>
                </a:solidFill>
              </a:defRPr>
            </a:lvl8pPr>
            <a:lvl9pPr marL="3641620" indent="0" algn="ctr">
              <a:buNone/>
              <a:defRPr>
                <a:solidFill>
                  <a:schemeClr val="tx1">
                    <a:tint val="75000"/>
                  </a:schemeClr>
                </a:solidFill>
              </a:defRPr>
            </a:lvl9pPr>
          </a:lstStyle>
          <a:p>
            <a:r>
              <a:rPr lang="en-US" dirty="0" smtClean="0"/>
              <a:t>Click to edit Master subtitle style</a:t>
            </a:r>
            <a:endParaRPr lang="en-GB" dirty="0"/>
          </a:p>
        </p:txBody>
      </p:sp>
      <p:pic>
        <p:nvPicPr>
          <p:cNvPr id="12" name="Picture 7"/>
          <p:cNvPicPr>
            <a:picLocks noChangeAspect="1" noChangeArrowheads="1"/>
          </p:cNvPicPr>
          <p:nvPr userDrawn="1"/>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829447" y="6076976"/>
            <a:ext cx="1665783" cy="416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4280921784"/>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aphicFrame>
        <p:nvGraphicFramePr>
          <p:cNvPr id="9" name="Object 8" hidden="1"/>
          <p:cNvGraphicFramePr>
            <a:graphicFrameLocks/>
          </p:cNvGraphicFramePr>
          <p:nvPr>
            <p:custDataLst>
              <p:tags r:id="rId2"/>
            </p:custDataLst>
          </p:nvPr>
        </p:nvGraphicFramePr>
        <p:xfrm>
          <a:off x="2" y="32"/>
          <a:ext cx="211778" cy="158751"/>
        </p:xfrm>
        <a:graphic>
          <a:graphicData uri="http://schemas.openxmlformats.org/presentationml/2006/ole">
            <mc:AlternateContent xmlns:mc="http://schemas.openxmlformats.org/markup-compatibility/2006">
              <mc:Choice xmlns:v="urn:schemas-microsoft-com:vml" Requires="v">
                <p:oleObj spid="_x0000_s1232" name="think-cell Slide" r:id="rId6" imgW="0" imgH="0" progId="">
                  <p:embed/>
                </p:oleObj>
              </mc:Choice>
              <mc:Fallback>
                <p:oleObj name="think-cell Slide" r:id="rId6"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 y="32"/>
                        <a:ext cx="211778" cy="158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3"/>
            </p:custDataLst>
          </p:nvPr>
        </p:nvSpPr>
        <p:spPr/>
        <p:txBody>
          <a:bodyPr/>
          <a:lstStyle>
            <a:lvl1pPr>
              <a:defRPr>
                <a:latin typeface="Arial" pitchFamily="34" charset="0"/>
                <a:cs typeface="Arial" pitchFamily="34" charset="0"/>
              </a:defRPr>
            </a:lvl1pPr>
          </a:lstStyle>
          <a:p>
            <a:r>
              <a:rPr lang="it-IT" noProof="0" smtClean="0"/>
              <a:t>Click to edit Master title style</a:t>
            </a:r>
            <a:endParaRPr lang="it-IT" noProof="0"/>
          </a:p>
        </p:txBody>
      </p:sp>
      <p:sp>
        <p:nvSpPr>
          <p:cNvPr id="5" name="Rectangle 3"/>
          <p:cNvSpPr>
            <a:spLocks noGrp="1" noChangeArrowheads="1"/>
          </p:cNvSpPr>
          <p:nvPr>
            <p:ph idx="1"/>
            <p:custDataLst>
              <p:tags r:id="rId4"/>
            </p:custDataLst>
          </p:nvPr>
        </p:nvSpPr>
        <p:spPr bwMode="auto">
          <a:xfrm>
            <a:off x="1193256" y="1220792"/>
            <a:ext cx="9813962" cy="47021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54059" indent="-354059">
              <a:buSzPct val="100000"/>
              <a:buFont typeface="Arial" pitchFamily="34" charset="0"/>
              <a:buChar char="•"/>
              <a:defRPr sz="1600">
                <a:latin typeface="Arial" pitchFamily="34" charset="0"/>
                <a:cs typeface="Arial" pitchFamily="34" charset="0"/>
              </a:defRPr>
            </a:lvl1pPr>
            <a:lvl2pPr marL="354059" indent="-172283">
              <a:buSzPct val="100000"/>
              <a:buFont typeface="Arial" pitchFamily="34" charset="0"/>
              <a:buChar char="•"/>
              <a:defRPr sz="1600">
                <a:latin typeface="Arial" pitchFamily="34" charset="0"/>
                <a:cs typeface="Arial" pitchFamily="34" charset="0"/>
              </a:defRPr>
            </a:lvl2pPr>
            <a:lvl3pPr marL="535791" indent="-181769">
              <a:buSzPct val="100000"/>
              <a:buFont typeface="Arial" pitchFamily="34" charset="0"/>
              <a:buChar char="•"/>
              <a:defRPr sz="1600">
                <a:latin typeface="Arial" pitchFamily="34" charset="0"/>
                <a:cs typeface="Arial" pitchFamily="34" charset="0"/>
              </a:defRPr>
            </a:lvl3pPr>
            <a:lvl4pPr marL="717573" indent="-181769">
              <a:buSzPct val="100000"/>
              <a:buFont typeface="Arial" pitchFamily="34" charset="0"/>
              <a:buChar char="•"/>
              <a:defRPr sz="1600">
                <a:latin typeface="Arial" pitchFamily="34" charset="0"/>
                <a:cs typeface="Arial" pitchFamily="34" charset="0"/>
              </a:defRPr>
            </a:lvl4pPr>
            <a:lvl5pPr>
              <a:buFont typeface="Arial" pitchFamily="34" charset="0"/>
              <a:buChar char="•"/>
              <a:defRPr sz="1100">
                <a:latin typeface="Arial" pitchFamily="34" charset="0"/>
                <a:cs typeface="Arial" pitchFamily="34" charset="0"/>
              </a:defRPr>
            </a:lvl5pPr>
          </a:lstStyle>
          <a:p>
            <a:pPr lvl="0"/>
            <a:r>
              <a:rPr lang="it-IT" noProof="0" dirty="0" smtClean="0"/>
              <a:t>Click to </a:t>
            </a:r>
            <a:r>
              <a:rPr lang="it-IT" noProof="0" dirty="0" err="1" smtClean="0"/>
              <a:t>edit</a:t>
            </a:r>
            <a:r>
              <a:rPr lang="it-IT" noProof="0" dirty="0" smtClean="0"/>
              <a:t> Master text </a:t>
            </a:r>
            <a:r>
              <a:rPr lang="it-IT" noProof="0" dirty="0" err="1" smtClean="0"/>
              <a:t>styles</a:t>
            </a:r>
            <a:endParaRPr lang="it-IT" noProof="0" dirty="0" smtClean="0"/>
          </a:p>
        </p:txBody>
      </p:sp>
      <p:sp>
        <p:nvSpPr>
          <p:cNvPr id="7" name="Foliennummernplatzhalter 5"/>
          <p:cNvSpPr>
            <a:spLocks noGrp="1"/>
          </p:cNvSpPr>
          <p:nvPr>
            <p:ph type="sldNum" sz="quarter" idx="4"/>
          </p:nvPr>
        </p:nvSpPr>
        <p:spPr>
          <a:xfrm>
            <a:off x="813228" y="6403343"/>
            <a:ext cx="230836" cy="190500"/>
          </a:xfrm>
          <a:prstGeom prst="rect">
            <a:avLst/>
          </a:prstGeom>
        </p:spPr>
        <p:txBody>
          <a:bodyPr vert="horz" lIns="0" tIns="0" rIns="0" bIns="0" rtlCol="0" anchor="b" anchorCtr="0"/>
          <a:lstStyle>
            <a:lvl1pPr algn="l">
              <a:lnSpc>
                <a:spcPts val="800"/>
              </a:lnSpc>
              <a:defRPr sz="1100">
                <a:solidFill>
                  <a:schemeClr val="tx1">
                    <a:tint val="75000"/>
                  </a:schemeClr>
                </a:solidFill>
                <a:latin typeface="+mn-lt"/>
              </a:defRPr>
            </a:lvl1pPr>
          </a:lstStyle>
          <a:p>
            <a:pPr defTabSz="910406" fontAlgn="base">
              <a:spcBef>
                <a:spcPct val="0"/>
              </a:spcBef>
              <a:spcAft>
                <a:spcPct val="0"/>
              </a:spcAft>
              <a:buSzPct val="120000"/>
              <a:buFont typeface="Arial Narrow" pitchFamily="34" charset="0"/>
              <a:buChar char="–"/>
            </a:pPr>
            <a:fld id="{516F779F-FD05-4C92-8BC5-DCA8A49D41D8}" type="slidenum">
              <a:rPr lang="en-GB" smtClean="0">
                <a:solidFill>
                  <a:srgbClr val="646464">
                    <a:tint val="75000"/>
                  </a:srgbClr>
                </a:solidFill>
              </a:rPr>
              <a:pPr defTabSz="910406" fontAlgn="base">
                <a:spcBef>
                  <a:spcPct val="0"/>
                </a:spcBef>
                <a:spcAft>
                  <a:spcPct val="0"/>
                </a:spcAft>
                <a:buSzPct val="120000"/>
                <a:buFont typeface="Arial Narrow" pitchFamily="34" charset="0"/>
                <a:buChar char="–"/>
              </a:pPr>
              <a:t>‹#›</a:t>
            </a:fld>
            <a:endParaRPr lang="en-GB" dirty="0">
              <a:solidFill>
                <a:srgbClr val="646464">
                  <a:tint val="75000"/>
                </a:srgbClr>
              </a:solidFill>
            </a:endParaRPr>
          </a:p>
        </p:txBody>
      </p:sp>
    </p:spTree>
    <p:extLst>
      <p:ext uri="{BB962C8B-B14F-4D97-AF65-F5344CB8AC3E}">
        <p14:creationId xmlns:p14="http://schemas.microsoft.com/office/powerpoint/2010/main" val="1934293911"/>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graphicFrame>
        <p:nvGraphicFramePr>
          <p:cNvPr id="9" name="Object 8" hidden="1"/>
          <p:cNvGraphicFramePr>
            <a:graphicFrameLocks/>
          </p:cNvGraphicFramePr>
          <p:nvPr>
            <p:custDataLst>
              <p:tags r:id="rId2"/>
            </p:custDataLst>
            <p:extLst>
              <p:ext uri="{D42A27DB-BD31-4B8C-83A1-F6EECF244321}">
                <p14:modId xmlns:p14="http://schemas.microsoft.com/office/powerpoint/2010/main" val="1936817810"/>
              </p:ext>
            </p:extLst>
          </p:nvPr>
        </p:nvGraphicFramePr>
        <p:xfrm>
          <a:off x="2" y="32"/>
          <a:ext cx="211778" cy="158751"/>
        </p:xfrm>
        <a:graphic>
          <a:graphicData uri="http://schemas.openxmlformats.org/presentationml/2006/ole">
            <mc:AlternateContent xmlns:mc="http://schemas.openxmlformats.org/markup-compatibility/2006">
              <mc:Choice xmlns:v="urn:schemas-microsoft-com:vml" Requires="v">
                <p:oleObj spid="_x0000_s2256" name="think-cell Slide" r:id="rId7" imgW="0" imgH="0" progId="">
                  <p:embed/>
                </p:oleObj>
              </mc:Choice>
              <mc:Fallback>
                <p:oleObj name="think-cell Slide" r:id="rId7"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 y="32"/>
                        <a:ext cx="211778" cy="158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Freeform 14"/>
          <p:cNvSpPr>
            <a:spLocks/>
          </p:cNvSpPr>
          <p:nvPr userDrawn="1">
            <p:custDataLst>
              <p:tags r:id="rId3"/>
            </p:custDataLst>
          </p:nvPr>
        </p:nvSpPr>
        <p:spPr bwMode="auto">
          <a:xfrm>
            <a:off x="0" y="2520951"/>
            <a:ext cx="9163588" cy="1498600"/>
          </a:xfrm>
          <a:custGeom>
            <a:avLst/>
            <a:gdLst>
              <a:gd name="T0" fmla="*/ 1 w 4332"/>
              <a:gd name="T1" fmla="*/ 4 h 796"/>
              <a:gd name="T2" fmla="*/ 0 w 4332"/>
              <a:gd name="T3" fmla="*/ 796 h 796"/>
              <a:gd name="T4" fmla="*/ 4177 w 4332"/>
              <a:gd name="T5" fmla="*/ 796 h 796"/>
              <a:gd name="T6" fmla="*/ 4332 w 4332"/>
              <a:gd name="T7" fmla="*/ 0 h 796"/>
              <a:gd name="T8" fmla="*/ 1 w 4332"/>
              <a:gd name="T9" fmla="*/ 4 h 796"/>
              <a:gd name="T10" fmla="*/ 0 60000 65536"/>
              <a:gd name="T11" fmla="*/ 0 60000 65536"/>
              <a:gd name="T12" fmla="*/ 0 60000 65536"/>
              <a:gd name="T13" fmla="*/ 0 60000 65536"/>
              <a:gd name="T14" fmla="*/ 0 60000 65536"/>
              <a:gd name="T15" fmla="*/ 0 w 4332"/>
              <a:gd name="T16" fmla="*/ 0 h 796"/>
              <a:gd name="T17" fmla="*/ 4332 w 4332"/>
              <a:gd name="T18" fmla="*/ 796 h 796"/>
            </a:gdLst>
            <a:ahLst/>
            <a:cxnLst>
              <a:cxn ang="T10">
                <a:pos x="T0" y="T1"/>
              </a:cxn>
              <a:cxn ang="T11">
                <a:pos x="T2" y="T3"/>
              </a:cxn>
              <a:cxn ang="T12">
                <a:pos x="T4" y="T5"/>
              </a:cxn>
              <a:cxn ang="T13">
                <a:pos x="T6" y="T7"/>
              </a:cxn>
              <a:cxn ang="T14">
                <a:pos x="T8" y="T9"/>
              </a:cxn>
            </a:cxnLst>
            <a:rect l="T15" t="T16" r="T17" b="T18"/>
            <a:pathLst>
              <a:path w="4332" h="796">
                <a:moveTo>
                  <a:pt x="1" y="4"/>
                </a:moveTo>
                <a:lnTo>
                  <a:pt x="0" y="796"/>
                </a:lnTo>
                <a:lnTo>
                  <a:pt x="4177" y="796"/>
                </a:lnTo>
                <a:lnTo>
                  <a:pt x="4332" y="0"/>
                </a:lnTo>
                <a:lnTo>
                  <a:pt x="1" y="4"/>
                </a:lnTo>
                <a:close/>
              </a:path>
            </a:pathLst>
          </a:custGeom>
          <a:solidFill>
            <a:srgbClr val="808080"/>
          </a:solidFill>
          <a:ln w="9525">
            <a:noFill/>
            <a:round/>
            <a:headEnd/>
            <a:tailEnd/>
          </a:ln>
        </p:spPr>
        <p:txBody>
          <a:bodyPr lIns="91021" tIns="45533" rIns="91021" bIns="45533"/>
          <a:lstStyle/>
          <a:p>
            <a:pPr defTabSz="910406">
              <a:defRPr/>
            </a:pPr>
            <a:endParaRPr lang="it-IT" sz="1700" b="1" i="1" kern="0" dirty="0" smtClean="0">
              <a:solidFill>
                <a:srgbClr val="646464"/>
              </a:solidFill>
              <a:latin typeface="EYInterstate" panose="02000503020000020004" pitchFamily="2" charset="0"/>
            </a:endParaRPr>
          </a:p>
        </p:txBody>
      </p:sp>
      <p:sp>
        <p:nvSpPr>
          <p:cNvPr id="7" name="Foliennummernplatzhalter 5"/>
          <p:cNvSpPr>
            <a:spLocks noGrp="1"/>
          </p:cNvSpPr>
          <p:nvPr>
            <p:ph type="sldNum" sz="quarter" idx="4"/>
            <p:custDataLst>
              <p:tags r:id="rId4"/>
            </p:custDataLst>
          </p:nvPr>
        </p:nvSpPr>
        <p:spPr>
          <a:xfrm>
            <a:off x="813228" y="6403343"/>
            <a:ext cx="230836" cy="190500"/>
          </a:xfrm>
          <a:prstGeom prst="rect">
            <a:avLst/>
          </a:prstGeom>
        </p:spPr>
        <p:txBody>
          <a:bodyPr vert="horz" lIns="0" tIns="0" rIns="0" bIns="0" rtlCol="0" anchor="b" anchorCtr="0"/>
          <a:lstStyle>
            <a:lvl1pPr algn="l">
              <a:lnSpc>
                <a:spcPts val="800"/>
              </a:lnSpc>
              <a:defRPr sz="1100">
                <a:solidFill>
                  <a:schemeClr val="tx1">
                    <a:tint val="75000"/>
                  </a:schemeClr>
                </a:solidFill>
                <a:latin typeface="EYInterstate Light" panose="02000506000000020004" pitchFamily="2" charset="0"/>
              </a:defRPr>
            </a:lvl1pPr>
          </a:lstStyle>
          <a:p>
            <a:pPr defTabSz="910406" fontAlgn="base">
              <a:spcBef>
                <a:spcPct val="0"/>
              </a:spcBef>
              <a:spcAft>
                <a:spcPct val="0"/>
              </a:spcAft>
              <a:buSzPct val="120000"/>
              <a:buFont typeface="Arial Narrow" pitchFamily="34" charset="0"/>
              <a:buChar char="–"/>
            </a:pPr>
            <a:fld id="{516F779F-FD05-4C92-8BC5-DCA8A49D41D8}" type="slidenum">
              <a:rPr lang="en-GB" smtClean="0">
                <a:solidFill>
                  <a:srgbClr val="646464">
                    <a:tint val="75000"/>
                  </a:srgbClr>
                </a:solidFill>
              </a:rPr>
              <a:pPr defTabSz="910406" fontAlgn="base">
                <a:spcBef>
                  <a:spcPct val="0"/>
                </a:spcBef>
                <a:spcAft>
                  <a:spcPct val="0"/>
                </a:spcAft>
                <a:buSzPct val="120000"/>
                <a:buFont typeface="Arial Narrow" pitchFamily="34" charset="0"/>
                <a:buChar char="–"/>
              </a:pPr>
              <a:t>‹#›</a:t>
            </a:fld>
            <a:endParaRPr lang="en-GB" dirty="0">
              <a:solidFill>
                <a:srgbClr val="646464">
                  <a:tint val="75000"/>
                </a:srgbClr>
              </a:solidFill>
            </a:endParaRPr>
          </a:p>
        </p:txBody>
      </p:sp>
      <p:sp>
        <p:nvSpPr>
          <p:cNvPr id="15" name="Rectangle 6"/>
          <p:cNvSpPr>
            <a:spLocks noChangeArrowheads="1"/>
          </p:cNvSpPr>
          <p:nvPr userDrawn="1">
            <p:custDataLst>
              <p:tags r:id="rId5"/>
            </p:custDataLst>
          </p:nvPr>
        </p:nvSpPr>
        <p:spPr bwMode="auto">
          <a:xfrm>
            <a:off x="-6348" y="16876"/>
            <a:ext cx="12204704" cy="2408831"/>
          </a:xfrm>
          <a:prstGeom prst="rect">
            <a:avLst/>
          </a:prstGeom>
          <a:solidFill>
            <a:schemeClr val="bg1"/>
          </a:solidFill>
          <a:ln w="9525">
            <a:noFill/>
            <a:miter lim="800000"/>
            <a:headEnd/>
            <a:tailEnd/>
          </a:ln>
          <a:effectLst/>
        </p:spPr>
        <p:txBody>
          <a:bodyPr wrap="none" lIns="91021" tIns="45533" rIns="91021" bIns="45533" anchor="ctr"/>
          <a:lstStyle/>
          <a:p>
            <a:pPr algn="ctr" defTabSz="910406" fontAlgn="base">
              <a:spcBef>
                <a:spcPct val="0"/>
              </a:spcBef>
              <a:spcAft>
                <a:spcPct val="0"/>
              </a:spcAft>
              <a:buSzPct val="120000"/>
              <a:buFont typeface="Arial Narrow" pitchFamily="34" charset="0"/>
              <a:buChar char="–"/>
            </a:pPr>
            <a:endParaRPr lang="it-IT" sz="1300" dirty="0">
              <a:solidFill>
                <a:srgbClr val="000000"/>
              </a:solidFill>
              <a:latin typeface="EYInterstate" panose="02000503020000020004" pitchFamily="2" charset="0"/>
              <a:cs typeface="Arial" pitchFamily="34" charset="0"/>
            </a:endParaRPr>
          </a:p>
        </p:txBody>
      </p:sp>
    </p:spTree>
    <p:extLst>
      <p:ext uri="{BB962C8B-B14F-4D97-AF65-F5344CB8AC3E}">
        <p14:creationId xmlns:p14="http://schemas.microsoft.com/office/powerpoint/2010/main" val="21350804"/>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9" name="Object 8" hidden="1"/>
          <p:cNvGraphicFramePr>
            <a:graphicFrameLocks/>
          </p:cNvGraphicFramePr>
          <p:nvPr>
            <p:custDataLst>
              <p:tags r:id="rId2"/>
            </p:custDataLst>
          </p:nvPr>
        </p:nvGraphicFramePr>
        <p:xfrm>
          <a:off x="2" y="32"/>
          <a:ext cx="211778" cy="158751"/>
        </p:xfrm>
        <a:graphic>
          <a:graphicData uri="http://schemas.openxmlformats.org/presentationml/2006/ole">
            <mc:AlternateContent xmlns:mc="http://schemas.openxmlformats.org/markup-compatibility/2006">
              <mc:Choice xmlns:v="urn:schemas-microsoft-com:vml" Requires="v">
                <p:oleObj spid="_x0000_s3280" name="think-cell Slide" r:id="rId6" imgW="0" imgH="0" progId="">
                  <p:embed/>
                </p:oleObj>
              </mc:Choice>
              <mc:Fallback>
                <p:oleObj name="think-cell Slide" r:id="rId6"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 y="32"/>
                        <a:ext cx="211778" cy="158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3"/>
            </p:custDataLst>
          </p:nvPr>
        </p:nvSpPr>
        <p:spPr/>
        <p:txBody>
          <a:bodyPr/>
          <a:lstStyle>
            <a:lvl1pPr>
              <a:defRPr>
                <a:latin typeface="EYInterstate" panose="02000503020000020004" pitchFamily="2" charset="0"/>
                <a:cs typeface="Arial" pitchFamily="34" charset="0"/>
              </a:defRPr>
            </a:lvl1pPr>
          </a:lstStyle>
          <a:p>
            <a:r>
              <a:rPr lang="it-IT" noProof="0" dirty="0" smtClean="0"/>
              <a:t>Click to </a:t>
            </a:r>
            <a:r>
              <a:rPr lang="it-IT" noProof="0" dirty="0" err="1" smtClean="0"/>
              <a:t>edit</a:t>
            </a:r>
            <a:r>
              <a:rPr lang="it-IT" noProof="0" dirty="0" smtClean="0"/>
              <a:t> Master </a:t>
            </a:r>
            <a:r>
              <a:rPr lang="it-IT" noProof="0" dirty="0" err="1" smtClean="0"/>
              <a:t>title</a:t>
            </a:r>
            <a:r>
              <a:rPr lang="it-IT" noProof="0" dirty="0" smtClean="0"/>
              <a:t> style</a:t>
            </a:r>
            <a:endParaRPr lang="it-IT" noProof="0" dirty="0"/>
          </a:p>
        </p:txBody>
      </p:sp>
      <p:sp>
        <p:nvSpPr>
          <p:cNvPr id="5" name="Rectangle 3"/>
          <p:cNvSpPr>
            <a:spLocks noGrp="1" noChangeArrowheads="1"/>
          </p:cNvSpPr>
          <p:nvPr>
            <p:ph idx="1"/>
            <p:custDataLst>
              <p:tags r:id="rId4"/>
            </p:custDataLst>
          </p:nvPr>
        </p:nvSpPr>
        <p:spPr bwMode="auto">
          <a:xfrm>
            <a:off x="607806" y="1220792"/>
            <a:ext cx="10984868" cy="47021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181769" indent="-181769">
              <a:buSzPct val="100000"/>
              <a:buFont typeface="Arial" pitchFamily="34" charset="0"/>
              <a:buChar char="•"/>
              <a:defRPr sz="1300">
                <a:latin typeface="EYInterstate Light" panose="02000506000000020004" pitchFamily="2" charset="0"/>
                <a:cs typeface="Arial" pitchFamily="34" charset="0"/>
              </a:defRPr>
            </a:lvl1pPr>
            <a:lvl2pPr marL="354059" indent="-172283">
              <a:buSzPct val="100000"/>
              <a:buFont typeface="Arial" pitchFamily="34" charset="0"/>
              <a:buChar char="•"/>
              <a:defRPr sz="1200">
                <a:latin typeface="EYInterstate Light" panose="02000506000000020004" pitchFamily="2" charset="0"/>
                <a:cs typeface="Arial" pitchFamily="34" charset="0"/>
              </a:defRPr>
            </a:lvl2pPr>
            <a:lvl3pPr marL="535791" indent="-181769">
              <a:buSzPct val="100000"/>
              <a:buFont typeface="Arial" pitchFamily="34" charset="0"/>
              <a:buChar char="•"/>
              <a:defRPr sz="1200">
                <a:latin typeface="EYInterstate Light" panose="02000506000000020004" pitchFamily="2" charset="0"/>
                <a:cs typeface="Arial" pitchFamily="34" charset="0"/>
              </a:defRPr>
            </a:lvl3pPr>
            <a:lvl4pPr marL="717573" indent="-181769">
              <a:buSzPct val="100000"/>
              <a:buFont typeface="Arial" pitchFamily="34" charset="0"/>
              <a:buChar char="•"/>
              <a:defRPr sz="1100">
                <a:latin typeface="EYInterstate Light" panose="02000506000000020004" pitchFamily="2" charset="0"/>
                <a:cs typeface="Arial" pitchFamily="34" charset="0"/>
              </a:defRPr>
            </a:lvl4pPr>
            <a:lvl5pPr>
              <a:buFont typeface="Arial" pitchFamily="34" charset="0"/>
              <a:buChar char="•"/>
              <a:defRPr sz="1100">
                <a:latin typeface="Arial" pitchFamily="34" charset="0"/>
                <a:cs typeface="Arial" pitchFamily="34" charset="0"/>
              </a:defRPr>
            </a:lvl5pPr>
          </a:lstStyle>
          <a:p>
            <a:pPr lvl="0"/>
            <a:r>
              <a:rPr lang="it-IT" noProof="0" dirty="0" smtClean="0"/>
              <a:t>Click </a:t>
            </a:r>
            <a:r>
              <a:rPr lang="it-IT" noProof="0" dirty="0" err="1" smtClean="0"/>
              <a:t>to</a:t>
            </a:r>
            <a:r>
              <a:rPr lang="it-IT" noProof="0" dirty="0" smtClean="0"/>
              <a:t> </a:t>
            </a:r>
            <a:r>
              <a:rPr lang="it-IT" noProof="0" dirty="0" err="1" smtClean="0"/>
              <a:t>edit</a:t>
            </a:r>
            <a:r>
              <a:rPr lang="it-IT" noProof="0" dirty="0" smtClean="0"/>
              <a:t> Master text </a:t>
            </a:r>
            <a:r>
              <a:rPr lang="it-IT" noProof="0" dirty="0" err="1" smtClean="0"/>
              <a:t>styles</a:t>
            </a:r>
            <a:endParaRPr lang="it-IT" noProof="0" dirty="0" smtClean="0"/>
          </a:p>
          <a:p>
            <a:pPr lvl="1"/>
            <a:r>
              <a:rPr lang="it-IT" noProof="0" dirty="0" err="1" smtClean="0"/>
              <a:t>Second</a:t>
            </a:r>
            <a:r>
              <a:rPr lang="it-IT" noProof="0" dirty="0" smtClean="0"/>
              <a:t> </a:t>
            </a:r>
            <a:r>
              <a:rPr lang="it-IT" noProof="0" dirty="0" err="1" smtClean="0"/>
              <a:t>level</a:t>
            </a:r>
            <a:endParaRPr lang="it-IT" noProof="0" dirty="0" smtClean="0"/>
          </a:p>
          <a:p>
            <a:pPr lvl="2"/>
            <a:r>
              <a:rPr lang="it-IT" noProof="0" dirty="0" err="1" smtClean="0"/>
              <a:t>Third</a:t>
            </a:r>
            <a:r>
              <a:rPr lang="it-IT" noProof="0" dirty="0" smtClean="0"/>
              <a:t> </a:t>
            </a:r>
            <a:r>
              <a:rPr lang="it-IT" noProof="0" dirty="0" err="1" smtClean="0"/>
              <a:t>level</a:t>
            </a:r>
            <a:endParaRPr lang="it-IT" noProof="0" dirty="0" smtClean="0"/>
          </a:p>
          <a:p>
            <a:pPr lvl="3"/>
            <a:r>
              <a:rPr lang="it-IT" noProof="0" dirty="0" err="1" smtClean="0"/>
              <a:t>Fourth</a:t>
            </a:r>
            <a:r>
              <a:rPr lang="it-IT" noProof="0" dirty="0" smtClean="0"/>
              <a:t> </a:t>
            </a:r>
            <a:r>
              <a:rPr lang="it-IT" noProof="0" dirty="0" err="1" smtClean="0"/>
              <a:t>level</a:t>
            </a:r>
            <a:endParaRPr lang="it-IT" noProof="0" dirty="0" smtClean="0"/>
          </a:p>
        </p:txBody>
      </p:sp>
      <p:sp>
        <p:nvSpPr>
          <p:cNvPr id="7" name="Foliennummernplatzhalter 5"/>
          <p:cNvSpPr>
            <a:spLocks noGrp="1"/>
          </p:cNvSpPr>
          <p:nvPr>
            <p:ph type="sldNum" sz="quarter" idx="4"/>
          </p:nvPr>
        </p:nvSpPr>
        <p:spPr>
          <a:xfrm>
            <a:off x="813228" y="6403343"/>
            <a:ext cx="230836" cy="190500"/>
          </a:xfrm>
          <a:prstGeom prst="rect">
            <a:avLst/>
          </a:prstGeom>
        </p:spPr>
        <p:txBody>
          <a:bodyPr vert="horz" lIns="0" tIns="0" rIns="0" bIns="0" rtlCol="0" anchor="b" anchorCtr="0"/>
          <a:lstStyle>
            <a:lvl1pPr algn="l">
              <a:lnSpc>
                <a:spcPts val="800"/>
              </a:lnSpc>
              <a:defRPr sz="1100">
                <a:solidFill>
                  <a:schemeClr val="tx1">
                    <a:tint val="75000"/>
                  </a:schemeClr>
                </a:solidFill>
                <a:latin typeface="+mn-lt"/>
              </a:defRPr>
            </a:lvl1pPr>
          </a:lstStyle>
          <a:p>
            <a:pPr defTabSz="910406" fontAlgn="base">
              <a:spcBef>
                <a:spcPct val="0"/>
              </a:spcBef>
              <a:spcAft>
                <a:spcPct val="0"/>
              </a:spcAft>
              <a:buSzPct val="120000"/>
              <a:buFont typeface="Arial Narrow" pitchFamily="34" charset="0"/>
              <a:buChar char="–"/>
            </a:pPr>
            <a:fld id="{516F779F-FD05-4C92-8BC5-DCA8A49D41D8}" type="slidenum">
              <a:rPr lang="en-GB" smtClean="0">
                <a:solidFill>
                  <a:srgbClr val="646464">
                    <a:tint val="75000"/>
                  </a:srgbClr>
                </a:solidFill>
              </a:rPr>
              <a:pPr defTabSz="910406" fontAlgn="base">
                <a:spcBef>
                  <a:spcPct val="0"/>
                </a:spcBef>
                <a:spcAft>
                  <a:spcPct val="0"/>
                </a:spcAft>
                <a:buSzPct val="120000"/>
                <a:buFont typeface="Arial Narrow" pitchFamily="34" charset="0"/>
                <a:buChar char="–"/>
              </a:pPr>
              <a:t>‹#›</a:t>
            </a:fld>
            <a:endParaRPr lang="en-GB" dirty="0">
              <a:solidFill>
                <a:srgbClr val="646464">
                  <a:tint val="75000"/>
                </a:srgbClr>
              </a:solidFill>
            </a:endParaRPr>
          </a:p>
        </p:txBody>
      </p:sp>
    </p:spTree>
    <p:extLst>
      <p:ext uri="{BB962C8B-B14F-4D97-AF65-F5344CB8AC3E}">
        <p14:creationId xmlns:p14="http://schemas.microsoft.com/office/powerpoint/2010/main" val="4040087956"/>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9" name="Object 8" hidden="1"/>
          <p:cNvGraphicFramePr>
            <a:graphicFrameLocks/>
          </p:cNvGraphicFramePr>
          <p:nvPr>
            <p:custDataLst>
              <p:tags r:id="rId2"/>
            </p:custDataLst>
          </p:nvPr>
        </p:nvGraphicFramePr>
        <p:xfrm>
          <a:off x="2" y="32"/>
          <a:ext cx="211778" cy="158751"/>
        </p:xfrm>
        <a:graphic>
          <a:graphicData uri="http://schemas.openxmlformats.org/presentationml/2006/ole">
            <mc:AlternateContent xmlns:mc="http://schemas.openxmlformats.org/markup-compatibility/2006">
              <mc:Choice xmlns:v="urn:schemas-microsoft-com:vml" Requires="v">
                <p:oleObj spid="_x0000_s4304" name="think-cell Slide" r:id="rId6" imgW="0" imgH="0" progId="">
                  <p:embed/>
                </p:oleObj>
              </mc:Choice>
              <mc:Fallback>
                <p:oleObj name="think-cell Slide" r:id="rId6"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 y="32"/>
                        <a:ext cx="211778" cy="158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3"/>
            </p:custDataLst>
          </p:nvPr>
        </p:nvSpPr>
        <p:spPr/>
        <p:txBody>
          <a:bodyPr/>
          <a:lstStyle>
            <a:lvl1pPr>
              <a:defRPr>
                <a:latin typeface="EYInterstate" panose="02000503020000020004" pitchFamily="2" charset="0"/>
                <a:cs typeface="Arial" pitchFamily="34" charset="0"/>
              </a:defRPr>
            </a:lvl1pPr>
          </a:lstStyle>
          <a:p>
            <a:r>
              <a:rPr lang="it-IT" noProof="0" smtClean="0"/>
              <a:t>Click to edit Master title style</a:t>
            </a:r>
            <a:endParaRPr lang="it-IT" noProof="0"/>
          </a:p>
        </p:txBody>
      </p:sp>
      <p:sp>
        <p:nvSpPr>
          <p:cNvPr id="5" name="Rectangle 3"/>
          <p:cNvSpPr>
            <a:spLocks noGrp="1" noChangeArrowheads="1"/>
          </p:cNvSpPr>
          <p:nvPr>
            <p:ph idx="1"/>
            <p:custDataLst>
              <p:tags r:id="rId4"/>
            </p:custDataLst>
          </p:nvPr>
        </p:nvSpPr>
        <p:spPr bwMode="auto">
          <a:xfrm>
            <a:off x="607806" y="1414136"/>
            <a:ext cx="10984868" cy="450883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181769" indent="-181769">
              <a:buSzPct val="100000"/>
              <a:buFont typeface="Arial" pitchFamily="34" charset="0"/>
              <a:buChar char="•"/>
              <a:defRPr sz="1300">
                <a:latin typeface="EYInterstate Light" panose="02000506000000020004" pitchFamily="2" charset="0"/>
                <a:cs typeface="Arial" pitchFamily="34" charset="0"/>
              </a:defRPr>
            </a:lvl1pPr>
            <a:lvl2pPr marL="354059" indent="-172283">
              <a:buSzPct val="100000"/>
              <a:buFont typeface="Arial" pitchFamily="34" charset="0"/>
              <a:buChar char="•"/>
              <a:defRPr sz="1200">
                <a:latin typeface="EYInterstate Light" panose="02000506000000020004" pitchFamily="2" charset="0"/>
                <a:cs typeface="Arial" pitchFamily="34" charset="0"/>
              </a:defRPr>
            </a:lvl2pPr>
            <a:lvl3pPr marL="535791" indent="-181769">
              <a:buSzPct val="100000"/>
              <a:buFont typeface="Arial" pitchFamily="34" charset="0"/>
              <a:buChar char="•"/>
              <a:defRPr sz="1200">
                <a:latin typeface="EYInterstate Light" panose="02000506000000020004" pitchFamily="2" charset="0"/>
                <a:cs typeface="Arial" pitchFamily="34" charset="0"/>
              </a:defRPr>
            </a:lvl3pPr>
            <a:lvl4pPr marL="717573" indent="-181769">
              <a:buSzPct val="100000"/>
              <a:buFont typeface="Arial" pitchFamily="34" charset="0"/>
              <a:buChar char="•"/>
              <a:defRPr sz="1100">
                <a:latin typeface="EYInterstate Light" panose="02000506000000020004" pitchFamily="2" charset="0"/>
                <a:cs typeface="Arial" pitchFamily="34" charset="0"/>
              </a:defRPr>
            </a:lvl4pPr>
            <a:lvl5pPr>
              <a:buFont typeface="Arial" pitchFamily="34" charset="0"/>
              <a:buChar char="•"/>
              <a:defRPr sz="1100">
                <a:latin typeface="Arial" pitchFamily="34" charset="0"/>
                <a:cs typeface="Arial" pitchFamily="34" charset="0"/>
              </a:defRPr>
            </a:lvl5pPr>
          </a:lstStyle>
          <a:p>
            <a:pPr lvl="0"/>
            <a:r>
              <a:rPr lang="it-IT" noProof="0" dirty="0" smtClean="0"/>
              <a:t>Click </a:t>
            </a:r>
            <a:r>
              <a:rPr lang="it-IT" noProof="0" dirty="0" err="1" smtClean="0"/>
              <a:t>to</a:t>
            </a:r>
            <a:r>
              <a:rPr lang="it-IT" noProof="0" dirty="0" smtClean="0"/>
              <a:t> </a:t>
            </a:r>
            <a:r>
              <a:rPr lang="it-IT" noProof="0" dirty="0" err="1" smtClean="0"/>
              <a:t>edit</a:t>
            </a:r>
            <a:r>
              <a:rPr lang="it-IT" noProof="0" dirty="0" smtClean="0"/>
              <a:t> Master text </a:t>
            </a:r>
            <a:r>
              <a:rPr lang="it-IT" noProof="0" dirty="0" err="1" smtClean="0"/>
              <a:t>styles</a:t>
            </a:r>
            <a:endParaRPr lang="it-IT" noProof="0" dirty="0" smtClean="0"/>
          </a:p>
          <a:p>
            <a:pPr lvl="1"/>
            <a:r>
              <a:rPr lang="it-IT" noProof="0" dirty="0" err="1" smtClean="0"/>
              <a:t>Second</a:t>
            </a:r>
            <a:r>
              <a:rPr lang="it-IT" noProof="0" dirty="0" smtClean="0"/>
              <a:t> </a:t>
            </a:r>
            <a:r>
              <a:rPr lang="it-IT" noProof="0" dirty="0" err="1" smtClean="0"/>
              <a:t>level</a:t>
            </a:r>
            <a:endParaRPr lang="it-IT" noProof="0" dirty="0" smtClean="0"/>
          </a:p>
          <a:p>
            <a:pPr lvl="2"/>
            <a:r>
              <a:rPr lang="it-IT" noProof="0" dirty="0" err="1" smtClean="0"/>
              <a:t>Third</a:t>
            </a:r>
            <a:r>
              <a:rPr lang="it-IT" noProof="0" dirty="0" smtClean="0"/>
              <a:t> </a:t>
            </a:r>
            <a:r>
              <a:rPr lang="it-IT" noProof="0" dirty="0" err="1" smtClean="0"/>
              <a:t>level</a:t>
            </a:r>
            <a:endParaRPr lang="it-IT" noProof="0" dirty="0" smtClean="0"/>
          </a:p>
          <a:p>
            <a:pPr lvl="3"/>
            <a:r>
              <a:rPr lang="it-IT" noProof="0" dirty="0" err="1" smtClean="0"/>
              <a:t>Fourth</a:t>
            </a:r>
            <a:r>
              <a:rPr lang="it-IT" noProof="0" dirty="0" smtClean="0"/>
              <a:t> </a:t>
            </a:r>
            <a:r>
              <a:rPr lang="it-IT" noProof="0" dirty="0" err="1" smtClean="0"/>
              <a:t>level</a:t>
            </a:r>
            <a:endParaRPr lang="it-IT" noProof="0" dirty="0" smtClean="0"/>
          </a:p>
        </p:txBody>
      </p:sp>
      <p:sp>
        <p:nvSpPr>
          <p:cNvPr id="7" name="Foliennummernplatzhalter 5"/>
          <p:cNvSpPr>
            <a:spLocks noGrp="1"/>
          </p:cNvSpPr>
          <p:nvPr>
            <p:ph type="sldNum" sz="quarter" idx="4"/>
          </p:nvPr>
        </p:nvSpPr>
        <p:spPr>
          <a:xfrm>
            <a:off x="813228" y="6403343"/>
            <a:ext cx="230836" cy="190500"/>
          </a:xfrm>
          <a:prstGeom prst="rect">
            <a:avLst/>
          </a:prstGeom>
        </p:spPr>
        <p:txBody>
          <a:bodyPr vert="horz" lIns="0" tIns="0" rIns="0" bIns="0" rtlCol="0" anchor="b" anchorCtr="0"/>
          <a:lstStyle>
            <a:lvl1pPr algn="l">
              <a:lnSpc>
                <a:spcPts val="800"/>
              </a:lnSpc>
              <a:defRPr sz="1100">
                <a:solidFill>
                  <a:schemeClr val="tx1">
                    <a:tint val="75000"/>
                  </a:schemeClr>
                </a:solidFill>
                <a:latin typeface="EYInterstate Light" panose="02000506000000020004" pitchFamily="2" charset="0"/>
              </a:defRPr>
            </a:lvl1pPr>
          </a:lstStyle>
          <a:p>
            <a:pPr defTabSz="910406" fontAlgn="base">
              <a:spcBef>
                <a:spcPct val="0"/>
              </a:spcBef>
              <a:spcAft>
                <a:spcPct val="0"/>
              </a:spcAft>
              <a:buSzPct val="120000"/>
              <a:buFont typeface="Arial Narrow" pitchFamily="34" charset="0"/>
              <a:buChar char="–"/>
            </a:pPr>
            <a:fld id="{516F779F-FD05-4C92-8BC5-DCA8A49D41D8}" type="slidenum">
              <a:rPr lang="en-GB" smtClean="0">
                <a:solidFill>
                  <a:srgbClr val="646464">
                    <a:tint val="75000"/>
                  </a:srgbClr>
                </a:solidFill>
              </a:rPr>
              <a:pPr defTabSz="910406" fontAlgn="base">
                <a:spcBef>
                  <a:spcPct val="0"/>
                </a:spcBef>
                <a:spcAft>
                  <a:spcPct val="0"/>
                </a:spcAft>
                <a:buSzPct val="120000"/>
                <a:buFont typeface="Arial Narrow" pitchFamily="34" charset="0"/>
                <a:buChar char="–"/>
              </a:pPr>
              <a:t>‹#›</a:t>
            </a:fld>
            <a:endParaRPr lang="en-GB" dirty="0">
              <a:solidFill>
                <a:srgbClr val="646464">
                  <a:tint val="75000"/>
                </a:srgbClr>
              </a:solidFill>
            </a:endParaRPr>
          </a:p>
        </p:txBody>
      </p:sp>
      <p:sp>
        <p:nvSpPr>
          <p:cNvPr id="6" name="Text Placeholder 5"/>
          <p:cNvSpPr>
            <a:spLocks noGrp="1"/>
          </p:cNvSpPr>
          <p:nvPr>
            <p:ph type="body" sz="quarter" idx="11"/>
          </p:nvPr>
        </p:nvSpPr>
        <p:spPr>
          <a:xfrm>
            <a:off x="1152185" y="1097495"/>
            <a:ext cx="10085250" cy="205184"/>
          </a:xfrm>
        </p:spPr>
        <p:txBody>
          <a:bodyPr wrap="square">
            <a:spAutoFit/>
          </a:bodyPr>
          <a:lstStyle>
            <a:lvl1pPr algn="ctr">
              <a:buNone/>
              <a:defRPr sz="1300" b="1" i="1" u="sng">
                <a:latin typeface="EYInterstate Light" panose="02000506000000020004" pitchFamily="2" charset="0"/>
              </a:defRPr>
            </a:lvl1pPr>
            <a:lvl2pPr>
              <a:buNone/>
              <a:defRPr sz="1700" b="1" i="1" u="sng"/>
            </a:lvl2pPr>
            <a:lvl3pPr>
              <a:buNone/>
              <a:defRPr sz="1700" b="1" i="1" u="sng"/>
            </a:lvl3pPr>
            <a:lvl4pPr>
              <a:buNone/>
              <a:defRPr sz="1700" b="1" i="1" u="sng"/>
            </a:lvl4pPr>
            <a:lvl5pPr>
              <a:buNone/>
              <a:defRPr sz="1700" b="1" i="1" u="sng"/>
            </a:lvl5pPr>
          </a:lstStyle>
          <a:p>
            <a:pPr lvl="0"/>
            <a:r>
              <a:rPr lang="en-US" dirty="0" smtClean="0"/>
              <a:t>Click to edit Master text styles</a:t>
            </a:r>
            <a:endParaRPr lang="it-IT" dirty="0"/>
          </a:p>
        </p:txBody>
      </p:sp>
    </p:spTree>
    <p:extLst>
      <p:ext uri="{BB962C8B-B14F-4D97-AF65-F5344CB8AC3E}">
        <p14:creationId xmlns:p14="http://schemas.microsoft.com/office/powerpoint/2010/main" val="2240068091"/>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plain w/o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EYInterstate" panose="02000503020000020004" pitchFamily="2" charset="0"/>
                <a:cs typeface="Arial" pitchFamily="34" charset="0"/>
              </a:defRPr>
            </a:lvl1pPr>
          </a:lstStyle>
          <a:p>
            <a:r>
              <a:rPr lang="en-US" dirty="0" smtClean="0"/>
              <a:t>Click to edit Master title style</a:t>
            </a:r>
            <a:endParaRPr lang="en-GB" dirty="0"/>
          </a:p>
        </p:txBody>
      </p:sp>
      <p:sp>
        <p:nvSpPr>
          <p:cNvPr id="4" name="Foliennummernplatzhalter 5"/>
          <p:cNvSpPr>
            <a:spLocks noGrp="1"/>
          </p:cNvSpPr>
          <p:nvPr>
            <p:ph type="sldNum" sz="quarter" idx="4"/>
          </p:nvPr>
        </p:nvSpPr>
        <p:spPr>
          <a:xfrm>
            <a:off x="813223" y="6403343"/>
            <a:ext cx="298980" cy="226060"/>
          </a:xfrm>
          <a:prstGeom prst="rect">
            <a:avLst/>
          </a:prstGeom>
        </p:spPr>
        <p:txBody>
          <a:bodyPr vert="horz" lIns="0" tIns="0" rIns="0" bIns="0" rtlCol="0" anchor="b" anchorCtr="0"/>
          <a:lstStyle>
            <a:lvl1pPr algn="l">
              <a:lnSpc>
                <a:spcPts val="800"/>
              </a:lnSpc>
              <a:defRPr sz="1100">
                <a:solidFill>
                  <a:schemeClr val="tx1">
                    <a:tint val="75000"/>
                  </a:schemeClr>
                </a:solidFill>
                <a:latin typeface="EYInterstate Light" panose="02000506000000020004" pitchFamily="2" charset="0"/>
              </a:defRPr>
            </a:lvl1pPr>
          </a:lstStyle>
          <a:p>
            <a:pPr defTabSz="910406" fontAlgn="base">
              <a:spcBef>
                <a:spcPct val="0"/>
              </a:spcBef>
              <a:spcAft>
                <a:spcPct val="0"/>
              </a:spcAft>
              <a:buSzPct val="120000"/>
              <a:buFont typeface="Arial Narrow" pitchFamily="34" charset="0"/>
              <a:buChar char="–"/>
            </a:pPr>
            <a:fld id="{516F779F-FD05-4C92-8BC5-DCA8A49D41D8}" type="slidenum">
              <a:rPr lang="en-GB" smtClean="0">
                <a:solidFill>
                  <a:srgbClr val="646464">
                    <a:tint val="75000"/>
                  </a:srgbClr>
                </a:solidFill>
              </a:rPr>
              <a:pPr defTabSz="910406" fontAlgn="base">
                <a:spcBef>
                  <a:spcPct val="0"/>
                </a:spcBef>
                <a:spcAft>
                  <a:spcPct val="0"/>
                </a:spcAft>
                <a:buSzPct val="120000"/>
                <a:buFont typeface="Arial Narrow" pitchFamily="34" charset="0"/>
                <a:buChar char="–"/>
              </a:pPr>
              <a:t>‹#›</a:t>
            </a:fld>
            <a:endParaRPr lang="en-GB" dirty="0">
              <a:solidFill>
                <a:srgbClr val="646464">
                  <a:tint val="75000"/>
                </a:srgbClr>
              </a:solidFill>
            </a:endParaRPr>
          </a:p>
        </p:txBody>
      </p:sp>
    </p:spTree>
    <p:extLst>
      <p:ext uri="{BB962C8B-B14F-4D97-AF65-F5344CB8AC3E}">
        <p14:creationId xmlns:p14="http://schemas.microsoft.com/office/powerpoint/2010/main" val="3407231197"/>
      </p:ext>
    </p:extLst>
  </p:cSld>
  <p:clrMapOvr>
    <a:masterClrMapping/>
  </p:clrMapOvr>
  <p:transition spd="med">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plain with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GB"/>
          </a:p>
        </p:txBody>
      </p:sp>
      <p:sp>
        <p:nvSpPr>
          <p:cNvPr id="4" name="Text Placeholder 3"/>
          <p:cNvSpPr>
            <a:spLocks noGrp="1"/>
          </p:cNvSpPr>
          <p:nvPr>
            <p:ph type="body" sz="quarter" idx="10"/>
          </p:nvPr>
        </p:nvSpPr>
        <p:spPr>
          <a:xfrm>
            <a:off x="2239403" y="6302595"/>
            <a:ext cx="8641779" cy="468000"/>
          </a:xfrm>
        </p:spPr>
        <p:txBody>
          <a:bodyPr/>
          <a:lstStyle>
            <a:lvl1pPr>
              <a:spcBef>
                <a:spcPts val="0"/>
              </a:spcBef>
              <a:buNone/>
              <a:defRPr sz="900" i="1"/>
            </a:lvl1pPr>
            <a:lvl2pPr>
              <a:buNone/>
              <a:defRPr sz="900" i="1"/>
            </a:lvl2pPr>
            <a:lvl3pPr>
              <a:buNone/>
              <a:defRPr sz="900" i="1"/>
            </a:lvl3pPr>
            <a:lvl4pPr>
              <a:buNone/>
              <a:defRPr sz="900" i="1"/>
            </a:lvl4pPr>
            <a:lvl5pPr>
              <a:buNone/>
              <a:defRPr sz="900" i="1"/>
            </a:lvl5pPr>
          </a:lstStyle>
          <a:p>
            <a:pPr lvl="0"/>
            <a:r>
              <a:rPr lang="en-US" dirty="0" smtClean="0"/>
              <a:t>Click to edit Master text styles</a:t>
            </a:r>
          </a:p>
        </p:txBody>
      </p:sp>
      <p:sp>
        <p:nvSpPr>
          <p:cNvPr id="6" name="Foliennummernplatzhalter 5"/>
          <p:cNvSpPr>
            <a:spLocks noGrp="1"/>
          </p:cNvSpPr>
          <p:nvPr>
            <p:ph type="sldNum" sz="quarter" idx="4"/>
          </p:nvPr>
        </p:nvSpPr>
        <p:spPr>
          <a:xfrm>
            <a:off x="813228" y="6403343"/>
            <a:ext cx="230836" cy="190500"/>
          </a:xfrm>
          <a:prstGeom prst="rect">
            <a:avLst/>
          </a:prstGeom>
        </p:spPr>
        <p:txBody>
          <a:bodyPr vert="horz" lIns="0" tIns="0" rIns="0" bIns="0" rtlCol="0" anchor="b" anchorCtr="0"/>
          <a:lstStyle>
            <a:lvl1pPr algn="l">
              <a:lnSpc>
                <a:spcPts val="800"/>
              </a:lnSpc>
              <a:defRPr sz="1100">
                <a:solidFill>
                  <a:schemeClr val="tx1">
                    <a:tint val="75000"/>
                  </a:schemeClr>
                </a:solidFill>
                <a:latin typeface="+mn-lt"/>
              </a:defRPr>
            </a:lvl1pPr>
          </a:lstStyle>
          <a:p>
            <a:pPr defTabSz="910406" fontAlgn="base">
              <a:spcBef>
                <a:spcPct val="0"/>
              </a:spcBef>
              <a:spcAft>
                <a:spcPct val="0"/>
              </a:spcAft>
              <a:buSzPct val="120000"/>
              <a:buFont typeface="Arial Narrow" pitchFamily="34" charset="0"/>
              <a:buChar char="–"/>
            </a:pPr>
            <a:fld id="{516F779F-FD05-4C92-8BC5-DCA8A49D41D8}" type="slidenum">
              <a:rPr lang="en-GB" smtClean="0">
                <a:solidFill>
                  <a:srgbClr val="646464">
                    <a:tint val="75000"/>
                  </a:srgbClr>
                </a:solidFill>
              </a:rPr>
              <a:pPr defTabSz="910406" fontAlgn="base">
                <a:spcBef>
                  <a:spcPct val="0"/>
                </a:spcBef>
                <a:spcAft>
                  <a:spcPct val="0"/>
                </a:spcAft>
                <a:buSzPct val="120000"/>
                <a:buFont typeface="Arial Narrow" pitchFamily="34" charset="0"/>
                <a:buChar char="–"/>
              </a:pPr>
              <a:t>‹#›</a:t>
            </a:fld>
            <a:endParaRPr lang="en-GB" dirty="0">
              <a:solidFill>
                <a:srgbClr val="646464">
                  <a:tint val="75000"/>
                </a:srgbClr>
              </a:solidFill>
            </a:endParaRPr>
          </a:p>
        </p:txBody>
      </p:sp>
    </p:spTree>
    <p:extLst>
      <p:ext uri="{BB962C8B-B14F-4D97-AF65-F5344CB8AC3E}">
        <p14:creationId xmlns:p14="http://schemas.microsoft.com/office/powerpoint/2010/main" val="1840364965"/>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9"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smtClean="0"/>
              <a:t>Click to edit Master title style</a:t>
            </a:r>
            <a:endParaRPr lang="en-US" dirty="0"/>
          </a:p>
        </p:txBody>
      </p:sp>
      <p:sp>
        <p:nvSpPr>
          <p:cNvPr id="12" name="Footer Placeholder 11"/>
          <p:cNvSpPr>
            <a:spLocks noGrp="1"/>
          </p:cNvSpPr>
          <p:nvPr>
            <p:ph type="ftr" sz="quarter" idx="10"/>
          </p:nvPr>
        </p:nvSpPr>
        <p:spPr/>
        <p:txBody>
          <a:bodyPr/>
          <a:lstStyle/>
          <a:p>
            <a:r>
              <a:rPr lang="en-US" dirty="0" smtClean="0"/>
              <a:t>Presentation title</a:t>
            </a:r>
            <a:endParaRPr lang="en-US" dirty="0"/>
          </a:p>
        </p:txBody>
      </p:sp>
      <p:pic>
        <p:nvPicPr>
          <p:cNvPr id="5123" name="Picture 3"/>
          <p:cNvPicPr>
            <a:picLocks noChangeAspect="1" noChangeArrowheads="1"/>
          </p:cNvPicPr>
          <p:nvPr userDrawn="1"/>
        </p:nvPicPr>
        <p:blipFill>
          <a:blip r:embed="rId2" cstate="print"/>
          <a:srcRect/>
          <a:stretch>
            <a:fillRect/>
          </a:stretch>
        </p:blipFill>
        <p:spPr bwMode="auto">
          <a:xfrm>
            <a:off x="597602" y="1058400"/>
            <a:ext cx="10989880" cy="5194800"/>
          </a:xfrm>
          <a:prstGeom prst="rect">
            <a:avLst/>
          </a:prstGeom>
          <a:noFill/>
          <a:ln w="9525">
            <a:noFill/>
            <a:miter lim="800000"/>
            <a:headEnd/>
            <a:tailEnd/>
          </a:ln>
          <a:effectLst/>
        </p:spPr>
      </p:pic>
    </p:spTree>
    <p:extLst>
      <p:ext uri="{BB962C8B-B14F-4D97-AF65-F5344CB8AC3E}">
        <p14:creationId xmlns:p14="http://schemas.microsoft.com/office/powerpoint/2010/main" val="3195521078"/>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4" name="Text Placeholder 3"/>
          <p:cNvSpPr>
            <a:spLocks noGrp="1"/>
          </p:cNvSpPr>
          <p:nvPr>
            <p:ph type="body" sz="quarter" idx="10"/>
          </p:nvPr>
        </p:nvSpPr>
        <p:spPr>
          <a:xfrm>
            <a:off x="2239403" y="6302595"/>
            <a:ext cx="8641779" cy="468000"/>
          </a:xfrm>
        </p:spPr>
        <p:txBody>
          <a:bodyPr/>
          <a:lstStyle>
            <a:lvl1pPr>
              <a:spcBef>
                <a:spcPts val="0"/>
              </a:spcBef>
              <a:buNone/>
              <a:defRPr sz="900" i="1"/>
            </a:lvl1pPr>
            <a:lvl2pPr>
              <a:buNone/>
              <a:defRPr sz="900" i="1"/>
            </a:lvl2pPr>
            <a:lvl3pPr>
              <a:buNone/>
              <a:defRPr sz="900" i="1"/>
            </a:lvl3pPr>
            <a:lvl4pPr>
              <a:buNone/>
              <a:defRPr sz="900" i="1"/>
            </a:lvl4pPr>
            <a:lvl5pPr>
              <a:buNone/>
              <a:defRPr sz="900" i="1"/>
            </a:lvl5pPr>
          </a:lstStyle>
          <a:p>
            <a:pPr lvl="0"/>
            <a:r>
              <a:rPr lang="en-US" dirty="0" smtClean="0"/>
              <a:t>Click to edit Master text styles</a:t>
            </a:r>
          </a:p>
        </p:txBody>
      </p:sp>
      <p:sp>
        <p:nvSpPr>
          <p:cNvPr id="5" name="Foliennummernplatzhalter 5"/>
          <p:cNvSpPr>
            <a:spLocks noGrp="1"/>
          </p:cNvSpPr>
          <p:nvPr>
            <p:ph type="sldNum" sz="quarter" idx="4"/>
          </p:nvPr>
        </p:nvSpPr>
        <p:spPr>
          <a:xfrm>
            <a:off x="813228" y="6403343"/>
            <a:ext cx="230836" cy="190500"/>
          </a:xfrm>
          <a:prstGeom prst="rect">
            <a:avLst/>
          </a:prstGeom>
        </p:spPr>
        <p:txBody>
          <a:bodyPr vert="horz" lIns="0" tIns="0" rIns="0" bIns="0" rtlCol="0" anchor="b" anchorCtr="0"/>
          <a:lstStyle>
            <a:lvl1pPr algn="l">
              <a:lnSpc>
                <a:spcPts val="800"/>
              </a:lnSpc>
              <a:defRPr sz="1100">
                <a:solidFill>
                  <a:schemeClr val="tx1">
                    <a:tint val="75000"/>
                  </a:schemeClr>
                </a:solidFill>
                <a:latin typeface="+mn-lt"/>
              </a:defRPr>
            </a:lvl1pPr>
          </a:lstStyle>
          <a:p>
            <a:pPr defTabSz="910406" fontAlgn="base">
              <a:spcBef>
                <a:spcPct val="0"/>
              </a:spcBef>
              <a:spcAft>
                <a:spcPct val="0"/>
              </a:spcAft>
              <a:buSzPct val="120000"/>
              <a:buFont typeface="Arial Narrow" pitchFamily="34" charset="0"/>
              <a:buChar char="–"/>
            </a:pPr>
            <a:fld id="{516F779F-FD05-4C92-8BC5-DCA8A49D41D8}" type="slidenum">
              <a:rPr lang="en-GB" smtClean="0">
                <a:solidFill>
                  <a:srgbClr val="646464">
                    <a:tint val="75000"/>
                  </a:srgbClr>
                </a:solidFill>
              </a:rPr>
              <a:pPr defTabSz="910406" fontAlgn="base">
                <a:spcBef>
                  <a:spcPct val="0"/>
                </a:spcBef>
                <a:spcAft>
                  <a:spcPct val="0"/>
                </a:spcAft>
                <a:buSzPct val="120000"/>
                <a:buFont typeface="Arial Narrow" pitchFamily="34" charset="0"/>
                <a:buChar char="–"/>
              </a:pPr>
              <a:t>‹#›</a:t>
            </a:fld>
            <a:endParaRPr lang="en-GB" dirty="0">
              <a:solidFill>
                <a:srgbClr val="646464">
                  <a:tint val="75000"/>
                </a:srgbClr>
              </a:solidFill>
            </a:endParaRPr>
          </a:p>
        </p:txBody>
      </p:sp>
      <p:sp>
        <p:nvSpPr>
          <p:cNvPr id="7" name="Text Placeholder 5"/>
          <p:cNvSpPr>
            <a:spLocks noGrp="1"/>
          </p:cNvSpPr>
          <p:nvPr>
            <p:ph type="body" sz="quarter" idx="11"/>
          </p:nvPr>
        </p:nvSpPr>
        <p:spPr>
          <a:xfrm>
            <a:off x="703718" y="1097495"/>
            <a:ext cx="10085250" cy="205184"/>
          </a:xfrm>
        </p:spPr>
        <p:txBody>
          <a:bodyPr wrap="square">
            <a:spAutoFit/>
          </a:bodyPr>
          <a:lstStyle>
            <a:lvl1pPr algn="ctr">
              <a:buNone/>
              <a:defRPr sz="1300" b="1" i="1" u="sng"/>
            </a:lvl1pPr>
            <a:lvl2pPr>
              <a:buNone/>
              <a:defRPr sz="1700" b="1" i="1" u="sng"/>
            </a:lvl2pPr>
            <a:lvl3pPr>
              <a:buNone/>
              <a:defRPr sz="1700" b="1" i="1" u="sng"/>
            </a:lvl3pPr>
            <a:lvl4pPr>
              <a:buNone/>
              <a:defRPr sz="1700" b="1" i="1" u="sng"/>
            </a:lvl4pPr>
            <a:lvl5pPr>
              <a:buNone/>
              <a:defRPr sz="1700" b="1" i="1" u="sng"/>
            </a:lvl5pPr>
          </a:lstStyle>
          <a:p>
            <a:pPr lvl="0"/>
            <a:r>
              <a:rPr lang="en-US" dirty="0" smtClean="0"/>
              <a:t>Click to edit Master text styles</a:t>
            </a:r>
            <a:endParaRPr lang="it-IT" dirty="0"/>
          </a:p>
        </p:txBody>
      </p:sp>
    </p:spTree>
    <p:extLst>
      <p:ext uri="{BB962C8B-B14F-4D97-AF65-F5344CB8AC3E}">
        <p14:creationId xmlns:p14="http://schemas.microsoft.com/office/powerpoint/2010/main" val="4081320584"/>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offerta">
    <p:spTree>
      <p:nvGrpSpPr>
        <p:cNvPr id="1" name=""/>
        <p:cNvGrpSpPr/>
        <p:nvPr/>
      </p:nvGrpSpPr>
      <p:grpSpPr>
        <a:xfrm>
          <a:off x="0" y="0"/>
          <a:ext cx="0" cy="0"/>
          <a:chOff x="0" y="0"/>
          <a:chExt cx="0" cy="0"/>
        </a:xfrm>
      </p:grpSpPr>
      <p:graphicFrame>
        <p:nvGraphicFramePr>
          <p:cNvPr id="9" name="Object 8" hidden="1"/>
          <p:cNvGraphicFramePr>
            <a:graphicFrameLocks/>
          </p:cNvGraphicFramePr>
          <p:nvPr>
            <p:custDataLst>
              <p:tags r:id="rId2"/>
            </p:custDataLst>
          </p:nvPr>
        </p:nvGraphicFramePr>
        <p:xfrm>
          <a:off x="2" y="32"/>
          <a:ext cx="211778" cy="158751"/>
        </p:xfrm>
        <a:graphic>
          <a:graphicData uri="http://schemas.openxmlformats.org/presentationml/2006/ole">
            <mc:AlternateContent xmlns:mc="http://schemas.openxmlformats.org/markup-compatibility/2006">
              <mc:Choice xmlns:v="urn:schemas-microsoft-com:vml" Requires="v">
                <p:oleObj spid="_x0000_s5328" name="think-cell Slide" r:id="rId4" imgW="0" imgH="0" progId="">
                  <p:embed/>
                </p:oleObj>
              </mc:Choice>
              <mc:Fallback>
                <p:oleObj name="think-cell Slide"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 y="32"/>
                        <a:ext cx="211778" cy="158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43115181"/>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dirty="0"/>
          </a:p>
        </p:txBody>
      </p:sp>
    </p:spTree>
    <p:extLst>
      <p:ext uri="{BB962C8B-B14F-4D97-AF65-F5344CB8AC3E}">
        <p14:creationId xmlns:p14="http://schemas.microsoft.com/office/powerpoint/2010/main" val="3320647854"/>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17749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5" name="AutoShape 4"/>
          <p:cNvSpPr>
            <a:spLocks noChangeArrowheads="1"/>
          </p:cNvSpPr>
          <p:nvPr userDrawn="1"/>
        </p:nvSpPr>
        <p:spPr bwMode="auto">
          <a:xfrm flipH="1">
            <a:off x="14828" y="3194076"/>
            <a:ext cx="4438844" cy="1292200"/>
          </a:xfrm>
          <a:prstGeom prst="rtTriangle">
            <a:avLst/>
          </a:prstGeom>
          <a:solidFill>
            <a:schemeClr val="bg1"/>
          </a:solidFill>
          <a:ln w="9525">
            <a:noFill/>
            <a:miter lim="800000"/>
            <a:headEnd/>
            <a:tailEnd/>
          </a:ln>
          <a:effectLst/>
        </p:spPr>
        <p:txBody>
          <a:bodyPr wrap="none" lIns="91021" tIns="45533" rIns="91021" bIns="45533" anchor="ctr"/>
          <a:lstStyle/>
          <a:p>
            <a:pPr algn="ctr" defTabSz="910406" fontAlgn="base">
              <a:spcBef>
                <a:spcPct val="0"/>
              </a:spcBef>
              <a:spcAft>
                <a:spcPct val="0"/>
              </a:spcAft>
              <a:buSzPct val="120000"/>
              <a:buFontTx/>
              <a:buChar char="•"/>
              <a:defRPr/>
            </a:pPr>
            <a:endParaRPr lang="it-IT" sz="1600" dirty="0">
              <a:solidFill>
                <a:srgbClr val="646464"/>
              </a:solidFill>
              <a:latin typeface="Arial" pitchFamily="34" charset="0"/>
              <a:cs typeface="Arial" pitchFamily="34" charset="0"/>
            </a:endParaRPr>
          </a:p>
        </p:txBody>
      </p:sp>
      <p:sp>
        <p:nvSpPr>
          <p:cNvPr id="7" name="AutoShape 5"/>
          <p:cNvSpPr>
            <a:spLocks noChangeArrowheads="1"/>
          </p:cNvSpPr>
          <p:nvPr userDrawn="1"/>
        </p:nvSpPr>
        <p:spPr bwMode="auto">
          <a:xfrm flipH="1" flipV="1">
            <a:off x="0" y="873460"/>
            <a:ext cx="4781385" cy="2101755"/>
          </a:xfrm>
          <a:prstGeom prst="rtTriangle">
            <a:avLst/>
          </a:prstGeom>
          <a:solidFill>
            <a:schemeClr val="bg1"/>
          </a:solidFill>
          <a:ln w="9525">
            <a:solidFill>
              <a:schemeClr val="bg1"/>
            </a:solidFill>
            <a:miter lim="800000"/>
            <a:headEnd/>
            <a:tailEnd/>
          </a:ln>
        </p:spPr>
        <p:txBody>
          <a:bodyPr rot="10800000" wrap="none" lIns="91021" tIns="45533" rIns="91021" bIns="45533" anchor="ctr"/>
          <a:lstStyle/>
          <a:p>
            <a:pPr algn="ctr" defTabSz="910406" fontAlgn="base">
              <a:spcBef>
                <a:spcPct val="0"/>
              </a:spcBef>
              <a:spcAft>
                <a:spcPct val="0"/>
              </a:spcAft>
              <a:buSzPct val="120000"/>
              <a:buFontTx/>
              <a:buChar char="•"/>
              <a:defRPr/>
            </a:pPr>
            <a:endParaRPr lang="it-IT" sz="1600" dirty="0">
              <a:solidFill>
                <a:srgbClr val="646464"/>
              </a:solidFill>
              <a:latin typeface="Arial" pitchFamily="34" charset="0"/>
              <a:cs typeface="Arial" pitchFamily="34" charset="0"/>
            </a:endParaRPr>
          </a:p>
        </p:txBody>
      </p:sp>
      <p:sp>
        <p:nvSpPr>
          <p:cNvPr id="8" name="AutoShape 4"/>
          <p:cNvSpPr>
            <a:spLocks noChangeArrowheads="1"/>
          </p:cNvSpPr>
          <p:nvPr userDrawn="1"/>
        </p:nvSpPr>
        <p:spPr bwMode="auto">
          <a:xfrm flipH="1">
            <a:off x="-305" y="3084440"/>
            <a:ext cx="4825073" cy="1473959"/>
          </a:xfrm>
          <a:prstGeom prst="rtTriangle">
            <a:avLst/>
          </a:prstGeom>
          <a:solidFill>
            <a:schemeClr val="bg1"/>
          </a:solidFill>
          <a:ln w="9525">
            <a:noFill/>
            <a:miter lim="800000"/>
            <a:headEnd/>
            <a:tailEnd/>
          </a:ln>
          <a:effectLst/>
        </p:spPr>
        <p:txBody>
          <a:bodyPr wrap="none" lIns="91021" tIns="45533" rIns="91021" bIns="45533" anchor="ctr"/>
          <a:lstStyle/>
          <a:p>
            <a:pPr algn="ctr" defTabSz="910406" fontAlgn="base">
              <a:spcBef>
                <a:spcPct val="0"/>
              </a:spcBef>
              <a:spcAft>
                <a:spcPct val="0"/>
              </a:spcAft>
              <a:buSzPct val="120000"/>
              <a:buFontTx/>
              <a:buChar char="•"/>
              <a:defRPr/>
            </a:pPr>
            <a:endParaRPr lang="it-IT" sz="1600" dirty="0">
              <a:solidFill>
                <a:srgbClr val="646464"/>
              </a:solidFill>
              <a:latin typeface="Arial" pitchFamily="34" charset="0"/>
              <a:cs typeface="Arial" pitchFamily="34" charset="0"/>
            </a:endParaRPr>
          </a:p>
        </p:txBody>
      </p:sp>
      <p:sp>
        <p:nvSpPr>
          <p:cNvPr id="9" name="Rectangle 6"/>
          <p:cNvSpPr>
            <a:spLocks noChangeArrowheads="1"/>
          </p:cNvSpPr>
          <p:nvPr userDrawn="1"/>
        </p:nvSpPr>
        <p:spPr bwMode="auto">
          <a:xfrm>
            <a:off x="-6348" y="4449221"/>
            <a:ext cx="12204704" cy="2408831"/>
          </a:xfrm>
          <a:prstGeom prst="rect">
            <a:avLst/>
          </a:prstGeom>
          <a:solidFill>
            <a:schemeClr val="bg1"/>
          </a:solidFill>
          <a:ln w="9525">
            <a:noFill/>
            <a:miter lim="800000"/>
            <a:headEnd/>
            <a:tailEnd/>
          </a:ln>
          <a:effectLst/>
        </p:spPr>
        <p:txBody>
          <a:bodyPr wrap="none" lIns="91021" tIns="45533" rIns="91021" bIns="45533" anchor="ctr"/>
          <a:lstStyle/>
          <a:p>
            <a:pPr algn="ctr" defTabSz="910406" fontAlgn="base">
              <a:spcBef>
                <a:spcPct val="0"/>
              </a:spcBef>
              <a:spcAft>
                <a:spcPct val="0"/>
              </a:spcAft>
              <a:buSzPct val="120000"/>
              <a:buFont typeface="Arial Narrow" pitchFamily="34" charset="0"/>
              <a:buChar char="–"/>
            </a:pPr>
            <a:endParaRPr lang="it-IT" sz="1300" dirty="0">
              <a:solidFill>
                <a:srgbClr val="000000"/>
              </a:solidFill>
              <a:latin typeface="Arial" pitchFamily="34" charset="0"/>
              <a:cs typeface="Arial" pitchFamily="34" charset="0"/>
            </a:endParaRPr>
          </a:p>
        </p:txBody>
      </p:sp>
      <p:pic>
        <p:nvPicPr>
          <p:cNvPr id="11" name="Picture 2"/>
          <p:cNvPicPr>
            <a:picLocks noChangeAspect="1" noChangeArrowheads="1"/>
          </p:cNvPicPr>
          <p:nvPr userDrawn="1"/>
        </p:nvPicPr>
        <p:blipFill>
          <a:blip r:embed="rId2" cstate="print"/>
          <a:srcRect/>
          <a:stretch>
            <a:fillRect/>
          </a:stretch>
        </p:blipFill>
        <p:spPr bwMode="auto">
          <a:xfrm>
            <a:off x="3029923" y="5747991"/>
            <a:ext cx="1311994" cy="745200"/>
          </a:xfrm>
          <a:prstGeom prst="rect">
            <a:avLst/>
          </a:prstGeom>
          <a:noFill/>
          <a:ln w="9525">
            <a:noFill/>
            <a:miter lim="800000"/>
            <a:headEnd/>
            <a:tailEnd/>
          </a:ln>
          <a:effectLst/>
        </p:spPr>
      </p:pic>
      <p:grpSp>
        <p:nvGrpSpPr>
          <p:cNvPr id="2" name="Group 12"/>
          <p:cNvGrpSpPr/>
          <p:nvPr userDrawn="1"/>
        </p:nvGrpSpPr>
        <p:grpSpPr>
          <a:xfrm>
            <a:off x="-8714" y="2405089"/>
            <a:ext cx="12207064" cy="3349171"/>
            <a:chOff x="-6532" y="2405084"/>
            <a:chExt cx="9150532" cy="3349170"/>
          </a:xfrm>
        </p:grpSpPr>
        <p:sp>
          <p:nvSpPr>
            <p:cNvPr id="14"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algn="ctr" defTabSz="910406" fontAlgn="base">
                <a:spcBef>
                  <a:spcPct val="0"/>
                </a:spcBef>
                <a:spcAft>
                  <a:spcPct val="0"/>
                </a:spcAft>
                <a:buSzPct val="120000"/>
                <a:buFont typeface="Arial Narrow" pitchFamily="34" charset="0"/>
                <a:buChar char="–"/>
              </a:pPr>
              <a:endParaRPr lang="en-GB" sz="1300" dirty="0">
                <a:solidFill>
                  <a:srgbClr val="000000"/>
                </a:solidFill>
              </a:endParaRPr>
            </a:p>
          </p:txBody>
        </p:sp>
        <p:pic>
          <p:nvPicPr>
            <p:cNvPr id="16" name="Picture 3"/>
            <p:cNvPicPr>
              <a:picLocks noChangeAspect="1" noChangeArrowheads="1"/>
            </p:cNvPicPr>
            <p:nvPr userDrawn="1"/>
          </p:nvPicPr>
          <p:blipFill>
            <a:blip r:embed="rId3" cstate="print"/>
            <a:srcRect/>
            <a:stretch>
              <a:fillRect/>
            </a:stretch>
          </p:blipFill>
          <p:spPr bwMode="auto">
            <a:xfrm>
              <a:off x="-6532" y="4411503"/>
              <a:ext cx="2289891" cy="1342751"/>
            </a:xfrm>
            <a:prstGeom prst="rect">
              <a:avLst/>
            </a:prstGeom>
            <a:noFill/>
            <a:ln w="9525">
              <a:noFill/>
              <a:miter lim="800000"/>
              <a:headEnd/>
              <a:tailEnd/>
            </a:ln>
            <a:effectLst/>
          </p:spPr>
        </p:pic>
      </p:grpSp>
      <p:sp>
        <p:nvSpPr>
          <p:cNvPr id="17" name="Title 1"/>
          <p:cNvSpPr>
            <a:spLocks noGrp="1"/>
          </p:cNvSpPr>
          <p:nvPr>
            <p:ph type="ctrTitle"/>
          </p:nvPr>
        </p:nvSpPr>
        <p:spPr>
          <a:xfrm>
            <a:off x="3112021" y="777600"/>
            <a:ext cx="7323813" cy="860400"/>
          </a:xfrm>
        </p:spPr>
        <p:txBody>
          <a:bodyPr/>
          <a:lstStyle>
            <a:lvl1pPr>
              <a:defRPr>
                <a:solidFill>
                  <a:schemeClr val="tx1"/>
                </a:solidFill>
              </a:defRPr>
            </a:lvl1pPr>
          </a:lstStyle>
          <a:p>
            <a:r>
              <a:rPr lang="en-US" dirty="0" smtClean="0"/>
              <a:t>Click to edit Master title style</a:t>
            </a:r>
            <a:endParaRPr lang="en-GB" dirty="0"/>
          </a:p>
        </p:txBody>
      </p:sp>
      <p:sp>
        <p:nvSpPr>
          <p:cNvPr id="18" name="Subtitle 2"/>
          <p:cNvSpPr>
            <a:spLocks noGrp="1"/>
          </p:cNvSpPr>
          <p:nvPr>
            <p:ph type="subTitle" idx="1"/>
          </p:nvPr>
        </p:nvSpPr>
        <p:spPr>
          <a:xfrm>
            <a:off x="3112021" y="1753200"/>
            <a:ext cx="7323813" cy="968400"/>
          </a:xfrm>
        </p:spPr>
        <p:txBody>
          <a:bodyPr/>
          <a:lstStyle>
            <a:lvl1pPr marL="0" indent="0" algn="l">
              <a:buNone/>
              <a:defRPr sz="2000">
                <a:solidFill>
                  <a:schemeClr val="tx1"/>
                </a:solidFill>
              </a:defRPr>
            </a:lvl1pPr>
            <a:lvl2pPr marL="0" indent="0" algn="l">
              <a:buNone/>
              <a:defRPr sz="1600">
                <a:solidFill>
                  <a:schemeClr val="tx1">
                    <a:tint val="75000"/>
                  </a:schemeClr>
                </a:solidFill>
              </a:defRPr>
            </a:lvl2pPr>
            <a:lvl3pPr marL="910406" indent="0" algn="ctr">
              <a:buNone/>
              <a:defRPr>
                <a:solidFill>
                  <a:schemeClr val="tx1">
                    <a:tint val="75000"/>
                  </a:schemeClr>
                </a:solidFill>
              </a:defRPr>
            </a:lvl3pPr>
            <a:lvl4pPr marL="1365598" indent="0" algn="ctr">
              <a:buNone/>
              <a:defRPr>
                <a:solidFill>
                  <a:schemeClr val="tx1">
                    <a:tint val="75000"/>
                  </a:schemeClr>
                </a:solidFill>
              </a:defRPr>
            </a:lvl4pPr>
            <a:lvl5pPr marL="1820814" indent="0" algn="ctr">
              <a:buNone/>
              <a:defRPr>
                <a:solidFill>
                  <a:schemeClr val="tx1">
                    <a:tint val="75000"/>
                  </a:schemeClr>
                </a:solidFill>
              </a:defRPr>
            </a:lvl5pPr>
            <a:lvl6pPr marL="2276015" indent="0" algn="ctr">
              <a:buNone/>
              <a:defRPr>
                <a:solidFill>
                  <a:schemeClr val="tx1">
                    <a:tint val="75000"/>
                  </a:schemeClr>
                </a:solidFill>
              </a:defRPr>
            </a:lvl6pPr>
            <a:lvl7pPr marL="2731211" indent="0" algn="ctr">
              <a:buNone/>
              <a:defRPr>
                <a:solidFill>
                  <a:schemeClr val="tx1">
                    <a:tint val="75000"/>
                  </a:schemeClr>
                </a:solidFill>
              </a:defRPr>
            </a:lvl7pPr>
            <a:lvl8pPr marL="3186415" indent="0" algn="ctr">
              <a:buNone/>
              <a:defRPr>
                <a:solidFill>
                  <a:schemeClr val="tx1">
                    <a:tint val="75000"/>
                  </a:schemeClr>
                </a:solidFill>
              </a:defRPr>
            </a:lvl8pPr>
            <a:lvl9pPr marL="3641620" indent="0" algn="ctr">
              <a:buNone/>
              <a:defRPr>
                <a:solidFill>
                  <a:schemeClr val="tx1">
                    <a:tint val="75000"/>
                  </a:schemeClr>
                </a:solidFill>
              </a:defRPr>
            </a:lvl9pPr>
          </a:lstStyle>
          <a:p>
            <a:r>
              <a:rPr lang="en-US" dirty="0" smtClean="0"/>
              <a:t>Click to edit Master subtitle style</a:t>
            </a:r>
            <a:endParaRPr lang="en-GB" dirty="0"/>
          </a:p>
        </p:txBody>
      </p:sp>
      <p:pic>
        <p:nvPicPr>
          <p:cNvPr id="12" name="Picture 7"/>
          <p:cNvPicPr>
            <a:picLocks noChangeAspect="1" noChangeArrowheads="1"/>
          </p:cNvPicPr>
          <p:nvPr userDrawn="1"/>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829444" y="6076972"/>
            <a:ext cx="1665783" cy="416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106925341"/>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aphicFrame>
        <p:nvGraphicFramePr>
          <p:cNvPr id="9" name="Object 8" hidden="1"/>
          <p:cNvGraphicFramePr>
            <a:graphicFrameLocks/>
          </p:cNvGraphicFramePr>
          <p:nvPr>
            <p:custDataLst>
              <p:tags r:id="rId2"/>
            </p:custDataLst>
          </p:nvPr>
        </p:nvGraphicFramePr>
        <p:xfrm>
          <a:off x="2" y="32"/>
          <a:ext cx="211778" cy="158751"/>
        </p:xfrm>
        <a:graphic>
          <a:graphicData uri="http://schemas.openxmlformats.org/presentationml/2006/ole">
            <mc:AlternateContent xmlns:mc="http://schemas.openxmlformats.org/markup-compatibility/2006">
              <mc:Choice xmlns:v="urn:schemas-microsoft-com:vml" Requires="v">
                <p:oleObj spid="_x0000_s6352" name="think-cell Slide" r:id="rId6" imgW="0" imgH="0" progId="">
                  <p:embed/>
                </p:oleObj>
              </mc:Choice>
              <mc:Fallback>
                <p:oleObj name="think-cell Slide" r:id="rId6"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 y="32"/>
                        <a:ext cx="211778" cy="158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3"/>
            </p:custDataLst>
          </p:nvPr>
        </p:nvSpPr>
        <p:spPr/>
        <p:txBody>
          <a:bodyPr/>
          <a:lstStyle>
            <a:lvl1pPr>
              <a:defRPr>
                <a:latin typeface="Arial" pitchFamily="34" charset="0"/>
                <a:cs typeface="Arial" pitchFamily="34" charset="0"/>
              </a:defRPr>
            </a:lvl1pPr>
          </a:lstStyle>
          <a:p>
            <a:r>
              <a:rPr lang="it-IT" noProof="0" smtClean="0"/>
              <a:t>Click to edit Master title style</a:t>
            </a:r>
            <a:endParaRPr lang="it-IT" noProof="0"/>
          </a:p>
        </p:txBody>
      </p:sp>
      <p:sp>
        <p:nvSpPr>
          <p:cNvPr id="5" name="Rectangle 3"/>
          <p:cNvSpPr>
            <a:spLocks noGrp="1" noChangeArrowheads="1"/>
          </p:cNvSpPr>
          <p:nvPr>
            <p:ph idx="1"/>
            <p:custDataLst>
              <p:tags r:id="rId4"/>
            </p:custDataLst>
          </p:nvPr>
        </p:nvSpPr>
        <p:spPr bwMode="auto">
          <a:xfrm>
            <a:off x="1193256" y="1220792"/>
            <a:ext cx="9813962" cy="47021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54059" indent="-354059">
              <a:buSzPct val="100000"/>
              <a:buFont typeface="Arial" pitchFamily="34" charset="0"/>
              <a:buChar char="•"/>
              <a:defRPr sz="1600">
                <a:latin typeface="Arial" pitchFamily="34" charset="0"/>
                <a:cs typeface="Arial" pitchFamily="34" charset="0"/>
              </a:defRPr>
            </a:lvl1pPr>
            <a:lvl2pPr marL="354059" indent="-172283">
              <a:buSzPct val="100000"/>
              <a:buFont typeface="Arial" pitchFamily="34" charset="0"/>
              <a:buChar char="•"/>
              <a:defRPr sz="1600">
                <a:latin typeface="Arial" pitchFamily="34" charset="0"/>
                <a:cs typeface="Arial" pitchFamily="34" charset="0"/>
              </a:defRPr>
            </a:lvl2pPr>
            <a:lvl3pPr marL="535791" indent="-181769">
              <a:buSzPct val="100000"/>
              <a:buFont typeface="Arial" pitchFamily="34" charset="0"/>
              <a:buChar char="•"/>
              <a:defRPr sz="1600">
                <a:latin typeface="Arial" pitchFamily="34" charset="0"/>
                <a:cs typeface="Arial" pitchFamily="34" charset="0"/>
              </a:defRPr>
            </a:lvl3pPr>
            <a:lvl4pPr marL="717573" indent="-181769">
              <a:buSzPct val="100000"/>
              <a:buFont typeface="Arial" pitchFamily="34" charset="0"/>
              <a:buChar char="•"/>
              <a:defRPr sz="1600">
                <a:latin typeface="Arial" pitchFamily="34" charset="0"/>
                <a:cs typeface="Arial" pitchFamily="34" charset="0"/>
              </a:defRPr>
            </a:lvl4pPr>
            <a:lvl5pPr>
              <a:buFont typeface="Arial" pitchFamily="34" charset="0"/>
              <a:buChar char="•"/>
              <a:defRPr sz="1100">
                <a:latin typeface="Arial" pitchFamily="34" charset="0"/>
                <a:cs typeface="Arial" pitchFamily="34" charset="0"/>
              </a:defRPr>
            </a:lvl5pPr>
          </a:lstStyle>
          <a:p>
            <a:pPr lvl="0"/>
            <a:r>
              <a:rPr lang="it-IT" noProof="0" dirty="0" smtClean="0"/>
              <a:t>Click to </a:t>
            </a:r>
            <a:r>
              <a:rPr lang="it-IT" noProof="0" dirty="0" err="1" smtClean="0"/>
              <a:t>edit</a:t>
            </a:r>
            <a:r>
              <a:rPr lang="it-IT" noProof="0" dirty="0" smtClean="0"/>
              <a:t> Master text </a:t>
            </a:r>
            <a:r>
              <a:rPr lang="it-IT" noProof="0" dirty="0" err="1" smtClean="0"/>
              <a:t>styles</a:t>
            </a:r>
            <a:endParaRPr lang="it-IT" noProof="0" dirty="0" smtClean="0"/>
          </a:p>
        </p:txBody>
      </p:sp>
      <p:sp>
        <p:nvSpPr>
          <p:cNvPr id="7" name="Foliennummernplatzhalter 5"/>
          <p:cNvSpPr>
            <a:spLocks noGrp="1"/>
          </p:cNvSpPr>
          <p:nvPr>
            <p:ph type="sldNum" sz="quarter" idx="4"/>
          </p:nvPr>
        </p:nvSpPr>
        <p:spPr>
          <a:xfrm>
            <a:off x="813228" y="6403343"/>
            <a:ext cx="230836" cy="190500"/>
          </a:xfrm>
          <a:prstGeom prst="rect">
            <a:avLst/>
          </a:prstGeom>
        </p:spPr>
        <p:txBody>
          <a:bodyPr vert="horz" lIns="0" tIns="0" rIns="0" bIns="0" rtlCol="0" anchor="b" anchorCtr="0"/>
          <a:lstStyle>
            <a:lvl1pPr algn="l">
              <a:lnSpc>
                <a:spcPts val="800"/>
              </a:lnSpc>
              <a:defRPr sz="1100">
                <a:solidFill>
                  <a:schemeClr val="tx1">
                    <a:tint val="75000"/>
                  </a:schemeClr>
                </a:solidFill>
                <a:latin typeface="+mn-lt"/>
              </a:defRPr>
            </a:lvl1pPr>
          </a:lstStyle>
          <a:p>
            <a:pPr defTabSz="910406" fontAlgn="base">
              <a:spcBef>
                <a:spcPct val="0"/>
              </a:spcBef>
              <a:spcAft>
                <a:spcPct val="0"/>
              </a:spcAft>
              <a:buSzPct val="120000"/>
              <a:buFont typeface="Arial Narrow" pitchFamily="34" charset="0"/>
              <a:buChar char="–"/>
            </a:pPr>
            <a:fld id="{516F779F-FD05-4C92-8BC5-DCA8A49D41D8}" type="slidenum">
              <a:rPr lang="en-GB" smtClean="0">
                <a:solidFill>
                  <a:srgbClr val="646464">
                    <a:tint val="75000"/>
                  </a:srgbClr>
                </a:solidFill>
              </a:rPr>
              <a:pPr defTabSz="910406" fontAlgn="base">
                <a:spcBef>
                  <a:spcPct val="0"/>
                </a:spcBef>
                <a:spcAft>
                  <a:spcPct val="0"/>
                </a:spcAft>
                <a:buSzPct val="120000"/>
                <a:buFont typeface="Arial Narrow" pitchFamily="34" charset="0"/>
                <a:buChar char="–"/>
              </a:pPr>
              <a:t>‹#›</a:t>
            </a:fld>
            <a:endParaRPr lang="en-GB" dirty="0">
              <a:solidFill>
                <a:srgbClr val="646464">
                  <a:tint val="75000"/>
                </a:srgbClr>
              </a:solidFill>
            </a:endParaRPr>
          </a:p>
        </p:txBody>
      </p:sp>
    </p:spTree>
    <p:extLst>
      <p:ext uri="{BB962C8B-B14F-4D97-AF65-F5344CB8AC3E}">
        <p14:creationId xmlns:p14="http://schemas.microsoft.com/office/powerpoint/2010/main" val="3159049760"/>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graphicFrame>
        <p:nvGraphicFramePr>
          <p:cNvPr id="9" name="Object 8" hidden="1"/>
          <p:cNvGraphicFramePr>
            <a:graphicFrameLocks/>
          </p:cNvGraphicFramePr>
          <p:nvPr>
            <p:custDataLst>
              <p:tags r:id="rId2"/>
            </p:custDataLst>
            <p:extLst>
              <p:ext uri="{D42A27DB-BD31-4B8C-83A1-F6EECF244321}">
                <p14:modId xmlns:p14="http://schemas.microsoft.com/office/powerpoint/2010/main" val="3196711403"/>
              </p:ext>
            </p:extLst>
          </p:nvPr>
        </p:nvGraphicFramePr>
        <p:xfrm>
          <a:off x="2" y="32"/>
          <a:ext cx="211778" cy="158751"/>
        </p:xfrm>
        <a:graphic>
          <a:graphicData uri="http://schemas.openxmlformats.org/presentationml/2006/ole">
            <mc:AlternateContent xmlns:mc="http://schemas.openxmlformats.org/markup-compatibility/2006">
              <mc:Choice xmlns:v="urn:schemas-microsoft-com:vml" Requires="v">
                <p:oleObj spid="_x0000_s7376" name="think-cell Slide" r:id="rId7" imgW="0" imgH="0" progId="">
                  <p:embed/>
                </p:oleObj>
              </mc:Choice>
              <mc:Fallback>
                <p:oleObj name="think-cell Slide" r:id="rId7"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 y="32"/>
                        <a:ext cx="211778" cy="158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Freeform 14"/>
          <p:cNvSpPr>
            <a:spLocks/>
          </p:cNvSpPr>
          <p:nvPr userDrawn="1">
            <p:custDataLst>
              <p:tags r:id="rId3"/>
            </p:custDataLst>
          </p:nvPr>
        </p:nvSpPr>
        <p:spPr bwMode="auto">
          <a:xfrm>
            <a:off x="0" y="2520951"/>
            <a:ext cx="9163588" cy="1498600"/>
          </a:xfrm>
          <a:custGeom>
            <a:avLst/>
            <a:gdLst>
              <a:gd name="T0" fmla="*/ 1 w 4332"/>
              <a:gd name="T1" fmla="*/ 4 h 796"/>
              <a:gd name="T2" fmla="*/ 0 w 4332"/>
              <a:gd name="T3" fmla="*/ 796 h 796"/>
              <a:gd name="T4" fmla="*/ 4177 w 4332"/>
              <a:gd name="T5" fmla="*/ 796 h 796"/>
              <a:gd name="T6" fmla="*/ 4332 w 4332"/>
              <a:gd name="T7" fmla="*/ 0 h 796"/>
              <a:gd name="T8" fmla="*/ 1 w 4332"/>
              <a:gd name="T9" fmla="*/ 4 h 796"/>
              <a:gd name="T10" fmla="*/ 0 60000 65536"/>
              <a:gd name="T11" fmla="*/ 0 60000 65536"/>
              <a:gd name="T12" fmla="*/ 0 60000 65536"/>
              <a:gd name="T13" fmla="*/ 0 60000 65536"/>
              <a:gd name="T14" fmla="*/ 0 60000 65536"/>
              <a:gd name="T15" fmla="*/ 0 w 4332"/>
              <a:gd name="T16" fmla="*/ 0 h 796"/>
              <a:gd name="T17" fmla="*/ 4332 w 4332"/>
              <a:gd name="T18" fmla="*/ 796 h 796"/>
            </a:gdLst>
            <a:ahLst/>
            <a:cxnLst>
              <a:cxn ang="T10">
                <a:pos x="T0" y="T1"/>
              </a:cxn>
              <a:cxn ang="T11">
                <a:pos x="T2" y="T3"/>
              </a:cxn>
              <a:cxn ang="T12">
                <a:pos x="T4" y="T5"/>
              </a:cxn>
              <a:cxn ang="T13">
                <a:pos x="T6" y="T7"/>
              </a:cxn>
              <a:cxn ang="T14">
                <a:pos x="T8" y="T9"/>
              </a:cxn>
            </a:cxnLst>
            <a:rect l="T15" t="T16" r="T17" b="T18"/>
            <a:pathLst>
              <a:path w="4332" h="796">
                <a:moveTo>
                  <a:pt x="1" y="4"/>
                </a:moveTo>
                <a:lnTo>
                  <a:pt x="0" y="796"/>
                </a:lnTo>
                <a:lnTo>
                  <a:pt x="4177" y="796"/>
                </a:lnTo>
                <a:lnTo>
                  <a:pt x="4332" y="0"/>
                </a:lnTo>
                <a:lnTo>
                  <a:pt x="1" y="4"/>
                </a:lnTo>
                <a:close/>
              </a:path>
            </a:pathLst>
          </a:custGeom>
          <a:solidFill>
            <a:srgbClr val="808080"/>
          </a:solidFill>
          <a:ln w="9525">
            <a:noFill/>
            <a:round/>
            <a:headEnd/>
            <a:tailEnd/>
          </a:ln>
        </p:spPr>
        <p:txBody>
          <a:bodyPr lIns="91021" tIns="45533" rIns="91021" bIns="45533"/>
          <a:lstStyle/>
          <a:p>
            <a:pPr defTabSz="910406">
              <a:defRPr/>
            </a:pPr>
            <a:endParaRPr lang="it-IT" sz="1700" b="1" i="1" kern="0" dirty="0" smtClean="0">
              <a:solidFill>
                <a:srgbClr val="646464"/>
              </a:solidFill>
              <a:latin typeface="EYInterstate" panose="02000503020000020004" pitchFamily="2" charset="0"/>
            </a:endParaRPr>
          </a:p>
        </p:txBody>
      </p:sp>
      <p:sp>
        <p:nvSpPr>
          <p:cNvPr id="7" name="Foliennummernplatzhalter 5"/>
          <p:cNvSpPr>
            <a:spLocks noGrp="1"/>
          </p:cNvSpPr>
          <p:nvPr>
            <p:ph type="sldNum" sz="quarter" idx="4"/>
            <p:custDataLst>
              <p:tags r:id="rId4"/>
            </p:custDataLst>
          </p:nvPr>
        </p:nvSpPr>
        <p:spPr>
          <a:xfrm>
            <a:off x="813228" y="6403343"/>
            <a:ext cx="230836" cy="190500"/>
          </a:xfrm>
          <a:prstGeom prst="rect">
            <a:avLst/>
          </a:prstGeom>
        </p:spPr>
        <p:txBody>
          <a:bodyPr vert="horz" lIns="0" tIns="0" rIns="0" bIns="0" rtlCol="0" anchor="b" anchorCtr="0"/>
          <a:lstStyle>
            <a:lvl1pPr algn="l">
              <a:lnSpc>
                <a:spcPts val="800"/>
              </a:lnSpc>
              <a:defRPr sz="1100">
                <a:solidFill>
                  <a:schemeClr val="tx1">
                    <a:tint val="75000"/>
                  </a:schemeClr>
                </a:solidFill>
                <a:latin typeface="EYInterstate Light" panose="02000506000000020004" pitchFamily="2" charset="0"/>
              </a:defRPr>
            </a:lvl1pPr>
          </a:lstStyle>
          <a:p>
            <a:pPr defTabSz="910406" fontAlgn="base">
              <a:spcBef>
                <a:spcPct val="0"/>
              </a:spcBef>
              <a:spcAft>
                <a:spcPct val="0"/>
              </a:spcAft>
              <a:buSzPct val="120000"/>
              <a:buFont typeface="Arial Narrow" pitchFamily="34" charset="0"/>
              <a:buChar char="–"/>
            </a:pPr>
            <a:fld id="{516F779F-FD05-4C92-8BC5-DCA8A49D41D8}" type="slidenum">
              <a:rPr lang="en-GB" smtClean="0">
                <a:solidFill>
                  <a:srgbClr val="646464">
                    <a:tint val="75000"/>
                  </a:srgbClr>
                </a:solidFill>
              </a:rPr>
              <a:pPr defTabSz="910406" fontAlgn="base">
                <a:spcBef>
                  <a:spcPct val="0"/>
                </a:spcBef>
                <a:spcAft>
                  <a:spcPct val="0"/>
                </a:spcAft>
                <a:buSzPct val="120000"/>
                <a:buFont typeface="Arial Narrow" pitchFamily="34" charset="0"/>
                <a:buChar char="–"/>
              </a:pPr>
              <a:t>‹#›</a:t>
            </a:fld>
            <a:endParaRPr lang="en-GB" dirty="0">
              <a:solidFill>
                <a:srgbClr val="646464">
                  <a:tint val="75000"/>
                </a:srgbClr>
              </a:solidFill>
            </a:endParaRPr>
          </a:p>
        </p:txBody>
      </p:sp>
      <p:sp>
        <p:nvSpPr>
          <p:cNvPr id="15" name="Rectangle 6"/>
          <p:cNvSpPr>
            <a:spLocks noChangeArrowheads="1"/>
          </p:cNvSpPr>
          <p:nvPr userDrawn="1">
            <p:custDataLst>
              <p:tags r:id="rId5"/>
            </p:custDataLst>
          </p:nvPr>
        </p:nvSpPr>
        <p:spPr bwMode="auto">
          <a:xfrm>
            <a:off x="-6348" y="16876"/>
            <a:ext cx="12204704" cy="2408831"/>
          </a:xfrm>
          <a:prstGeom prst="rect">
            <a:avLst/>
          </a:prstGeom>
          <a:solidFill>
            <a:schemeClr val="bg1"/>
          </a:solidFill>
          <a:ln w="9525">
            <a:noFill/>
            <a:miter lim="800000"/>
            <a:headEnd/>
            <a:tailEnd/>
          </a:ln>
          <a:effectLst/>
        </p:spPr>
        <p:txBody>
          <a:bodyPr wrap="none" lIns="91021" tIns="45533" rIns="91021" bIns="45533" anchor="ctr"/>
          <a:lstStyle/>
          <a:p>
            <a:pPr algn="ctr" defTabSz="910406" fontAlgn="base">
              <a:spcBef>
                <a:spcPct val="0"/>
              </a:spcBef>
              <a:spcAft>
                <a:spcPct val="0"/>
              </a:spcAft>
              <a:buSzPct val="120000"/>
              <a:buFont typeface="Arial Narrow" pitchFamily="34" charset="0"/>
              <a:buChar char="–"/>
            </a:pPr>
            <a:endParaRPr lang="it-IT" sz="1300" dirty="0">
              <a:solidFill>
                <a:srgbClr val="000000"/>
              </a:solidFill>
              <a:latin typeface="EYInterstate" panose="02000503020000020004" pitchFamily="2" charset="0"/>
              <a:cs typeface="Arial" pitchFamily="34" charset="0"/>
            </a:endParaRPr>
          </a:p>
        </p:txBody>
      </p:sp>
    </p:spTree>
    <p:extLst>
      <p:ext uri="{BB962C8B-B14F-4D97-AF65-F5344CB8AC3E}">
        <p14:creationId xmlns:p14="http://schemas.microsoft.com/office/powerpoint/2010/main" val="3664111790"/>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9" name="Object 8" hidden="1"/>
          <p:cNvGraphicFramePr>
            <a:graphicFrameLocks/>
          </p:cNvGraphicFramePr>
          <p:nvPr>
            <p:custDataLst>
              <p:tags r:id="rId2"/>
            </p:custDataLst>
          </p:nvPr>
        </p:nvGraphicFramePr>
        <p:xfrm>
          <a:off x="2" y="32"/>
          <a:ext cx="211778" cy="158751"/>
        </p:xfrm>
        <a:graphic>
          <a:graphicData uri="http://schemas.openxmlformats.org/presentationml/2006/ole">
            <mc:AlternateContent xmlns:mc="http://schemas.openxmlformats.org/markup-compatibility/2006">
              <mc:Choice xmlns:v="urn:schemas-microsoft-com:vml" Requires="v">
                <p:oleObj spid="_x0000_s8400" name="think-cell Slide" r:id="rId6" imgW="0" imgH="0" progId="">
                  <p:embed/>
                </p:oleObj>
              </mc:Choice>
              <mc:Fallback>
                <p:oleObj name="think-cell Slide" r:id="rId6"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 y="32"/>
                        <a:ext cx="211778" cy="158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3"/>
            </p:custDataLst>
          </p:nvPr>
        </p:nvSpPr>
        <p:spPr/>
        <p:txBody>
          <a:bodyPr/>
          <a:lstStyle>
            <a:lvl1pPr>
              <a:defRPr>
                <a:latin typeface="EYInterstate" panose="02000503020000020004" pitchFamily="2" charset="0"/>
                <a:cs typeface="Arial" pitchFamily="34" charset="0"/>
              </a:defRPr>
            </a:lvl1pPr>
          </a:lstStyle>
          <a:p>
            <a:r>
              <a:rPr lang="it-IT" noProof="0" dirty="0" smtClean="0"/>
              <a:t>Click to </a:t>
            </a:r>
            <a:r>
              <a:rPr lang="it-IT" noProof="0" dirty="0" err="1" smtClean="0"/>
              <a:t>edit</a:t>
            </a:r>
            <a:r>
              <a:rPr lang="it-IT" noProof="0" dirty="0" smtClean="0"/>
              <a:t> Master </a:t>
            </a:r>
            <a:r>
              <a:rPr lang="it-IT" noProof="0" dirty="0" err="1" smtClean="0"/>
              <a:t>title</a:t>
            </a:r>
            <a:r>
              <a:rPr lang="it-IT" noProof="0" dirty="0" smtClean="0"/>
              <a:t> style</a:t>
            </a:r>
            <a:endParaRPr lang="it-IT" noProof="0" dirty="0"/>
          </a:p>
        </p:txBody>
      </p:sp>
      <p:sp>
        <p:nvSpPr>
          <p:cNvPr id="5" name="Rectangle 3"/>
          <p:cNvSpPr>
            <a:spLocks noGrp="1" noChangeArrowheads="1"/>
          </p:cNvSpPr>
          <p:nvPr>
            <p:ph idx="1"/>
            <p:custDataLst>
              <p:tags r:id="rId4"/>
            </p:custDataLst>
          </p:nvPr>
        </p:nvSpPr>
        <p:spPr bwMode="auto">
          <a:xfrm>
            <a:off x="607806" y="1220792"/>
            <a:ext cx="10984868" cy="47021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181769" indent="-181769">
              <a:buSzPct val="100000"/>
              <a:buFont typeface="Arial" pitchFamily="34" charset="0"/>
              <a:buChar char="•"/>
              <a:defRPr sz="1300">
                <a:latin typeface="EYInterstate Light" panose="02000506000000020004" pitchFamily="2" charset="0"/>
                <a:cs typeface="Arial" pitchFamily="34" charset="0"/>
              </a:defRPr>
            </a:lvl1pPr>
            <a:lvl2pPr marL="354059" indent="-172283">
              <a:buSzPct val="100000"/>
              <a:buFont typeface="Arial" pitchFamily="34" charset="0"/>
              <a:buChar char="•"/>
              <a:defRPr sz="1200">
                <a:latin typeface="EYInterstate Light" panose="02000506000000020004" pitchFamily="2" charset="0"/>
                <a:cs typeface="Arial" pitchFamily="34" charset="0"/>
              </a:defRPr>
            </a:lvl2pPr>
            <a:lvl3pPr marL="535791" indent="-181769">
              <a:buSzPct val="100000"/>
              <a:buFont typeface="Arial" pitchFamily="34" charset="0"/>
              <a:buChar char="•"/>
              <a:defRPr sz="1200">
                <a:latin typeface="EYInterstate Light" panose="02000506000000020004" pitchFamily="2" charset="0"/>
                <a:cs typeface="Arial" pitchFamily="34" charset="0"/>
              </a:defRPr>
            </a:lvl3pPr>
            <a:lvl4pPr marL="717573" indent="-181769">
              <a:buSzPct val="100000"/>
              <a:buFont typeface="Arial" pitchFamily="34" charset="0"/>
              <a:buChar char="•"/>
              <a:defRPr sz="1100">
                <a:latin typeface="EYInterstate Light" panose="02000506000000020004" pitchFamily="2" charset="0"/>
                <a:cs typeface="Arial" pitchFamily="34" charset="0"/>
              </a:defRPr>
            </a:lvl4pPr>
            <a:lvl5pPr>
              <a:buFont typeface="Arial" pitchFamily="34" charset="0"/>
              <a:buChar char="•"/>
              <a:defRPr sz="1100">
                <a:latin typeface="Arial" pitchFamily="34" charset="0"/>
                <a:cs typeface="Arial" pitchFamily="34" charset="0"/>
              </a:defRPr>
            </a:lvl5pPr>
          </a:lstStyle>
          <a:p>
            <a:pPr lvl="0"/>
            <a:r>
              <a:rPr lang="it-IT" noProof="0" dirty="0" smtClean="0"/>
              <a:t>Click </a:t>
            </a:r>
            <a:r>
              <a:rPr lang="it-IT" noProof="0" dirty="0" err="1" smtClean="0"/>
              <a:t>to</a:t>
            </a:r>
            <a:r>
              <a:rPr lang="it-IT" noProof="0" dirty="0" smtClean="0"/>
              <a:t> </a:t>
            </a:r>
            <a:r>
              <a:rPr lang="it-IT" noProof="0" dirty="0" err="1" smtClean="0"/>
              <a:t>edit</a:t>
            </a:r>
            <a:r>
              <a:rPr lang="it-IT" noProof="0" dirty="0" smtClean="0"/>
              <a:t> Master text </a:t>
            </a:r>
            <a:r>
              <a:rPr lang="it-IT" noProof="0" dirty="0" err="1" smtClean="0"/>
              <a:t>styles</a:t>
            </a:r>
            <a:endParaRPr lang="it-IT" noProof="0" dirty="0" smtClean="0"/>
          </a:p>
          <a:p>
            <a:pPr lvl="1"/>
            <a:r>
              <a:rPr lang="it-IT" noProof="0" dirty="0" err="1" smtClean="0"/>
              <a:t>Second</a:t>
            </a:r>
            <a:r>
              <a:rPr lang="it-IT" noProof="0" dirty="0" smtClean="0"/>
              <a:t> </a:t>
            </a:r>
            <a:r>
              <a:rPr lang="it-IT" noProof="0" dirty="0" err="1" smtClean="0"/>
              <a:t>level</a:t>
            </a:r>
            <a:endParaRPr lang="it-IT" noProof="0" dirty="0" smtClean="0"/>
          </a:p>
          <a:p>
            <a:pPr lvl="2"/>
            <a:r>
              <a:rPr lang="it-IT" noProof="0" dirty="0" err="1" smtClean="0"/>
              <a:t>Third</a:t>
            </a:r>
            <a:r>
              <a:rPr lang="it-IT" noProof="0" dirty="0" smtClean="0"/>
              <a:t> </a:t>
            </a:r>
            <a:r>
              <a:rPr lang="it-IT" noProof="0" dirty="0" err="1" smtClean="0"/>
              <a:t>level</a:t>
            </a:r>
            <a:endParaRPr lang="it-IT" noProof="0" dirty="0" smtClean="0"/>
          </a:p>
          <a:p>
            <a:pPr lvl="3"/>
            <a:r>
              <a:rPr lang="it-IT" noProof="0" dirty="0" err="1" smtClean="0"/>
              <a:t>Fourth</a:t>
            </a:r>
            <a:r>
              <a:rPr lang="it-IT" noProof="0" dirty="0" smtClean="0"/>
              <a:t> </a:t>
            </a:r>
            <a:r>
              <a:rPr lang="it-IT" noProof="0" dirty="0" err="1" smtClean="0"/>
              <a:t>level</a:t>
            </a:r>
            <a:endParaRPr lang="it-IT" noProof="0" dirty="0" smtClean="0"/>
          </a:p>
        </p:txBody>
      </p:sp>
      <p:sp>
        <p:nvSpPr>
          <p:cNvPr id="7" name="Foliennummernplatzhalter 5"/>
          <p:cNvSpPr>
            <a:spLocks noGrp="1"/>
          </p:cNvSpPr>
          <p:nvPr>
            <p:ph type="sldNum" sz="quarter" idx="4"/>
          </p:nvPr>
        </p:nvSpPr>
        <p:spPr>
          <a:xfrm>
            <a:off x="813228" y="6403343"/>
            <a:ext cx="230836" cy="190500"/>
          </a:xfrm>
          <a:prstGeom prst="rect">
            <a:avLst/>
          </a:prstGeom>
        </p:spPr>
        <p:txBody>
          <a:bodyPr vert="horz" lIns="0" tIns="0" rIns="0" bIns="0" rtlCol="0" anchor="b" anchorCtr="0"/>
          <a:lstStyle>
            <a:lvl1pPr algn="l">
              <a:lnSpc>
                <a:spcPts val="800"/>
              </a:lnSpc>
              <a:defRPr sz="1100">
                <a:solidFill>
                  <a:schemeClr val="tx1">
                    <a:tint val="75000"/>
                  </a:schemeClr>
                </a:solidFill>
                <a:latin typeface="+mn-lt"/>
              </a:defRPr>
            </a:lvl1pPr>
          </a:lstStyle>
          <a:p>
            <a:pPr defTabSz="910406" fontAlgn="base">
              <a:spcBef>
                <a:spcPct val="0"/>
              </a:spcBef>
              <a:spcAft>
                <a:spcPct val="0"/>
              </a:spcAft>
              <a:buSzPct val="120000"/>
              <a:buFont typeface="Arial Narrow" pitchFamily="34" charset="0"/>
              <a:buChar char="–"/>
            </a:pPr>
            <a:fld id="{516F779F-FD05-4C92-8BC5-DCA8A49D41D8}" type="slidenum">
              <a:rPr lang="en-GB" smtClean="0">
                <a:solidFill>
                  <a:srgbClr val="646464">
                    <a:tint val="75000"/>
                  </a:srgbClr>
                </a:solidFill>
              </a:rPr>
              <a:pPr defTabSz="910406" fontAlgn="base">
                <a:spcBef>
                  <a:spcPct val="0"/>
                </a:spcBef>
                <a:spcAft>
                  <a:spcPct val="0"/>
                </a:spcAft>
                <a:buSzPct val="120000"/>
                <a:buFont typeface="Arial Narrow" pitchFamily="34" charset="0"/>
                <a:buChar char="–"/>
              </a:pPr>
              <a:t>‹#›</a:t>
            </a:fld>
            <a:endParaRPr lang="en-GB" dirty="0">
              <a:solidFill>
                <a:srgbClr val="646464">
                  <a:tint val="75000"/>
                </a:srgbClr>
              </a:solidFill>
            </a:endParaRPr>
          </a:p>
        </p:txBody>
      </p:sp>
    </p:spTree>
    <p:extLst>
      <p:ext uri="{BB962C8B-B14F-4D97-AF65-F5344CB8AC3E}">
        <p14:creationId xmlns:p14="http://schemas.microsoft.com/office/powerpoint/2010/main" val="247255738"/>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9" name="Object 8" hidden="1"/>
          <p:cNvGraphicFramePr>
            <a:graphicFrameLocks/>
          </p:cNvGraphicFramePr>
          <p:nvPr>
            <p:custDataLst>
              <p:tags r:id="rId2"/>
            </p:custDataLst>
          </p:nvPr>
        </p:nvGraphicFramePr>
        <p:xfrm>
          <a:off x="2" y="32"/>
          <a:ext cx="211778" cy="158751"/>
        </p:xfrm>
        <a:graphic>
          <a:graphicData uri="http://schemas.openxmlformats.org/presentationml/2006/ole">
            <mc:AlternateContent xmlns:mc="http://schemas.openxmlformats.org/markup-compatibility/2006">
              <mc:Choice xmlns:v="urn:schemas-microsoft-com:vml" Requires="v">
                <p:oleObj spid="_x0000_s9424" name="think-cell Slide" r:id="rId6" imgW="0" imgH="0" progId="">
                  <p:embed/>
                </p:oleObj>
              </mc:Choice>
              <mc:Fallback>
                <p:oleObj name="think-cell Slide" r:id="rId6"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 y="32"/>
                        <a:ext cx="211778" cy="158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3"/>
            </p:custDataLst>
          </p:nvPr>
        </p:nvSpPr>
        <p:spPr/>
        <p:txBody>
          <a:bodyPr/>
          <a:lstStyle>
            <a:lvl1pPr>
              <a:defRPr>
                <a:latin typeface="EYInterstate" panose="02000503020000020004" pitchFamily="2" charset="0"/>
                <a:cs typeface="Arial" pitchFamily="34" charset="0"/>
              </a:defRPr>
            </a:lvl1pPr>
          </a:lstStyle>
          <a:p>
            <a:r>
              <a:rPr lang="it-IT" noProof="0" smtClean="0"/>
              <a:t>Click to edit Master title style</a:t>
            </a:r>
            <a:endParaRPr lang="it-IT" noProof="0"/>
          </a:p>
        </p:txBody>
      </p:sp>
      <p:sp>
        <p:nvSpPr>
          <p:cNvPr id="5" name="Rectangle 3"/>
          <p:cNvSpPr>
            <a:spLocks noGrp="1" noChangeArrowheads="1"/>
          </p:cNvSpPr>
          <p:nvPr>
            <p:ph idx="1"/>
            <p:custDataLst>
              <p:tags r:id="rId4"/>
            </p:custDataLst>
          </p:nvPr>
        </p:nvSpPr>
        <p:spPr bwMode="auto">
          <a:xfrm>
            <a:off x="607806" y="1414136"/>
            <a:ext cx="10984868" cy="450883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181769" indent="-181769">
              <a:buSzPct val="100000"/>
              <a:buFont typeface="Arial" pitchFamily="34" charset="0"/>
              <a:buChar char="•"/>
              <a:defRPr sz="1300">
                <a:latin typeface="EYInterstate Light" panose="02000506000000020004" pitchFamily="2" charset="0"/>
                <a:cs typeface="Arial" pitchFamily="34" charset="0"/>
              </a:defRPr>
            </a:lvl1pPr>
            <a:lvl2pPr marL="354059" indent="-172283">
              <a:buSzPct val="100000"/>
              <a:buFont typeface="Arial" pitchFamily="34" charset="0"/>
              <a:buChar char="•"/>
              <a:defRPr sz="1200">
                <a:latin typeface="EYInterstate Light" panose="02000506000000020004" pitchFamily="2" charset="0"/>
                <a:cs typeface="Arial" pitchFamily="34" charset="0"/>
              </a:defRPr>
            </a:lvl2pPr>
            <a:lvl3pPr marL="535791" indent="-181769">
              <a:buSzPct val="100000"/>
              <a:buFont typeface="Arial" pitchFamily="34" charset="0"/>
              <a:buChar char="•"/>
              <a:defRPr sz="1200">
                <a:latin typeface="EYInterstate Light" panose="02000506000000020004" pitchFamily="2" charset="0"/>
                <a:cs typeface="Arial" pitchFamily="34" charset="0"/>
              </a:defRPr>
            </a:lvl3pPr>
            <a:lvl4pPr marL="717573" indent="-181769">
              <a:buSzPct val="100000"/>
              <a:buFont typeface="Arial" pitchFamily="34" charset="0"/>
              <a:buChar char="•"/>
              <a:defRPr sz="1100">
                <a:latin typeface="EYInterstate Light" panose="02000506000000020004" pitchFamily="2" charset="0"/>
                <a:cs typeface="Arial" pitchFamily="34" charset="0"/>
              </a:defRPr>
            </a:lvl4pPr>
            <a:lvl5pPr>
              <a:buFont typeface="Arial" pitchFamily="34" charset="0"/>
              <a:buChar char="•"/>
              <a:defRPr sz="1100">
                <a:latin typeface="Arial" pitchFamily="34" charset="0"/>
                <a:cs typeface="Arial" pitchFamily="34" charset="0"/>
              </a:defRPr>
            </a:lvl5pPr>
          </a:lstStyle>
          <a:p>
            <a:pPr lvl="0"/>
            <a:r>
              <a:rPr lang="it-IT" noProof="0" dirty="0" smtClean="0"/>
              <a:t>Click </a:t>
            </a:r>
            <a:r>
              <a:rPr lang="it-IT" noProof="0" dirty="0" err="1" smtClean="0"/>
              <a:t>to</a:t>
            </a:r>
            <a:r>
              <a:rPr lang="it-IT" noProof="0" dirty="0" smtClean="0"/>
              <a:t> </a:t>
            </a:r>
            <a:r>
              <a:rPr lang="it-IT" noProof="0" dirty="0" err="1" smtClean="0"/>
              <a:t>edit</a:t>
            </a:r>
            <a:r>
              <a:rPr lang="it-IT" noProof="0" dirty="0" smtClean="0"/>
              <a:t> Master text </a:t>
            </a:r>
            <a:r>
              <a:rPr lang="it-IT" noProof="0" dirty="0" err="1" smtClean="0"/>
              <a:t>styles</a:t>
            </a:r>
            <a:endParaRPr lang="it-IT" noProof="0" dirty="0" smtClean="0"/>
          </a:p>
          <a:p>
            <a:pPr lvl="1"/>
            <a:r>
              <a:rPr lang="it-IT" noProof="0" dirty="0" err="1" smtClean="0"/>
              <a:t>Second</a:t>
            </a:r>
            <a:r>
              <a:rPr lang="it-IT" noProof="0" dirty="0" smtClean="0"/>
              <a:t> </a:t>
            </a:r>
            <a:r>
              <a:rPr lang="it-IT" noProof="0" dirty="0" err="1" smtClean="0"/>
              <a:t>level</a:t>
            </a:r>
            <a:endParaRPr lang="it-IT" noProof="0" dirty="0" smtClean="0"/>
          </a:p>
          <a:p>
            <a:pPr lvl="2"/>
            <a:r>
              <a:rPr lang="it-IT" noProof="0" dirty="0" err="1" smtClean="0"/>
              <a:t>Third</a:t>
            </a:r>
            <a:r>
              <a:rPr lang="it-IT" noProof="0" dirty="0" smtClean="0"/>
              <a:t> </a:t>
            </a:r>
            <a:r>
              <a:rPr lang="it-IT" noProof="0" dirty="0" err="1" smtClean="0"/>
              <a:t>level</a:t>
            </a:r>
            <a:endParaRPr lang="it-IT" noProof="0" dirty="0" smtClean="0"/>
          </a:p>
          <a:p>
            <a:pPr lvl="3"/>
            <a:r>
              <a:rPr lang="it-IT" noProof="0" dirty="0" err="1" smtClean="0"/>
              <a:t>Fourth</a:t>
            </a:r>
            <a:r>
              <a:rPr lang="it-IT" noProof="0" dirty="0" smtClean="0"/>
              <a:t> </a:t>
            </a:r>
            <a:r>
              <a:rPr lang="it-IT" noProof="0" dirty="0" err="1" smtClean="0"/>
              <a:t>level</a:t>
            </a:r>
            <a:endParaRPr lang="it-IT" noProof="0" dirty="0" smtClean="0"/>
          </a:p>
        </p:txBody>
      </p:sp>
      <p:sp>
        <p:nvSpPr>
          <p:cNvPr id="7" name="Foliennummernplatzhalter 5"/>
          <p:cNvSpPr>
            <a:spLocks noGrp="1"/>
          </p:cNvSpPr>
          <p:nvPr>
            <p:ph type="sldNum" sz="quarter" idx="4"/>
          </p:nvPr>
        </p:nvSpPr>
        <p:spPr>
          <a:xfrm>
            <a:off x="813228" y="6403343"/>
            <a:ext cx="230836" cy="190500"/>
          </a:xfrm>
          <a:prstGeom prst="rect">
            <a:avLst/>
          </a:prstGeom>
        </p:spPr>
        <p:txBody>
          <a:bodyPr vert="horz" lIns="0" tIns="0" rIns="0" bIns="0" rtlCol="0" anchor="b" anchorCtr="0"/>
          <a:lstStyle>
            <a:lvl1pPr algn="l">
              <a:lnSpc>
                <a:spcPts val="800"/>
              </a:lnSpc>
              <a:defRPr sz="1100">
                <a:solidFill>
                  <a:schemeClr val="tx1">
                    <a:tint val="75000"/>
                  </a:schemeClr>
                </a:solidFill>
                <a:latin typeface="EYInterstate Light" panose="02000506000000020004" pitchFamily="2" charset="0"/>
              </a:defRPr>
            </a:lvl1pPr>
          </a:lstStyle>
          <a:p>
            <a:pPr defTabSz="910406" fontAlgn="base">
              <a:spcBef>
                <a:spcPct val="0"/>
              </a:spcBef>
              <a:spcAft>
                <a:spcPct val="0"/>
              </a:spcAft>
              <a:buSzPct val="120000"/>
              <a:buFont typeface="Arial Narrow" pitchFamily="34" charset="0"/>
              <a:buChar char="–"/>
            </a:pPr>
            <a:fld id="{516F779F-FD05-4C92-8BC5-DCA8A49D41D8}" type="slidenum">
              <a:rPr lang="en-GB" smtClean="0">
                <a:solidFill>
                  <a:srgbClr val="646464">
                    <a:tint val="75000"/>
                  </a:srgbClr>
                </a:solidFill>
              </a:rPr>
              <a:pPr defTabSz="910406" fontAlgn="base">
                <a:spcBef>
                  <a:spcPct val="0"/>
                </a:spcBef>
                <a:spcAft>
                  <a:spcPct val="0"/>
                </a:spcAft>
                <a:buSzPct val="120000"/>
                <a:buFont typeface="Arial Narrow" pitchFamily="34" charset="0"/>
                <a:buChar char="–"/>
              </a:pPr>
              <a:t>‹#›</a:t>
            </a:fld>
            <a:endParaRPr lang="en-GB" dirty="0">
              <a:solidFill>
                <a:srgbClr val="646464">
                  <a:tint val="75000"/>
                </a:srgbClr>
              </a:solidFill>
            </a:endParaRPr>
          </a:p>
        </p:txBody>
      </p:sp>
      <p:sp>
        <p:nvSpPr>
          <p:cNvPr id="6" name="Text Placeholder 5"/>
          <p:cNvSpPr>
            <a:spLocks noGrp="1"/>
          </p:cNvSpPr>
          <p:nvPr>
            <p:ph type="body" sz="quarter" idx="11"/>
          </p:nvPr>
        </p:nvSpPr>
        <p:spPr>
          <a:xfrm>
            <a:off x="1152185" y="1097495"/>
            <a:ext cx="10085250" cy="205184"/>
          </a:xfrm>
        </p:spPr>
        <p:txBody>
          <a:bodyPr wrap="square">
            <a:spAutoFit/>
          </a:bodyPr>
          <a:lstStyle>
            <a:lvl1pPr algn="ctr">
              <a:buNone/>
              <a:defRPr sz="1300" b="1" i="1" u="sng">
                <a:latin typeface="EYInterstate Light" panose="02000506000000020004" pitchFamily="2" charset="0"/>
              </a:defRPr>
            </a:lvl1pPr>
            <a:lvl2pPr>
              <a:buNone/>
              <a:defRPr sz="1700" b="1" i="1" u="sng"/>
            </a:lvl2pPr>
            <a:lvl3pPr>
              <a:buNone/>
              <a:defRPr sz="1700" b="1" i="1" u="sng"/>
            </a:lvl3pPr>
            <a:lvl4pPr>
              <a:buNone/>
              <a:defRPr sz="1700" b="1" i="1" u="sng"/>
            </a:lvl4pPr>
            <a:lvl5pPr>
              <a:buNone/>
              <a:defRPr sz="1700" b="1" i="1" u="sng"/>
            </a:lvl5pPr>
          </a:lstStyle>
          <a:p>
            <a:pPr lvl="0"/>
            <a:r>
              <a:rPr lang="en-US" dirty="0" smtClean="0"/>
              <a:t>Click to edit Master text styles</a:t>
            </a:r>
            <a:endParaRPr lang="it-IT" dirty="0"/>
          </a:p>
        </p:txBody>
      </p:sp>
    </p:spTree>
    <p:extLst>
      <p:ext uri="{BB962C8B-B14F-4D97-AF65-F5344CB8AC3E}">
        <p14:creationId xmlns:p14="http://schemas.microsoft.com/office/powerpoint/2010/main" val="145250269"/>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plain w/o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EYInterstate" panose="02000503020000020004" pitchFamily="2" charset="0"/>
                <a:cs typeface="Arial" pitchFamily="34" charset="0"/>
              </a:defRPr>
            </a:lvl1pPr>
          </a:lstStyle>
          <a:p>
            <a:r>
              <a:rPr lang="en-US" dirty="0" smtClean="0"/>
              <a:t>Click to edit Master title style</a:t>
            </a:r>
            <a:endParaRPr lang="en-GB" dirty="0"/>
          </a:p>
        </p:txBody>
      </p:sp>
      <p:sp>
        <p:nvSpPr>
          <p:cNvPr id="4" name="Foliennummernplatzhalter 5"/>
          <p:cNvSpPr>
            <a:spLocks noGrp="1"/>
          </p:cNvSpPr>
          <p:nvPr>
            <p:ph type="sldNum" sz="quarter" idx="4"/>
          </p:nvPr>
        </p:nvSpPr>
        <p:spPr>
          <a:xfrm>
            <a:off x="813223" y="6403343"/>
            <a:ext cx="298980" cy="226060"/>
          </a:xfrm>
          <a:prstGeom prst="rect">
            <a:avLst/>
          </a:prstGeom>
        </p:spPr>
        <p:txBody>
          <a:bodyPr vert="horz" lIns="0" tIns="0" rIns="0" bIns="0" rtlCol="0" anchor="b" anchorCtr="0"/>
          <a:lstStyle>
            <a:lvl1pPr algn="l">
              <a:lnSpc>
                <a:spcPts val="800"/>
              </a:lnSpc>
              <a:defRPr sz="1100">
                <a:solidFill>
                  <a:schemeClr val="tx1">
                    <a:tint val="75000"/>
                  </a:schemeClr>
                </a:solidFill>
                <a:latin typeface="EYInterstate Light" panose="02000506000000020004" pitchFamily="2" charset="0"/>
              </a:defRPr>
            </a:lvl1pPr>
          </a:lstStyle>
          <a:p>
            <a:pPr defTabSz="910406" fontAlgn="base">
              <a:spcBef>
                <a:spcPct val="0"/>
              </a:spcBef>
              <a:spcAft>
                <a:spcPct val="0"/>
              </a:spcAft>
              <a:buSzPct val="120000"/>
              <a:buFont typeface="Arial Narrow" pitchFamily="34" charset="0"/>
              <a:buChar char="–"/>
            </a:pPr>
            <a:fld id="{516F779F-FD05-4C92-8BC5-DCA8A49D41D8}" type="slidenum">
              <a:rPr lang="en-GB" smtClean="0">
                <a:solidFill>
                  <a:srgbClr val="646464">
                    <a:tint val="75000"/>
                  </a:srgbClr>
                </a:solidFill>
              </a:rPr>
              <a:pPr defTabSz="910406" fontAlgn="base">
                <a:spcBef>
                  <a:spcPct val="0"/>
                </a:spcBef>
                <a:spcAft>
                  <a:spcPct val="0"/>
                </a:spcAft>
                <a:buSzPct val="120000"/>
                <a:buFont typeface="Arial Narrow" pitchFamily="34" charset="0"/>
                <a:buChar char="–"/>
              </a:pPr>
              <a:t>‹#›</a:t>
            </a:fld>
            <a:endParaRPr lang="en-GB" dirty="0">
              <a:solidFill>
                <a:srgbClr val="646464">
                  <a:tint val="75000"/>
                </a:srgbClr>
              </a:solidFill>
            </a:endParaRPr>
          </a:p>
        </p:txBody>
      </p:sp>
    </p:spTree>
    <p:extLst>
      <p:ext uri="{BB962C8B-B14F-4D97-AF65-F5344CB8AC3E}">
        <p14:creationId xmlns:p14="http://schemas.microsoft.com/office/powerpoint/2010/main" val="3790656099"/>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81.xml"/><Relationship Id="rId7" Type="http://schemas.openxmlformats.org/officeDocument/2006/relationships/image" Target="../media/image8.jpeg"/><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image" Target="../media/image7.emf"/><Relationship Id="rId5" Type="http://schemas.openxmlformats.org/officeDocument/2006/relationships/theme" Target="../theme/theme10.xml"/><Relationship Id="rId4" Type="http://schemas.openxmlformats.org/officeDocument/2006/relationships/slideLayout" Target="../slideLayouts/slideLayout8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11.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12.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5" Type="http://schemas.openxmlformats.org/officeDocument/2006/relationships/image" Target="../media/image8.jpeg"/><Relationship Id="rId4" Type="http://schemas.openxmlformats.org/officeDocument/2006/relationships/image" Target="../media/image7.emf"/></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7.emf"/><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4.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image" Target="../media/image8.jpeg"/></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5" Type="http://schemas.openxmlformats.org/officeDocument/2006/relationships/image" Target="../media/image8.jpeg"/><Relationship Id="rId4" Type="http://schemas.openxmlformats.org/officeDocument/2006/relationships/image" Target="../media/image7.emf"/></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122.xml"/><Relationship Id="rId7" Type="http://schemas.openxmlformats.org/officeDocument/2006/relationships/image" Target="../media/image8.jpeg"/><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image" Target="../media/image7.emf"/><Relationship Id="rId5" Type="http://schemas.openxmlformats.org/officeDocument/2006/relationships/theme" Target="../theme/theme16.xml"/><Relationship Id="rId4" Type="http://schemas.openxmlformats.org/officeDocument/2006/relationships/slideLayout" Target="../slideLayouts/slideLayout123.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126.xml"/><Relationship Id="rId7" Type="http://schemas.openxmlformats.org/officeDocument/2006/relationships/image" Target="../media/image8.jpeg"/><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image" Target="../media/image7.emf"/><Relationship Id="rId5" Type="http://schemas.openxmlformats.org/officeDocument/2006/relationships/theme" Target="../theme/theme17.xml"/><Relationship Id="rId4" Type="http://schemas.openxmlformats.org/officeDocument/2006/relationships/slideLayout" Target="../slideLayouts/slideLayout127.xml"/></Relationships>
</file>

<file path=ppt/slideMasters/_rels/slideMaster18.xml.rels><?xml version="1.0" encoding="UTF-8" standalone="yes"?>
<Relationships xmlns="http://schemas.openxmlformats.org/package/2006/relationships"><Relationship Id="rId3" Type="http://schemas.openxmlformats.org/officeDocument/2006/relationships/theme" Target="../theme/theme18.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5" Type="http://schemas.openxmlformats.org/officeDocument/2006/relationships/image" Target="../media/image8.jpeg"/><Relationship Id="rId4" Type="http://schemas.openxmlformats.org/officeDocument/2006/relationships/image" Target="../media/image7.emf"/></Relationships>
</file>

<file path=ppt/slideMasters/_rels/slideMaster1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132.xml"/><Relationship Id="rId7" Type="http://schemas.openxmlformats.org/officeDocument/2006/relationships/image" Target="../media/image7.emf"/><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theme" Target="../theme/theme19.xml"/><Relationship Id="rId5" Type="http://schemas.openxmlformats.org/officeDocument/2006/relationships/slideLayout" Target="../slideLayouts/slideLayout134.xml"/><Relationship Id="rId4"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20.xml.rels><?xml version="1.0" encoding="UTF-8" standalone="yes"?>
<Relationships xmlns="http://schemas.openxmlformats.org/package/2006/relationships"><Relationship Id="rId3" Type="http://schemas.openxmlformats.org/officeDocument/2006/relationships/theme" Target="../theme/theme20.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5" Type="http://schemas.openxmlformats.org/officeDocument/2006/relationships/image" Target="../media/image8.jpeg"/><Relationship Id="rId4" Type="http://schemas.openxmlformats.org/officeDocument/2006/relationships/image" Target="../media/image7.emf"/></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7.emf"/><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21.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image" Target="../media/image8.jpe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image" Target="../media/image7.emf"/><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22.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image" Target="../media/image8.jpe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slideLayout" Target="../slideLayouts/slideLayout171.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slideLayout" Target="../slideLayouts/slideLayout170.xml"/><Relationship Id="rId2" Type="http://schemas.openxmlformats.org/officeDocument/2006/relationships/slideLayout" Target="../slideLayouts/slideLayout160.xml"/><Relationship Id="rId16" Type="http://schemas.openxmlformats.org/officeDocument/2006/relationships/image" Target="../media/image8.jpeg"/><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5" Type="http://schemas.openxmlformats.org/officeDocument/2006/relationships/image" Target="../media/image7.emf"/><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 Id="rId14"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179.xml"/><Relationship Id="rId13" Type="http://schemas.openxmlformats.org/officeDocument/2006/relationships/theme" Target="../theme/theme24.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slideLayout" Target="../slideLayouts/slideLayout183.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5" Type="http://schemas.openxmlformats.org/officeDocument/2006/relationships/image" Target="../media/image8.jpeg"/><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 Id="rId14" Type="http://schemas.openxmlformats.org/officeDocument/2006/relationships/image" Target="../media/image7.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7.emf"/><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8.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7.emf"/><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7.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image" Target="../media/image8.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76.xml"/><Relationship Id="rId1" Type="http://schemas.openxmlformats.org/officeDocument/2006/relationships/slideLayout" Target="../slideLayouts/slideLayout75.xml"/><Relationship Id="rId5" Type="http://schemas.openxmlformats.org/officeDocument/2006/relationships/image" Target="../media/image8.jpeg"/><Relationship Id="rId4" Type="http://schemas.openxmlformats.org/officeDocument/2006/relationships/image" Target="../media/image7.emf"/></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78.xml"/><Relationship Id="rId1" Type="http://schemas.openxmlformats.org/officeDocument/2006/relationships/slideLayout" Target="../slideLayouts/slideLayout77.xml"/><Relationship Id="rId5" Type="http://schemas.openxmlformats.org/officeDocument/2006/relationships/image" Target="../media/image8.jpeg"/><Relationship Id="rId4" Type="http://schemas.openxmlformats.org/officeDocument/2006/relationships/image" Target="../media/image7.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9" y="201600"/>
            <a:ext cx="10978515"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919" y="1425600"/>
            <a:ext cx="10978515" cy="4698000"/>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3453003" y="6422400"/>
            <a:ext cx="4581585" cy="201600"/>
          </a:xfrm>
          <a:prstGeom prst="rect">
            <a:avLst/>
          </a:prstGeom>
        </p:spPr>
        <p:txBody>
          <a:bodyPr vert="horz" lIns="0" tIns="0" rIns="0" bIns="0" rtlCol="0" anchor="t" anchorCtr="0">
            <a:noAutofit/>
          </a:bodyPr>
          <a:lstStyle>
            <a:lvl1pPr algn="l">
              <a:defRPr sz="1100">
                <a:solidFill>
                  <a:schemeClr val="bg1"/>
                </a:solidFill>
              </a:defRPr>
            </a:lvl1pPr>
          </a:lstStyle>
          <a:p>
            <a:r>
              <a:rPr lang="en-GB" dirty="0" smtClean="0"/>
              <a:t>Presentation title</a:t>
            </a:r>
            <a:endParaRPr lang="en-GB" dirty="0"/>
          </a:p>
        </p:txBody>
      </p:sp>
      <p:sp>
        <p:nvSpPr>
          <p:cNvPr id="7" name="TextBox 6"/>
          <p:cNvSpPr txBox="1"/>
          <p:nvPr/>
        </p:nvSpPr>
        <p:spPr>
          <a:xfrm>
            <a:off x="609917" y="6422400"/>
            <a:ext cx="885600" cy="198000"/>
          </a:xfrm>
          <a:prstGeom prst="rect">
            <a:avLst/>
          </a:prstGeom>
          <a:noFill/>
        </p:spPr>
        <p:txBody>
          <a:bodyPr wrap="square" lIns="0" tIns="0" rIns="0" bIns="0" rtlCol="0">
            <a:noAutofit/>
          </a:bodyPr>
          <a:lstStyle/>
          <a:p>
            <a:r>
              <a:rPr lang="en-GB" sz="1100" dirty="0" smtClean="0">
                <a:solidFill>
                  <a:schemeClr val="bg1"/>
                </a:solidFill>
              </a:rPr>
              <a:t>Page </a:t>
            </a:r>
            <a:fld id="{9AE4D82F-B047-469B-AC52-A46321747EAF}" type="slidenum">
              <a:rPr lang="en-GB" sz="1100" smtClean="0">
                <a:solidFill>
                  <a:schemeClr val="bg1"/>
                </a:solidFill>
              </a:rPr>
              <a:pPr/>
              <a:t>‹#›</a:t>
            </a:fld>
            <a:endParaRPr lang="en-GB" sz="1100" dirty="0">
              <a:solidFill>
                <a:schemeClr val="bg1"/>
              </a:solidFill>
            </a:endParaRPr>
          </a:p>
        </p:txBody>
      </p:sp>
      <p:grpSp>
        <p:nvGrpSpPr>
          <p:cNvPr id="8" name="Group 7"/>
          <p:cNvGrpSpPr/>
          <p:nvPr/>
        </p:nvGrpSpPr>
        <p:grpSpPr bwMode="gray">
          <a:xfrm>
            <a:off x="11259841" y="6450025"/>
            <a:ext cx="338137" cy="204787"/>
            <a:chOff x="8348663" y="6450013"/>
            <a:chExt cx="338137" cy="204787"/>
          </a:xfrm>
          <a:solidFill>
            <a:srgbClr val="808080"/>
          </a:solidFill>
        </p:grpSpPr>
        <p:sp>
          <p:nvSpPr>
            <p:cNvPr id="10" name="Freeform 9"/>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Freeform 10"/>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6" r:id="rId9"/>
    <p:sldLayoutId id="2147483677" r:id="rId10"/>
    <p:sldLayoutId id="2147483678" r:id="rId11"/>
    <p:sldLayoutId id="2147483679" r:id="rId12"/>
    <p:sldLayoutId id="2147483902" r:id="rId13"/>
  </p:sldLayoutIdLst>
  <p:hf sldNum="0" hdr="0" dt="0"/>
  <p:txStyles>
    <p:titleStyle>
      <a:lvl1pPr algn="l" defTabSz="909267" rtl="0" eaLnBrk="1" latinLnBrk="0" hangingPunct="1">
        <a:lnSpc>
          <a:spcPct val="85000"/>
        </a:lnSpc>
        <a:spcBef>
          <a:spcPct val="0"/>
        </a:spcBef>
        <a:buNone/>
        <a:defRPr sz="2900" b="1" kern="1200">
          <a:solidFill>
            <a:schemeClr val="bg2"/>
          </a:solidFill>
          <a:latin typeface="Arial" pitchFamily="34" charset="0"/>
          <a:ea typeface="+mj-ea"/>
          <a:cs typeface="Arial" pitchFamily="34" charset="0"/>
        </a:defRPr>
      </a:lvl1pPr>
    </p:titleStyle>
    <p:bodyStyle>
      <a:lvl1pPr marL="340978" indent="-340978" algn="l" defTabSz="909267"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5645" indent="-352033" algn="l" defTabSz="909267"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1859" indent="-352033" algn="l" defTabSz="909267" rtl="0" eaLnBrk="1" latinLnBrk="0" hangingPunct="1">
        <a:spcBef>
          <a:spcPct val="20000"/>
        </a:spcBef>
        <a:buClr>
          <a:schemeClr val="accent2"/>
        </a:buClr>
        <a:buSzPct val="70000"/>
        <a:buFont typeface="Arial" pitchFamily="34" charset="0"/>
        <a:buChar char="►"/>
        <a:defRPr sz="1700" kern="1200">
          <a:solidFill>
            <a:schemeClr val="bg1"/>
          </a:solidFill>
          <a:latin typeface="+mn-lt"/>
          <a:ea typeface="+mn-ea"/>
          <a:cs typeface="+mn-cs"/>
        </a:defRPr>
      </a:lvl3pPr>
      <a:lvl4pPr marL="1425461" indent="-353619" algn="l" defTabSz="909267"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77485" indent="-352033" algn="l" defTabSz="909267"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00479" indent="-227339" algn="l" defTabSz="9092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5111" indent="-227339" algn="l" defTabSz="9092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09748" indent="-227339" algn="l" defTabSz="9092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4381" indent="-227339" algn="l" defTabSz="9092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09267" rtl="0" eaLnBrk="1" latinLnBrk="0" hangingPunct="1">
        <a:defRPr sz="1700" kern="1200">
          <a:solidFill>
            <a:schemeClr val="tx1"/>
          </a:solidFill>
          <a:latin typeface="+mn-lt"/>
          <a:ea typeface="+mn-ea"/>
          <a:cs typeface="+mn-cs"/>
        </a:defRPr>
      </a:lvl1pPr>
      <a:lvl2pPr marL="454644" algn="l" defTabSz="909267" rtl="0" eaLnBrk="1" latinLnBrk="0" hangingPunct="1">
        <a:defRPr sz="1700" kern="1200">
          <a:solidFill>
            <a:schemeClr val="tx1"/>
          </a:solidFill>
          <a:latin typeface="+mn-lt"/>
          <a:ea typeface="+mn-ea"/>
          <a:cs typeface="+mn-cs"/>
        </a:defRPr>
      </a:lvl2pPr>
      <a:lvl3pPr marL="909267" algn="l" defTabSz="909267" rtl="0" eaLnBrk="1" latinLnBrk="0" hangingPunct="1">
        <a:defRPr sz="1700" kern="1200">
          <a:solidFill>
            <a:schemeClr val="tx1"/>
          </a:solidFill>
          <a:latin typeface="+mn-lt"/>
          <a:ea typeface="+mn-ea"/>
          <a:cs typeface="+mn-cs"/>
        </a:defRPr>
      </a:lvl3pPr>
      <a:lvl4pPr marL="1363891" algn="l" defTabSz="909267" rtl="0" eaLnBrk="1" latinLnBrk="0" hangingPunct="1">
        <a:defRPr sz="1700" kern="1200">
          <a:solidFill>
            <a:schemeClr val="tx1"/>
          </a:solidFill>
          <a:latin typeface="+mn-lt"/>
          <a:ea typeface="+mn-ea"/>
          <a:cs typeface="+mn-cs"/>
        </a:defRPr>
      </a:lvl4pPr>
      <a:lvl5pPr marL="1818536" algn="l" defTabSz="909267" rtl="0" eaLnBrk="1" latinLnBrk="0" hangingPunct="1">
        <a:defRPr sz="1700" kern="1200">
          <a:solidFill>
            <a:schemeClr val="tx1"/>
          </a:solidFill>
          <a:latin typeface="+mn-lt"/>
          <a:ea typeface="+mn-ea"/>
          <a:cs typeface="+mn-cs"/>
        </a:defRPr>
      </a:lvl5pPr>
      <a:lvl6pPr marL="2273172" algn="l" defTabSz="909267" rtl="0" eaLnBrk="1" latinLnBrk="0" hangingPunct="1">
        <a:defRPr sz="1700" kern="1200">
          <a:solidFill>
            <a:schemeClr val="tx1"/>
          </a:solidFill>
          <a:latin typeface="+mn-lt"/>
          <a:ea typeface="+mn-ea"/>
          <a:cs typeface="+mn-cs"/>
        </a:defRPr>
      </a:lvl6pPr>
      <a:lvl7pPr marL="2727795" algn="l" defTabSz="909267" rtl="0" eaLnBrk="1" latinLnBrk="0" hangingPunct="1">
        <a:defRPr sz="1700" kern="1200">
          <a:solidFill>
            <a:schemeClr val="tx1"/>
          </a:solidFill>
          <a:latin typeface="+mn-lt"/>
          <a:ea typeface="+mn-ea"/>
          <a:cs typeface="+mn-cs"/>
        </a:defRPr>
      </a:lvl7pPr>
      <a:lvl8pPr marL="3182430" algn="l" defTabSz="909267" rtl="0" eaLnBrk="1" latinLnBrk="0" hangingPunct="1">
        <a:defRPr sz="1700" kern="1200">
          <a:solidFill>
            <a:schemeClr val="tx1"/>
          </a:solidFill>
          <a:latin typeface="+mn-lt"/>
          <a:ea typeface="+mn-ea"/>
          <a:cs typeface="+mn-cs"/>
        </a:defRPr>
      </a:lvl8pPr>
      <a:lvl9pPr marL="3637065" algn="l" defTabSz="909267" rtl="0" eaLnBrk="1" latinLnBrk="0" hangingPunct="1">
        <a:defRPr sz="17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Segnaposto numero diapositiva 5"/>
          <p:cNvSpPr>
            <a:spLocks noGrp="1"/>
          </p:cNvSpPr>
          <p:nvPr>
            <p:ph type="sldNum" sz="quarter" idx="4"/>
          </p:nvPr>
        </p:nvSpPr>
        <p:spPr>
          <a:xfrm>
            <a:off x="11382521" y="6516789"/>
            <a:ext cx="526271" cy="341227"/>
          </a:xfrm>
          <a:prstGeom prst="rect">
            <a:avLst/>
          </a:prstGeom>
        </p:spPr>
        <p:txBody>
          <a:bodyPr lIns="92404" tIns="46201" rIns="92404" bIns="46201" anchor="t"/>
          <a:lstStyle>
            <a:lvl1pPr algn="r">
              <a:defRPr sz="1200" b="1">
                <a:solidFill>
                  <a:srgbClr val="0071B8"/>
                </a:solidFill>
                <a:latin typeface="+mj-lt"/>
              </a:defRPr>
            </a:lvl1pPr>
          </a:lstStyle>
          <a:p>
            <a:pPr defTabSz="910406" fontAlgn="base">
              <a:spcBef>
                <a:spcPct val="0"/>
              </a:spcBef>
              <a:spcAft>
                <a:spcPct val="0"/>
              </a:spcAft>
              <a:defRPr/>
            </a:pPr>
            <a:fld id="{89146267-9131-4727-815C-4B7A56D6E2CC}" type="slidenum">
              <a:rPr lang="it-IT" smtClean="0">
                <a:cs typeface="Arial" charset="0"/>
              </a:rPr>
              <a:pPr defTabSz="910406" fontAlgn="base">
                <a:spcBef>
                  <a:spcPct val="0"/>
                </a:spcBef>
                <a:spcAft>
                  <a:spcPct val="0"/>
                </a:spcAft>
                <a:defRPr/>
              </a:pPr>
              <a:t>‹#›</a:t>
            </a:fld>
            <a:endParaRPr lang="it-IT" dirty="0">
              <a:cs typeface="Arial" charset="0"/>
            </a:endParaRPr>
          </a:p>
        </p:txBody>
      </p:sp>
      <p:cxnSp>
        <p:nvCxnSpPr>
          <p:cNvPr id="18" name="Straight Connector 17"/>
          <p:cNvCxnSpPr/>
          <p:nvPr userDrawn="1"/>
        </p:nvCxnSpPr>
        <p:spPr>
          <a:xfrm>
            <a:off x="335540" y="663893"/>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335540" y="6539747"/>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6"/>
          <a:stretch>
            <a:fillRect/>
          </a:stretch>
        </p:blipFill>
        <p:spPr>
          <a:xfrm>
            <a:off x="431598" y="164637"/>
            <a:ext cx="1248789" cy="411885"/>
          </a:xfrm>
          <a:prstGeom prst="rect">
            <a:avLst/>
          </a:prstGeom>
        </p:spPr>
      </p:pic>
      <p:pic>
        <p:nvPicPr>
          <p:cNvPr id="11" name="Immagine 10"/>
          <p:cNvPicPr>
            <a:picLocks noChangeAspect="1"/>
          </p:cNvPicPr>
          <p:nvPr userDrawn="1"/>
        </p:nvPicPr>
        <p:blipFill rotWithShape="1">
          <a:blip r:embed="rId7" cstate="print">
            <a:extLst>
              <a:ext uri="{28A0092B-C50C-407E-A947-70E740481C1C}">
                <a14:useLocalDpi xmlns:a14="http://schemas.microsoft.com/office/drawing/2010/main" val="0"/>
              </a:ext>
            </a:extLst>
          </a:blip>
          <a:srcRect l="4993" t="19226" r="9639" b="16205"/>
          <a:stretch/>
        </p:blipFill>
        <p:spPr>
          <a:xfrm>
            <a:off x="10849865" y="102305"/>
            <a:ext cx="1003741" cy="536549"/>
          </a:xfrm>
          <a:prstGeom prst="rect">
            <a:avLst/>
          </a:prstGeom>
        </p:spPr>
      </p:pic>
      <p:sp>
        <p:nvSpPr>
          <p:cNvPr id="7" name="CasellaDiTesto 6"/>
          <p:cNvSpPr txBox="1"/>
          <p:nvPr userDrawn="1"/>
        </p:nvSpPr>
        <p:spPr bwMode="auto">
          <a:xfrm>
            <a:off x="3217402" y="6605683"/>
            <a:ext cx="6528269" cy="28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397" tIns="60698" rIns="121397" bIns="60698" rtlCol="0" anchor="b">
            <a:spAutoFit/>
          </a:bodyPr>
          <a:lstStyle/>
          <a:p>
            <a:pPr defTabSz="910406" fontAlgn="base">
              <a:lnSpc>
                <a:spcPct val="70000"/>
              </a:lnSpc>
              <a:spcBef>
                <a:spcPct val="0"/>
              </a:spcBef>
              <a:spcAft>
                <a:spcPct val="0"/>
              </a:spcAft>
            </a:pPr>
            <a:r>
              <a:rPr lang="it-IT" sz="1500" dirty="0" smtClean="0">
                <a:solidFill>
                  <a:srgbClr val="0D5C96"/>
                </a:solidFill>
                <a:latin typeface="Arial" charset="0"/>
                <a:cs typeface="Arial" charset="0"/>
              </a:rPr>
              <a:t>© Between - Riservato alle aziende aderenti – Non divulgabile all’esterno </a:t>
            </a:r>
          </a:p>
        </p:txBody>
      </p:sp>
    </p:spTree>
    <p:extLst>
      <p:ext uri="{BB962C8B-B14F-4D97-AF65-F5344CB8AC3E}">
        <p14:creationId xmlns:p14="http://schemas.microsoft.com/office/powerpoint/2010/main" val="2512996532"/>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2" r:id="rId3"/>
    <p:sldLayoutId id="2147483763" r:id="rId4"/>
  </p:sldLayoutIdLst>
  <p:timing>
    <p:tnLst>
      <p:par>
        <p:cTn id="1" dur="indefinite" restart="never" nodeType="tmRoot"/>
      </p:par>
    </p:tnLst>
  </p:timing>
  <p:hf hdr="0"/>
  <p:txStyles>
    <p:titleStyle>
      <a:lvl1pPr algn="ctr" defTabSz="1020090" rtl="0" eaLnBrk="0" fontAlgn="base" hangingPunct="0">
        <a:spcBef>
          <a:spcPct val="0"/>
        </a:spcBef>
        <a:spcAft>
          <a:spcPct val="0"/>
        </a:spcAft>
        <a:defRPr sz="4900" kern="1200">
          <a:solidFill>
            <a:schemeClr val="tx1"/>
          </a:solidFill>
          <a:latin typeface="+mj-lt"/>
          <a:ea typeface="+mj-ea"/>
          <a:cs typeface="+mj-cs"/>
        </a:defRPr>
      </a:lvl1pPr>
      <a:lvl2pPr algn="ctr" defTabSz="1020090" rtl="0" eaLnBrk="0" fontAlgn="base" hangingPunct="0">
        <a:spcBef>
          <a:spcPct val="0"/>
        </a:spcBef>
        <a:spcAft>
          <a:spcPct val="0"/>
        </a:spcAft>
        <a:defRPr sz="4900">
          <a:solidFill>
            <a:schemeClr val="tx1"/>
          </a:solidFill>
          <a:latin typeface="Calibri" pitchFamily="34" charset="0"/>
        </a:defRPr>
      </a:lvl2pPr>
      <a:lvl3pPr algn="ctr" defTabSz="1020090" rtl="0" eaLnBrk="0" fontAlgn="base" hangingPunct="0">
        <a:spcBef>
          <a:spcPct val="0"/>
        </a:spcBef>
        <a:spcAft>
          <a:spcPct val="0"/>
        </a:spcAft>
        <a:defRPr sz="4900">
          <a:solidFill>
            <a:schemeClr val="tx1"/>
          </a:solidFill>
          <a:latin typeface="Calibri" pitchFamily="34" charset="0"/>
        </a:defRPr>
      </a:lvl3pPr>
      <a:lvl4pPr algn="ctr" defTabSz="1020090" rtl="0" eaLnBrk="0" fontAlgn="base" hangingPunct="0">
        <a:spcBef>
          <a:spcPct val="0"/>
        </a:spcBef>
        <a:spcAft>
          <a:spcPct val="0"/>
        </a:spcAft>
        <a:defRPr sz="4900">
          <a:solidFill>
            <a:schemeClr val="tx1"/>
          </a:solidFill>
          <a:latin typeface="Calibri" pitchFamily="34" charset="0"/>
        </a:defRPr>
      </a:lvl4pPr>
      <a:lvl5pPr algn="ctr" defTabSz="1020090" rtl="0" eaLnBrk="0" fontAlgn="base" hangingPunct="0">
        <a:spcBef>
          <a:spcPct val="0"/>
        </a:spcBef>
        <a:spcAft>
          <a:spcPct val="0"/>
        </a:spcAft>
        <a:defRPr sz="4900">
          <a:solidFill>
            <a:schemeClr val="tx1"/>
          </a:solidFill>
          <a:latin typeface="Calibri" pitchFamily="34" charset="0"/>
        </a:defRPr>
      </a:lvl5pPr>
      <a:lvl6pPr marL="472307" algn="ctr" rtl="0" fontAlgn="base">
        <a:spcBef>
          <a:spcPct val="0"/>
        </a:spcBef>
        <a:spcAft>
          <a:spcPct val="0"/>
        </a:spcAft>
        <a:defRPr sz="4500">
          <a:solidFill>
            <a:schemeClr val="tx1"/>
          </a:solidFill>
          <a:latin typeface="Calibri" pitchFamily="34" charset="0"/>
        </a:defRPr>
      </a:lvl6pPr>
      <a:lvl7pPr marL="944652" algn="ctr" rtl="0" fontAlgn="base">
        <a:spcBef>
          <a:spcPct val="0"/>
        </a:spcBef>
        <a:spcAft>
          <a:spcPct val="0"/>
        </a:spcAft>
        <a:defRPr sz="4500">
          <a:solidFill>
            <a:schemeClr val="tx1"/>
          </a:solidFill>
          <a:latin typeface="Calibri" pitchFamily="34" charset="0"/>
        </a:defRPr>
      </a:lvl7pPr>
      <a:lvl8pPr marL="1416980" algn="ctr" rtl="0" fontAlgn="base">
        <a:spcBef>
          <a:spcPct val="0"/>
        </a:spcBef>
        <a:spcAft>
          <a:spcPct val="0"/>
        </a:spcAft>
        <a:defRPr sz="4500">
          <a:solidFill>
            <a:schemeClr val="tx1"/>
          </a:solidFill>
          <a:latin typeface="Calibri" pitchFamily="34" charset="0"/>
        </a:defRPr>
      </a:lvl8pPr>
      <a:lvl9pPr marL="1889309" algn="ctr" rtl="0" fontAlgn="base">
        <a:spcBef>
          <a:spcPct val="0"/>
        </a:spcBef>
        <a:spcAft>
          <a:spcPct val="0"/>
        </a:spcAft>
        <a:defRPr sz="4500">
          <a:solidFill>
            <a:schemeClr val="tx1"/>
          </a:solidFill>
          <a:latin typeface="Calibri" pitchFamily="34" charset="0"/>
        </a:defRPr>
      </a:lvl9pPr>
    </p:titleStyle>
    <p:bodyStyle>
      <a:lvl1pPr marL="383770" indent="-383770" algn="l" defTabSz="1020090" rtl="0" eaLnBrk="0" fontAlgn="base" hangingPunct="0">
        <a:spcBef>
          <a:spcPct val="20000"/>
        </a:spcBef>
        <a:spcAft>
          <a:spcPct val="0"/>
        </a:spcAft>
        <a:buFont typeface="Arial" charset="0"/>
        <a:buChar char="•"/>
        <a:defRPr sz="3500" kern="1200">
          <a:solidFill>
            <a:schemeClr val="tx1"/>
          </a:solidFill>
          <a:latin typeface="+mn-lt"/>
          <a:ea typeface="+mn-ea"/>
          <a:cs typeface="+mn-cs"/>
        </a:defRPr>
      </a:lvl1pPr>
      <a:lvl2pPr marL="829852" indent="-321454" algn="l" defTabSz="1020090" rtl="0" eaLnBrk="0" fontAlgn="base" hangingPunct="0">
        <a:spcBef>
          <a:spcPct val="20000"/>
        </a:spcBef>
        <a:spcAft>
          <a:spcPct val="0"/>
        </a:spcAft>
        <a:buFont typeface="Arial" charset="0"/>
        <a:buChar char="–"/>
        <a:defRPr sz="3100" kern="1200">
          <a:solidFill>
            <a:schemeClr val="tx1"/>
          </a:solidFill>
          <a:latin typeface="+mn-lt"/>
          <a:ea typeface="+mn-ea"/>
          <a:cs typeface="+mn-cs"/>
        </a:defRPr>
      </a:lvl2pPr>
      <a:lvl3pPr marL="1275935" indent="-255846" algn="l" defTabSz="1020090"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784341" indent="-255846" algn="l" defTabSz="1020090"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2296031" indent="-255846" algn="l" defTabSz="1020090" rtl="0" eaLnBrk="0" fontAlgn="base" hangingPunct="0">
        <a:spcBef>
          <a:spcPct val="20000"/>
        </a:spcBef>
        <a:spcAft>
          <a:spcPct val="0"/>
        </a:spcAft>
        <a:buFont typeface="Arial" charset="0"/>
        <a:buChar char="»"/>
        <a:defRPr sz="2300" kern="1200">
          <a:solidFill>
            <a:schemeClr val="tx1"/>
          </a:solidFill>
          <a:latin typeface="+mn-lt"/>
          <a:ea typeface="+mn-ea"/>
          <a:cs typeface="+mn-cs"/>
        </a:defRPr>
      </a:lvl5pPr>
      <a:lvl6pPr marL="2597792" indent="-236165" algn="l" defTabSz="9446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070121" indent="-236165" algn="l" defTabSz="9446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42451" indent="-236165" algn="l" defTabSz="9446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14777" indent="-236165" algn="l" defTabSz="9446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pt-BR"/>
      </a:defPPr>
      <a:lvl1pPr marL="0" algn="l" defTabSz="944652" rtl="0" eaLnBrk="1" latinLnBrk="0" hangingPunct="1">
        <a:defRPr sz="1900" kern="1200">
          <a:solidFill>
            <a:schemeClr val="tx1"/>
          </a:solidFill>
          <a:latin typeface="+mn-lt"/>
          <a:ea typeface="+mn-ea"/>
          <a:cs typeface="+mn-cs"/>
        </a:defRPr>
      </a:lvl1pPr>
      <a:lvl2pPr marL="472307" algn="l" defTabSz="944652" rtl="0" eaLnBrk="1" latinLnBrk="0" hangingPunct="1">
        <a:defRPr sz="1900" kern="1200">
          <a:solidFill>
            <a:schemeClr val="tx1"/>
          </a:solidFill>
          <a:latin typeface="+mn-lt"/>
          <a:ea typeface="+mn-ea"/>
          <a:cs typeface="+mn-cs"/>
        </a:defRPr>
      </a:lvl2pPr>
      <a:lvl3pPr marL="944652" algn="l" defTabSz="944652" rtl="0" eaLnBrk="1" latinLnBrk="0" hangingPunct="1">
        <a:defRPr sz="1900" kern="1200">
          <a:solidFill>
            <a:schemeClr val="tx1"/>
          </a:solidFill>
          <a:latin typeface="+mn-lt"/>
          <a:ea typeface="+mn-ea"/>
          <a:cs typeface="+mn-cs"/>
        </a:defRPr>
      </a:lvl3pPr>
      <a:lvl4pPr marL="1416980" algn="l" defTabSz="944652" rtl="0" eaLnBrk="1" latinLnBrk="0" hangingPunct="1">
        <a:defRPr sz="1900" kern="1200">
          <a:solidFill>
            <a:schemeClr val="tx1"/>
          </a:solidFill>
          <a:latin typeface="+mn-lt"/>
          <a:ea typeface="+mn-ea"/>
          <a:cs typeface="+mn-cs"/>
        </a:defRPr>
      </a:lvl4pPr>
      <a:lvl5pPr marL="1889309" algn="l" defTabSz="944652" rtl="0" eaLnBrk="1" latinLnBrk="0" hangingPunct="1">
        <a:defRPr sz="1900" kern="1200">
          <a:solidFill>
            <a:schemeClr val="tx1"/>
          </a:solidFill>
          <a:latin typeface="+mn-lt"/>
          <a:ea typeface="+mn-ea"/>
          <a:cs typeface="+mn-cs"/>
        </a:defRPr>
      </a:lvl5pPr>
      <a:lvl6pPr marL="2361632" algn="l" defTabSz="944652" rtl="0" eaLnBrk="1" latinLnBrk="0" hangingPunct="1">
        <a:defRPr sz="1900" kern="1200">
          <a:solidFill>
            <a:schemeClr val="tx1"/>
          </a:solidFill>
          <a:latin typeface="+mn-lt"/>
          <a:ea typeface="+mn-ea"/>
          <a:cs typeface="+mn-cs"/>
        </a:defRPr>
      </a:lvl6pPr>
      <a:lvl7pPr marL="2833955" algn="l" defTabSz="944652" rtl="0" eaLnBrk="1" latinLnBrk="0" hangingPunct="1">
        <a:defRPr sz="1900" kern="1200">
          <a:solidFill>
            <a:schemeClr val="tx1"/>
          </a:solidFill>
          <a:latin typeface="+mn-lt"/>
          <a:ea typeface="+mn-ea"/>
          <a:cs typeface="+mn-cs"/>
        </a:defRPr>
      </a:lvl7pPr>
      <a:lvl8pPr marL="3306282" algn="l" defTabSz="944652" rtl="0" eaLnBrk="1" latinLnBrk="0" hangingPunct="1">
        <a:defRPr sz="1900" kern="1200">
          <a:solidFill>
            <a:schemeClr val="tx1"/>
          </a:solidFill>
          <a:latin typeface="+mn-lt"/>
          <a:ea typeface="+mn-ea"/>
          <a:cs typeface="+mn-cs"/>
        </a:defRPr>
      </a:lvl8pPr>
      <a:lvl9pPr marL="3778611" algn="l" defTabSz="944652"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09967" y="200025"/>
            <a:ext cx="10982751" cy="741269"/>
          </a:xfrm>
          <a:prstGeom prst="rect">
            <a:avLst/>
          </a:prstGeom>
          <a:noFill/>
          <a:ln w="9525">
            <a:noFill/>
            <a:miter lim="800000"/>
            <a:headEnd/>
            <a:tailEnd/>
          </a:ln>
          <a:effectLst/>
        </p:spPr>
        <p:txBody>
          <a:bodyPr vert="horz" wrap="square" lIns="0" tIns="35858" rIns="0" bIns="0" numCol="1" anchor="t" anchorCtr="0" compatLnSpc="1">
            <a:prstTxWarp prst="textNoShape">
              <a:avLst/>
            </a:prstTxWarp>
          </a:bodyPr>
          <a:lstStyle/>
          <a:p>
            <a:pPr lvl="0"/>
            <a:r>
              <a:rPr lang="it-IT" noProof="0" dirty="0" smtClean="0"/>
              <a:t>Click to </a:t>
            </a:r>
            <a:r>
              <a:rPr lang="it-IT" noProof="0" dirty="0" err="1" smtClean="0"/>
              <a:t>edit</a:t>
            </a:r>
            <a:r>
              <a:rPr lang="it-IT" noProof="0" dirty="0" smtClean="0"/>
              <a:t> Master </a:t>
            </a:r>
            <a:r>
              <a:rPr lang="it-IT" noProof="0" dirty="0" err="1" smtClean="0"/>
              <a:t>title</a:t>
            </a:r>
            <a:r>
              <a:rPr lang="it-IT" noProof="0" dirty="0" smtClean="0"/>
              <a:t> style</a:t>
            </a:r>
          </a:p>
        </p:txBody>
      </p:sp>
      <p:sp>
        <p:nvSpPr>
          <p:cNvPr id="9219" name="Rectangle 3"/>
          <p:cNvSpPr>
            <a:spLocks noGrp="1" noChangeArrowheads="1"/>
          </p:cNvSpPr>
          <p:nvPr>
            <p:ph type="body" idx="1"/>
          </p:nvPr>
        </p:nvSpPr>
        <p:spPr bwMode="auto">
          <a:xfrm>
            <a:off x="607806" y="1220792"/>
            <a:ext cx="10984868" cy="47021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it-IT" noProof="0" dirty="0" smtClean="0"/>
              <a:t>Click </a:t>
            </a:r>
            <a:r>
              <a:rPr lang="it-IT" noProof="0" dirty="0" err="1" smtClean="0"/>
              <a:t>to</a:t>
            </a:r>
            <a:r>
              <a:rPr lang="it-IT" noProof="0" dirty="0" smtClean="0"/>
              <a:t> </a:t>
            </a:r>
            <a:r>
              <a:rPr lang="it-IT" noProof="0" dirty="0" err="1" smtClean="0"/>
              <a:t>edit</a:t>
            </a:r>
            <a:r>
              <a:rPr lang="it-IT" noProof="0" dirty="0" smtClean="0"/>
              <a:t> Master text </a:t>
            </a:r>
            <a:r>
              <a:rPr lang="it-IT" noProof="0" dirty="0" err="1" smtClean="0"/>
              <a:t>styles</a:t>
            </a:r>
            <a:endParaRPr lang="it-IT" noProof="0" dirty="0" smtClean="0"/>
          </a:p>
          <a:p>
            <a:pPr lvl="1"/>
            <a:r>
              <a:rPr lang="it-IT" noProof="0" dirty="0" err="1" smtClean="0"/>
              <a:t>Second</a:t>
            </a:r>
            <a:r>
              <a:rPr lang="it-IT" noProof="0" dirty="0" smtClean="0"/>
              <a:t> </a:t>
            </a:r>
            <a:r>
              <a:rPr lang="it-IT" noProof="0" dirty="0" err="1" smtClean="0"/>
              <a:t>level</a:t>
            </a:r>
            <a:endParaRPr lang="it-IT" noProof="0" dirty="0" smtClean="0"/>
          </a:p>
          <a:p>
            <a:pPr lvl="2"/>
            <a:r>
              <a:rPr lang="it-IT" noProof="0" dirty="0" err="1" smtClean="0"/>
              <a:t>Third</a:t>
            </a:r>
            <a:r>
              <a:rPr lang="it-IT" noProof="0" dirty="0" smtClean="0"/>
              <a:t> </a:t>
            </a:r>
            <a:r>
              <a:rPr lang="it-IT" noProof="0" dirty="0" err="1" smtClean="0"/>
              <a:t>level</a:t>
            </a:r>
            <a:endParaRPr lang="it-IT" noProof="0" dirty="0" smtClean="0"/>
          </a:p>
          <a:p>
            <a:pPr lvl="3"/>
            <a:r>
              <a:rPr lang="it-IT" noProof="0" dirty="0" err="1" smtClean="0"/>
              <a:t>Fourth</a:t>
            </a:r>
            <a:r>
              <a:rPr lang="it-IT" noProof="0" dirty="0" smtClean="0"/>
              <a:t> </a:t>
            </a:r>
            <a:r>
              <a:rPr lang="it-IT" noProof="0" dirty="0" err="1" smtClean="0"/>
              <a:t>level</a:t>
            </a:r>
            <a:endParaRPr lang="it-IT" noProof="0" dirty="0" smtClean="0"/>
          </a:p>
          <a:p>
            <a:pPr lvl="4"/>
            <a:r>
              <a:rPr lang="it-IT" noProof="0" dirty="0" err="1" smtClean="0"/>
              <a:t>Fifth</a:t>
            </a:r>
            <a:r>
              <a:rPr lang="it-IT" noProof="0" dirty="0" smtClean="0"/>
              <a:t> </a:t>
            </a:r>
            <a:r>
              <a:rPr lang="it-IT" noProof="0" dirty="0" err="1" smtClean="0"/>
              <a:t>level</a:t>
            </a:r>
            <a:endParaRPr lang="it-IT" noProof="0" dirty="0" smtClean="0"/>
          </a:p>
        </p:txBody>
      </p:sp>
      <p:grpSp>
        <p:nvGrpSpPr>
          <p:cNvPr id="2" name="Group 12"/>
          <p:cNvGrpSpPr/>
          <p:nvPr userDrawn="1"/>
        </p:nvGrpSpPr>
        <p:grpSpPr bwMode="gray">
          <a:xfrm>
            <a:off x="11137349" y="6450029"/>
            <a:ext cx="451084" cy="204787"/>
            <a:chOff x="8348663" y="6450013"/>
            <a:chExt cx="338137" cy="204787"/>
          </a:xfrm>
          <a:solidFill>
            <a:srgbClr val="808080"/>
          </a:solidFill>
        </p:grpSpPr>
        <p:sp>
          <p:nvSpPr>
            <p:cNvPr id="14"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defTabSz="910406" fontAlgn="base">
                <a:spcBef>
                  <a:spcPct val="0"/>
                </a:spcBef>
                <a:spcAft>
                  <a:spcPct val="0"/>
                </a:spcAft>
                <a:buSzPct val="120000"/>
                <a:buFont typeface="Arial Narrow" pitchFamily="34" charset="0"/>
                <a:buChar char="–"/>
              </a:pPr>
              <a:endParaRPr lang="en-GB" sz="1300" dirty="0">
                <a:solidFill>
                  <a:srgbClr val="000000"/>
                </a:solidFill>
              </a:endParaRPr>
            </a:p>
          </p:txBody>
        </p:sp>
        <p:sp>
          <p:nvSpPr>
            <p:cNvPr id="15"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defTabSz="910406" fontAlgn="base">
                <a:spcBef>
                  <a:spcPct val="0"/>
                </a:spcBef>
                <a:spcAft>
                  <a:spcPct val="0"/>
                </a:spcAft>
                <a:buSzPct val="120000"/>
                <a:buFont typeface="Arial Narrow" pitchFamily="34" charset="0"/>
                <a:buChar char="–"/>
              </a:pPr>
              <a:endParaRPr lang="en-GB" sz="1300" dirty="0">
                <a:solidFill>
                  <a:srgbClr val="000000"/>
                </a:solidFill>
              </a:endParaRPr>
            </a:p>
          </p:txBody>
        </p:sp>
      </p:grpSp>
      <p:sp>
        <p:nvSpPr>
          <p:cNvPr id="18" name="Line 10"/>
          <p:cNvSpPr>
            <a:spLocks noChangeShapeType="1"/>
          </p:cNvSpPr>
          <p:nvPr userDrawn="1"/>
        </p:nvSpPr>
        <p:spPr bwMode="auto">
          <a:xfrm>
            <a:off x="609919" y="1044000"/>
            <a:ext cx="10978515" cy="0"/>
          </a:xfrm>
          <a:prstGeom prst="line">
            <a:avLst/>
          </a:prstGeom>
          <a:noFill/>
          <a:ln w="19050">
            <a:solidFill>
              <a:schemeClr val="accent2"/>
            </a:solidFill>
            <a:round/>
            <a:headEnd/>
            <a:tailEnd/>
          </a:ln>
          <a:effectLst/>
        </p:spPr>
        <p:txBody>
          <a:bodyPr wrap="none" lIns="91021" tIns="45533" rIns="91021" bIns="4553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SzPct val="120000"/>
              <a:buFont typeface="Arial Narrow" pitchFamily="34" charset="0"/>
              <a:buChar char="–"/>
            </a:pPr>
            <a:endParaRPr lang="en-US" dirty="0">
              <a:solidFill>
                <a:srgbClr val="FFFFFF"/>
              </a:solidFill>
            </a:endParaRPr>
          </a:p>
        </p:txBody>
      </p:sp>
      <p:sp>
        <p:nvSpPr>
          <p:cNvPr id="19" name="Line 11"/>
          <p:cNvSpPr>
            <a:spLocks noChangeShapeType="1"/>
          </p:cNvSpPr>
          <p:nvPr userDrawn="1"/>
        </p:nvSpPr>
        <p:spPr bwMode="auto">
          <a:xfrm>
            <a:off x="609919" y="6242400"/>
            <a:ext cx="10978515" cy="0"/>
          </a:xfrm>
          <a:prstGeom prst="line">
            <a:avLst/>
          </a:prstGeom>
          <a:noFill/>
          <a:ln w="3175">
            <a:solidFill>
              <a:schemeClr val="tx1"/>
            </a:solidFill>
            <a:round/>
            <a:headEnd/>
            <a:tailEnd/>
          </a:ln>
          <a:effectLst/>
        </p:spPr>
        <p:txBody>
          <a:bodyPr wrap="none" lIns="91021" tIns="45533" rIns="91021" bIns="4553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SzPct val="120000"/>
              <a:buFont typeface="Arial Narrow" pitchFamily="34" charset="0"/>
              <a:buChar char="–"/>
            </a:pPr>
            <a:endParaRPr lang="en-US" dirty="0">
              <a:solidFill>
                <a:srgbClr val="FFFFFF"/>
              </a:solidFill>
            </a:endParaRPr>
          </a:p>
        </p:txBody>
      </p:sp>
      <p:sp>
        <p:nvSpPr>
          <p:cNvPr id="12" name="TextBox 6"/>
          <p:cNvSpPr txBox="1"/>
          <p:nvPr userDrawn="1"/>
        </p:nvSpPr>
        <p:spPr>
          <a:xfrm>
            <a:off x="609918" y="6415200"/>
            <a:ext cx="960500" cy="198000"/>
          </a:xfrm>
          <a:prstGeom prst="rect">
            <a:avLst/>
          </a:prstGeom>
          <a:noFill/>
        </p:spPr>
        <p:txBody>
          <a:bodyPr wrap="square" lIns="0" tIns="0" rIns="0" bIns="0" rtlCol="0">
            <a:noAutofit/>
          </a:bodyPr>
          <a:lstStyle/>
          <a:p>
            <a:pPr defTabSz="910406"/>
            <a:r>
              <a:rPr lang="en-GB" sz="1100" dirty="0" smtClean="0">
                <a:solidFill>
                  <a:srgbClr val="808080"/>
                </a:solidFill>
                <a:latin typeface="Arial"/>
              </a:rPr>
              <a:t>Page </a:t>
            </a:r>
            <a:fld id="{9AE4D82F-B047-469B-AC52-A46321747EAF}" type="slidenum">
              <a:rPr lang="en-GB" sz="1100" smtClean="0">
                <a:solidFill>
                  <a:srgbClr val="808080"/>
                </a:solidFill>
                <a:latin typeface="Arial"/>
              </a:rPr>
              <a:pPr defTabSz="910406"/>
              <a:t>‹#›</a:t>
            </a:fld>
            <a:endParaRPr lang="en-GB" sz="1100" dirty="0">
              <a:solidFill>
                <a:srgbClr val="808080"/>
              </a:solidFill>
              <a:latin typeface="Arial"/>
            </a:endParaRPr>
          </a:p>
        </p:txBody>
      </p:sp>
    </p:spTree>
    <p:extLst>
      <p:ext uri="{BB962C8B-B14F-4D97-AF65-F5344CB8AC3E}">
        <p14:creationId xmlns:p14="http://schemas.microsoft.com/office/powerpoint/2010/main" val="251682843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iming>
    <p:tnLst>
      <p:par>
        <p:cTn id="1" dur="indefinite" restart="never" nodeType="tmRoot"/>
      </p:par>
    </p:tnLst>
  </p:timing>
  <p:hf sldNum="0" hdr="0" dt="0"/>
  <p:txStyles>
    <p:titleStyle>
      <a:lvl1pPr algn="l" rtl="0" fontAlgn="base">
        <a:lnSpc>
          <a:spcPct val="100000"/>
        </a:lnSpc>
        <a:spcBef>
          <a:spcPct val="0"/>
        </a:spcBef>
        <a:spcAft>
          <a:spcPct val="0"/>
        </a:spcAft>
        <a:defRPr sz="2100" b="1">
          <a:solidFill>
            <a:schemeClr val="tx1"/>
          </a:solidFill>
          <a:latin typeface="EYInterstate" panose="02000503020000020004" pitchFamily="2" charset="0"/>
          <a:ea typeface="+mj-ea"/>
          <a:cs typeface="Arial" pitchFamily="34" charset="0"/>
        </a:defRPr>
      </a:lvl1pPr>
      <a:lvl2pPr algn="l" rtl="0" fontAlgn="base">
        <a:lnSpc>
          <a:spcPct val="85000"/>
        </a:lnSpc>
        <a:spcBef>
          <a:spcPct val="0"/>
        </a:spcBef>
        <a:spcAft>
          <a:spcPct val="0"/>
        </a:spcAft>
        <a:defRPr sz="2400" b="1">
          <a:solidFill>
            <a:schemeClr val="tx1"/>
          </a:solidFill>
          <a:latin typeface="Arial Narrow" pitchFamily="34" charset="0"/>
        </a:defRPr>
      </a:lvl2pPr>
      <a:lvl3pPr algn="l" rtl="0" fontAlgn="base">
        <a:lnSpc>
          <a:spcPct val="85000"/>
        </a:lnSpc>
        <a:spcBef>
          <a:spcPct val="0"/>
        </a:spcBef>
        <a:spcAft>
          <a:spcPct val="0"/>
        </a:spcAft>
        <a:defRPr sz="2400" b="1">
          <a:solidFill>
            <a:schemeClr val="tx1"/>
          </a:solidFill>
          <a:latin typeface="Arial Narrow" pitchFamily="34" charset="0"/>
        </a:defRPr>
      </a:lvl3pPr>
      <a:lvl4pPr algn="l" rtl="0" fontAlgn="base">
        <a:lnSpc>
          <a:spcPct val="85000"/>
        </a:lnSpc>
        <a:spcBef>
          <a:spcPct val="0"/>
        </a:spcBef>
        <a:spcAft>
          <a:spcPct val="0"/>
        </a:spcAft>
        <a:defRPr sz="2400" b="1">
          <a:solidFill>
            <a:schemeClr val="tx1"/>
          </a:solidFill>
          <a:latin typeface="Arial Narrow" pitchFamily="34" charset="0"/>
        </a:defRPr>
      </a:lvl4pPr>
      <a:lvl5pPr algn="l" rtl="0" fontAlgn="base">
        <a:lnSpc>
          <a:spcPct val="85000"/>
        </a:lnSpc>
        <a:spcBef>
          <a:spcPct val="0"/>
        </a:spcBef>
        <a:spcAft>
          <a:spcPct val="0"/>
        </a:spcAft>
        <a:defRPr sz="2400" b="1">
          <a:solidFill>
            <a:schemeClr val="tx1"/>
          </a:solidFill>
          <a:latin typeface="Arial Narrow" pitchFamily="34" charset="0"/>
        </a:defRPr>
      </a:lvl5pPr>
      <a:lvl6pPr marL="455209" algn="l" rtl="0" fontAlgn="base">
        <a:lnSpc>
          <a:spcPct val="85000"/>
        </a:lnSpc>
        <a:spcBef>
          <a:spcPct val="0"/>
        </a:spcBef>
        <a:spcAft>
          <a:spcPct val="0"/>
        </a:spcAft>
        <a:defRPr sz="2400" b="1">
          <a:solidFill>
            <a:schemeClr val="tx1"/>
          </a:solidFill>
          <a:latin typeface="Arial Narrow" pitchFamily="34" charset="0"/>
        </a:defRPr>
      </a:lvl6pPr>
      <a:lvl7pPr marL="910406" algn="l" rtl="0" fontAlgn="base">
        <a:lnSpc>
          <a:spcPct val="85000"/>
        </a:lnSpc>
        <a:spcBef>
          <a:spcPct val="0"/>
        </a:spcBef>
        <a:spcAft>
          <a:spcPct val="0"/>
        </a:spcAft>
        <a:defRPr sz="2400" b="1">
          <a:solidFill>
            <a:schemeClr val="tx1"/>
          </a:solidFill>
          <a:latin typeface="Arial Narrow" pitchFamily="34" charset="0"/>
        </a:defRPr>
      </a:lvl7pPr>
      <a:lvl8pPr marL="1365598" algn="l" rtl="0" fontAlgn="base">
        <a:lnSpc>
          <a:spcPct val="85000"/>
        </a:lnSpc>
        <a:spcBef>
          <a:spcPct val="0"/>
        </a:spcBef>
        <a:spcAft>
          <a:spcPct val="0"/>
        </a:spcAft>
        <a:defRPr sz="2400" b="1">
          <a:solidFill>
            <a:schemeClr val="tx1"/>
          </a:solidFill>
          <a:latin typeface="Arial Narrow" pitchFamily="34" charset="0"/>
        </a:defRPr>
      </a:lvl8pPr>
      <a:lvl9pPr marL="1820814" algn="l" rtl="0" fontAlgn="base">
        <a:lnSpc>
          <a:spcPct val="85000"/>
        </a:lnSpc>
        <a:spcBef>
          <a:spcPct val="0"/>
        </a:spcBef>
        <a:spcAft>
          <a:spcPct val="0"/>
        </a:spcAft>
        <a:defRPr sz="2400" b="1">
          <a:solidFill>
            <a:schemeClr val="tx1"/>
          </a:solidFill>
          <a:latin typeface="Arial Narrow" pitchFamily="34" charset="0"/>
        </a:defRPr>
      </a:lvl9pPr>
    </p:titleStyle>
    <p:bodyStyle>
      <a:lvl1pPr marL="358799" indent="-358799" algn="l" rtl="0" fontAlgn="base">
        <a:spcBef>
          <a:spcPct val="20000"/>
        </a:spcBef>
        <a:spcAft>
          <a:spcPct val="0"/>
        </a:spcAft>
        <a:buClr>
          <a:srgbClr val="FFD200"/>
        </a:buClr>
        <a:buSzPct val="75000"/>
        <a:buFont typeface="Arial" charset="0"/>
        <a:buChar char="►"/>
        <a:defRPr sz="2400">
          <a:solidFill>
            <a:schemeClr val="tx1"/>
          </a:solidFill>
          <a:latin typeface="EYInterstate Light" panose="02000506000000020004" pitchFamily="2" charset="0"/>
          <a:ea typeface="+mn-ea"/>
          <a:cs typeface="Arial" pitchFamily="34" charset="0"/>
        </a:defRPr>
      </a:lvl1pPr>
      <a:lvl2pPr marL="714416" indent="-354059" algn="l" rtl="0" fontAlgn="base">
        <a:spcBef>
          <a:spcPct val="20000"/>
        </a:spcBef>
        <a:spcAft>
          <a:spcPct val="0"/>
        </a:spcAft>
        <a:buClr>
          <a:srgbClr val="FFD200"/>
        </a:buClr>
        <a:buSzPct val="75000"/>
        <a:buFont typeface="Arial" charset="0"/>
        <a:buChar char="►"/>
        <a:defRPr sz="2000">
          <a:solidFill>
            <a:schemeClr val="tx1"/>
          </a:solidFill>
          <a:latin typeface="EYInterstate Light" panose="02000506000000020004" pitchFamily="2" charset="0"/>
          <a:cs typeface="Arial" pitchFamily="34" charset="0"/>
        </a:defRPr>
      </a:lvl2pPr>
      <a:lvl3pPr marL="1076361" indent="-360367" algn="l" rtl="0" fontAlgn="base">
        <a:spcBef>
          <a:spcPct val="20000"/>
        </a:spcBef>
        <a:spcAft>
          <a:spcPct val="0"/>
        </a:spcAft>
        <a:buClr>
          <a:srgbClr val="FFD200"/>
        </a:buClr>
        <a:buSzPct val="75000"/>
        <a:buFont typeface="Arial" charset="0"/>
        <a:buChar char="►"/>
        <a:defRPr>
          <a:solidFill>
            <a:schemeClr val="tx1"/>
          </a:solidFill>
          <a:latin typeface="EYInterstate Light" panose="02000506000000020004" pitchFamily="2" charset="0"/>
          <a:cs typeface="Arial" pitchFamily="34" charset="0"/>
        </a:defRPr>
      </a:lvl3pPr>
      <a:lvl4pPr marL="1435148" indent="-357232" algn="l" rtl="0" fontAlgn="base">
        <a:spcBef>
          <a:spcPct val="20000"/>
        </a:spcBef>
        <a:spcAft>
          <a:spcPct val="0"/>
        </a:spcAft>
        <a:buClr>
          <a:srgbClr val="FFD200"/>
        </a:buClr>
        <a:buSzPct val="75000"/>
        <a:buFont typeface="Arial" charset="0"/>
        <a:buChar char="►"/>
        <a:defRPr sz="1600">
          <a:solidFill>
            <a:schemeClr val="tx1"/>
          </a:solidFill>
          <a:latin typeface="EYInterstate Light" panose="02000506000000020004" pitchFamily="2" charset="0"/>
          <a:cs typeface="Arial" pitchFamily="34" charset="0"/>
        </a:defRPr>
      </a:lvl4pPr>
      <a:lvl5pPr marL="1792366" indent="-355643" algn="l" rtl="0" fontAlgn="base">
        <a:spcBef>
          <a:spcPct val="20000"/>
        </a:spcBef>
        <a:spcAft>
          <a:spcPct val="0"/>
        </a:spcAft>
        <a:buClr>
          <a:srgbClr val="FFD200"/>
        </a:buClr>
        <a:buSzPct val="75000"/>
        <a:buFont typeface="Arial" charset="0"/>
        <a:buChar char="►"/>
        <a:defRPr sz="1600">
          <a:solidFill>
            <a:schemeClr val="tx1"/>
          </a:solidFill>
          <a:latin typeface="EYInterstate Light" panose="02000506000000020004" pitchFamily="2" charset="0"/>
          <a:cs typeface="Arial" pitchFamily="34" charset="0"/>
        </a:defRPr>
      </a:lvl5pPr>
      <a:lvl6pPr marL="2247561" indent="-355643" algn="l" rtl="0" fontAlgn="base">
        <a:spcBef>
          <a:spcPct val="20000"/>
        </a:spcBef>
        <a:spcAft>
          <a:spcPct val="0"/>
        </a:spcAft>
        <a:buClr>
          <a:srgbClr val="FFD200"/>
        </a:buClr>
        <a:buSzPct val="75000"/>
        <a:buFont typeface="Arial" charset="0"/>
        <a:buChar char="►"/>
        <a:defRPr sz="1600">
          <a:solidFill>
            <a:schemeClr val="tx1"/>
          </a:solidFill>
          <a:latin typeface="+mn-lt"/>
        </a:defRPr>
      </a:lvl6pPr>
      <a:lvl7pPr marL="2702758" indent="-355643" algn="l" rtl="0" fontAlgn="base">
        <a:spcBef>
          <a:spcPct val="20000"/>
        </a:spcBef>
        <a:spcAft>
          <a:spcPct val="0"/>
        </a:spcAft>
        <a:buClr>
          <a:srgbClr val="FFD200"/>
        </a:buClr>
        <a:buSzPct val="75000"/>
        <a:buFont typeface="Arial" charset="0"/>
        <a:buChar char="►"/>
        <a:defRPr sz="1600">
          <a:solidFill>
            <a:schemeClr val="tx1"/>
          </a:solidFill>
          <a:latin typeface="+mn-lt"/>
        </a:defRPr>
      </a:lvl7pPr>
      <a:lvl8pPr marL="3157968" indent="-355643" algn="l" rtl="0" fontAlgn="base">
        <a:spcBef>
          <a:spcPct val="20000"/>
        </a:spcBef>
        <a:spcAft>
          <a:spcPct val="0"/>
        </a:spcAft>
        <a:buClr>
          <a:srgbClr val="FFD200"/>
        </a:buClr>
        <a:buSzPct val="75000"/>
        <a:buFont typeface="Arial" charset="0"/>
        <a:buChar char="►"/>
        <a:defRPr sz="1600">
          <a:solidFill>
            <a:schemeClr val="tx1"/>
          </a:solidFill>
          <a:latin typeface="+mn-lt"/>
        </a:defRPr>
      </a:lvl8pPr>
      <a:lvl9pPr marL="3613169" indent="-355643" algn="l" rtl="0" fontAlgn="base">
        <a:spcBef>
          <a:spcPct val="20000"/>
        </a:spcBef>
        <a:spcAft>
          <a:spcPct val="0"/>
        </a:spcAft>
        <a:buClr>
          <a:srgbClr val="FFD200"/>
        </a:buClr>
        <a:buSzPct val="75000"/>
        <a:buFont typeface="Arial" charset="0"/>
        <a:buChar char="►"/>
        <a:defRPr sz="1600">
          <a:solidFill>
            <a:schemeClr val="tx1"/>
          </a:solidFill>
          <a:latin typeface="+mn-lt"/>
        </a:defRPr>
      </a:lvl9pPr>
    </p:bodyStyle>
    <p:otherStyle>
      <a:defPPr>
        <a:defRPr lang="en-US"/>
      </a:defPPr>
      <a:lvl1pPr marL="0" algn="l" defTabSz="910406" rtl="0" eaLnBrk="1" latinLnBrk="0" hangingPunct="1">
        <a:defRPr sz="1700" kern="1200">
          <a:solidFill>
            <a:schemeClr val="tx1"/>
          </a:solidFill>
          <a:latin typeface="+mn-lt"/>
          <a:ea typeface="+mn-ea"/>
          <a:cs typeface="+mn-cs"/>
        </a:defRPr>
      </a:lvl1pPr>
      <a:lvl2pPr marL="455209" algn="l" defTabSz="910406" rtl="0" eaLnBrk="1" latinLnBrk="0" hangingPunct="1">
        <a:defRPr sz="1700" kern="1200">
          <a:solidFill>
            <a:schemeClr val="tx1"/>
          </a:solidFill>
          <a:latin typeface="+mn-lt"/>
          <a:ea typeface="+mn-ea"/>
          <a:cs typeface="+mn-cs"/>
        </a:defRPr>
      </a:lvl2pPr>
      <a:lvl3pPr marL="910406" algn="l" defTabSz="910406" rtl="0" eaLnBrk="1" latinLnBrk="0" hangingPunct="1">
        <a:defRPr sz="1700" kern="1200">
          <a:solidFill>
            <a:schemeClr val="tx1"/>
          </a:solidFill>
          <a:latin typeface="+mn-lt"/>
          <a:ea typeface="+mn-ea"/>
          <a:cs typeface="+mn-cs"/>
        </a:defRPr>
      </a:lvl3pPr>
      <a:lvl4pPr marL="1365598" algn="l" defTabSz="910406" rtl="0" eaLnBrk="1" latinLnBrk="0" hangingPunct="1">
        <a:defRPr sz="1700" kern="1200">
          <a:solidFill>
            <a:schemeClr val="tx1"/>
          </a:solidFill>
          <a:latin typeface="+mn-lt"/>
          <a:ea typeface="+mn-ea"/>
          <a:cs typeface="+mn-cs"/>
        </a:defRPr>
      </a:lvl4pPr>
      <a:lvl5pPr marL="1820814" algn="l" defTabSz="910406" rtl="0" eaLnBrk="1" latinLnBrk="0" hangingPunct="1">
        <a:defRPr sz="1700" kern="1200">
          <a:solidFill>
            <a:schemeClr val="tx1"/>
          </a:solidFill>
          <a:latin typeface="+mn-lt"/>
          <a:ea typeface="+mn-ea"/>
          <a:cs typeface="+mn-cs"/>
        </a:defRPr>
      </a:lvl5pPr>
      <a:lvl6pPr marL="2276015" algn="l" defTabSz="910406" rtl="0" eaLnBrk="1" latinLnBrk="0" hangingPunct="1">
        <a:defRPr sz="1700" kern="1200">
          <a:solidFill>
            <a:schemeClr val="tx1"/>
          </a:solidFill>
          <a:latin typeface="+mn-lt"/>
          <a:ea typeface="+mn-ea"/>
          <a:cs typeface="+mn-cs"/>
        </a:defRPr>
      </a:lvl6pPr>
      <a:lvl7pPr marL="2731211" algn="l" defTabSz="910406" rtl="0" eaLnBrk="1" latinLnBrk="0" hangingPunct="1">
        <a:defRPr sz="1700" kern="1200">
          <a:solidFill>
            <a:schemeClr val="tx1"/>
          </a:solidFill>
          <a:latin typeface="+mn-lt"/>
          <a:ea typeface="+mn-ea"/>
          <a:cs typeface="+mn-cs"/>
        </a:defRPr>
      </a:lvl7pPr>
      <a:lvl8pPr marL="3186415" algn="l" defTabSz="910406" rtl="0" eaLnBrk="1" latinLnBrk="0" hangingPunct="1">
        <a:defRPr sz="1700" kern="1200">
          <a:solidFill>
            <a:schemeClr val="tx1"/>
          </a:solidFill>
          <a:latin typeface="+mn-lt"/>
          <a:ea typeface="+mn-ea"/>
          <a:cs typeface="+mn-cs"/>
        </a:defRPr>
      </a:lvl8pPr>
      <a:lvl9pPr marL="3641620" algn="l" defTabSz="910406" rtl="0" eaLnBrk="1" latinLnBrk="0" hangingPunct="1">
        <a:defRPr sz="17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09965" y="200025"/>
            <a:ext cx="10982751" cy="741269"/>
          </a:xfrm>
          <a:prstGeom prst="rect">
            <a:avLst/>
          </a:prstGeom>
          <a:noFill/>
          <a:ln w="9525">
            <a:noFill/>
            <a:miter lim="800000"/>
            <a:headEnd/>
            <a:tailEnd/>
          </a:ln>
          <a:effectLst/>
        </p:spPr>
        <p:txBody>
          <a:bodyPr vert="horz" wrap="square" lIns="0" tIns="35858" rIns="0" bIns="0" numCol="1" anchor="t" anchorCtr="0" compatLnSpc="1">
            <a:prstTxWarp prst="textNoShape">
              <a:avLst/>
            </a:prstTxWarp>
          </a:bodyPr>
          <a:lstStyle/>
          <a:p>
            <a:pPr lvl="0"/>
            <a:r>
              <a:rPr lang="it-IT" noProof="0" dirty="0" smtClean="0"/>
              <a:t>Click to </a:t>
            </a:r>
            <a:r>
              <a:rPr lang="it-IT" noProof="0" dirty="0" err="1" smtClean="0"/>
              <a:t>edit</a:t>
            </a:r>
            <a:r>
              <a:rPr lang="it-IT" noProof="0" dirty="0" smtClean="0"/>
              <a:t> Master </a:t>
            </a:r>
            <a:r>
              <a:rPr lang="it-IT" noProof="0" dirty="0" err="1" smtClean="0"/>
              <a:t>title</a:t>
            </a:r>
            <a:r>
              <a:rPr lang="it-IT" noProof="0" dirty="0" smtClean="0"/>
              <a:t> style</a:t>
            </a:r>
          </a:p>
        </p:txBody>
      </p:sp>
      <p:sp>
        <p:nvSpPr>
          <p:cNvPr id="9219" name="Rectangle 3"/>
          <p:cNvSpPr>
            <a:spLocks noGrp="1" noChangeArrowheads="1"/>
          </p:cNvSpPr>
          <p:nvPr>
            <p:ph type="body" idx="1"/>
          </p:nvPr>
        </p:nvSpPr>
        <p:spPr bwMode="auto">
          <a:xfrm>
            <a:off x="607806" y="1220792"/>
            <a:ext cx="10984868" cy="47021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it-IT" noProof="0" dirty="0" smtClean="0"/>
              <a:t>Click </a:t>
            </a:r>
            <a:r>
              <a:rPr lang="it-IT" noProof="0" dirty="0" err="1" smtClean="0"/>
              <a:t>to</a:t>
            </a:r>
            <a:r>
              <a:rPr lang="it-IT" noProof="0" dirty="0" smtClean="0"/>
              <a:t> </a:t>
            </a:r>
            <a:r>
              <a:rPr lang="it-IT" noProof="0" dirty="0" err="1" smtClean="0"/>
              <a:t>edit</a:t>
            </a:r>
            <a:r>
              <a:rPr lang="it-IT" noProof="0" dirty="0" smtClean="0"/>
              <a:t> Master text </a:t>
            </a:r>
            <a:r>
              <a:rPr lang="it-IT" noProof="0" dirty="0" err="1" smtClean="0"/>
              <a:t>styles</a:t>
            </a:r>
            <a:endParaRPr lang="it-IT" noProof="0" dirty="0" smtClean="0"/>
          </a:p>
          <a:p>
            <a:pPr lvl="1"/>
            <a:r>
              <a:rPr lang="it-IT" noProof="0" dirty="0" err="1" smtClean="0"/>
              <a:t>Second</a:t>
            </a:r>
            <a:r>
              <a:rPr lang="it-IT" noProof="0" dirty="0" smtClean="0"/>
              <a:t> </a:t>
            </a:r>
            <a:r>
              <a:rPr lang="it-IT" noProof="0" dirty="0" err="1" smtClean="0"/>
              <a:t>level</a:t>
            </a:r>
            <a:endParaRPr lang="it-IT" noProof="0" dirty="0" smtClean="0"/>
          </a:p>
          <a:p>
            <a:pPr lvl="2"/>
            <a:r>
              <a:rPr lang="it-IT" noProof="0" dirty="0" err="1" smtClean="0"/>
              <a:t>Third</a:t>
            </a:r>
            <a:r>
              <a:rPr lang="it-IT" noProof="0" dirty="0" smtClean="0"/>
              <a:t> </a:t>
            </a:r>
            <a:r>
              <a:rPr lang="it-IT" noProof="0" dirty="0" err="1" smtClean="0"/>
              <a:t>level</a:t>
            </a:r>
            <a:endParaRPr lang="it-IT" noProof="0" dirty="0" smtClean="0"/>
          </a:p>
          <a:p>
            <a:pPr lvl="3"/>
            <a:r>
              <a:rPr lang="it-IT" noProof="0" dirty="0" err="1" smtClean="0"/>
              <a:t>Fourth</a:t>
            </a:r>
            <a:r>
              <a:rPr lang="it-IT" noProof="0" dirty="0" smtClean="0"/>
              <a:t> </a:t>
            </a:r>
            <a:r>
              <a:rPr lang="it-IT" noProof="0" dirty="0" err="1" smtClean="0"/>
              <a:t>level</a:t>
            </a:r>
            <a:endParaRPr lang="it-IT" noProof="0" dirty="0" smtClean="0"/>
          </a:p>
          <a:p>
            <a:pPr lvl="4"/>
            <a:r>
              <a:rPr lang="it-IT" noProof="0" dirty="0" err="1" smtClean="0"/>
              <a:t>Fifth</a:t>
            </a:r>
            <a:r>
              <a:rPr lang="it-IT" noProof="0" dirty="0" smtClean="0"/>
              <a:t> </a:t>
            </a:r>
            <a:r>
              <a:rPr lang="it-IT" noProof="0" dirty="0" err="1" smtClean="0"/>
              <a:t>level</a:t>
            </a:r>
            <a:endParaRPr lang="it-IT" noProof="0" dirty="0" smtClean="0"/>
          </a:p>
        </p:txBody>
      </p:sp>
      <p:grpSp>
        <p:nvGrpSpPr>
          <p:cNvPr id="2" name="Group 12"/>
          <p:cNvGrpSpPr/>
          <p:nvPr userDrawn="1"/>
        </p:nvGrpSpPr>
        <p:grpSpPr bwMode="gray">
          <a:xfrm>
            <a:off x="11137349" y="6450025"/>
            <a:ext cx="451084" cy="204787"/>
            <a:chOff x="8348663" y="6450013"/>
            <a:chExt cx="338137" cy="204787"/>
          </a:xfrm>
          <a:solidFill>
            <a:srgbClr val="808080"/>
          </a:solidFill>
        </p:grpSpPr>
        <p:sp>
          <p:nvSpPr>
            <p:cNvPr id="14"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defTabSz="910406" fontAlgn="base">
                <a:spcBef>
                  <a:spcPct val="0"/>
                </a:spcBef>
                <a:spcAft>
                  <a:spcPct val="0"/>
                </a:spcAft>
                <a:buSzPct val="120000"/>
                <a:buFont typeface="Arial Narrow" pitchFamily="34" charset="0"/>
                <a:buChar char="–"/>
              </a:pPr>
              <a:endParaRPr lang="en-GB" sz="1300" dirty="0">
                <a:solidFill>
                  <a:srgbClr val="000000"/>
                </a:solidFill>
              </a:endParaRPr>
            </a:p>
          </p:txBody>
        </p:sp>
        <p:sp>
          <p:nvSpPr>
            <p:cNvPr id="15"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defTabSz="910406" fontAlgn="base">
                <a:spcBef>
                  <a:spcPct val="0"/>
                </a:spcBef>
                <a:spcAft>
                  <a:spcPct val="0"/>
                </a:spcAft>
                <a:buSzPct val="120000"/>
                <a:buFont typeface="Arial Narrow" pitchFamily="34" charset="0"/>
                <a:buChar char="–"/>
              </a:pPr>
              <a:endParaRPr lang="en-GB" sz="1300" dirty="0">
                <a:solidFill>
                  <a:srgbClr val="000000"/>
                </a:solidFill>
              </a:endParaRPr>
            </a:p>
          </p:txBody>
        </p:sp>
      </p:grpSp>
      <p:sp>
        <p:nvSpPr>
          <p:cNvPr id="18" name="Line 10"/>
          <p:cNvSpPr>
            <a:spLocks noChangeShapeType="1"/>
          </p:cNvSpPr>
          <p:nvPr userDrawn="1"/>
        </p:nvSpPr>
        <p:spPr bwMode="auto">
          <a:xfrm>
            <a:off x="609919" y="1044000"/>
            <a:ext cx="10978515" cy="0"/>
          </a:xfrm>
          <a:prstGeom prst="line">
            <a:avLst/>
          </a:prstGeom>
          <a:noFill/>
          <a:ln w="19050">
            <a:solidFill>
              <a:schemeClr val="accent2"/>
            </a:solidFill>
            <a:round/>
            <a:headEnd/>
            <a:tailEnd/>
          </a:ln>
          <a:effectLst/>
        </p:spPr>
        <p:txBody>
          <a:bodyPr wrap="none" lIns="91021" tIns="45533" rIns="91021" bIns="4553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SzPct val="120000"/>
              <a:buFont typeface="Arial Narrow" pitchFamily="34" charset="0"/>
              <a:buChar char="–"/>
            </a:pPr>
            <a:endParaRPr lang="en-US" dirty="0">
              <a:solidFill>
                <a:srgbClr val="FFFFFF"/>
              </a:solidFill>
            </a:endParaRPr>
          </a:p>
        </p:txBody>
      </p:sp>
      <p:sp>
        <p:nvSpPr>
          <p:cNvPr id="19" name="Line 11"/>
          <p:cNvSpPr>
            <a:spLocks noChangeShapeType="1"/>
          </p:cNvSpPr>
          <p:nvPr userDrawn="1"/>
        </p:nvSpPr>
        <p:spPr bwMode="auto">
          <a:xfrm>
            <a:off x="609919" y="6242400"/>
            <a:ext cx="10978515" cy="0"/>
          </a:xfrm>
          <a:prstGeom prst="line">
            <a:avLst/>
          </a:prstGeom>
          <a:noFill/>
          <a:ln w="3175">
            <a:solidFill>
              <a:schemeClr val="tx1"/>
            </a:solidFill>
            <a:round/>
            <a:headEnd/>
            <a:tailEnd/>
          </a:ln>
          <a:effectLst/>
        </p:spPr>
        <p:txBody>
          <a:bodyPr wrap="none" lIns="91021" tIns="45533" rIns="91021" bIns="4553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SzPct val="120000"/>
              <a:buFont typeface="Arial Narrow" pitchFamily="34" charset="0"/>
              <a:buChar char="–"/>
            </a:pPr>
            <a:endParaRPr lang="en-US" dirty="0">
              <a:solidFill>
                <a:srgbClr val="FFFFFF"/>
              </a:solidFill>
            </a:endParaRPr>
          </a:p>
        </p:txBody>
      </p:sp>
      <p:sp>
        <p:nvSpPr>
          <p:cNvPr id="12" name="TextBox 6"/>
          <p:cNvSpPr txBox="1"/>
          <p:nvPr userDrawn="1"/>
        </p:nvSpPr>
        <p:spPr>
          <a:xfrm>
            <a:off x="609918" y="6415200"/>
            <a:ext cx="960500" cy="198000"/>
          </a:xfrm>
          <a:prstGeom prst="rect">
            <a:avLst/>
          </a:prstGeom>
          <a:noFill/>
        </p:spPr>
        <p:txBody>
          <a:bodyPr wrap="square" lIns="0" tIns="0" rIns="0" bIns="0" rtlCol="0">
            <a:noAutofit/>
          </a:bodyPr>
          <a:lstStyle/>
          <a:p>
            <a:pPr defTabSz="910406"/>
            <a:r>
              <a:rPr lang="en-GB" sz="1100" dirty="0" smtClean="0">
                <a:solidFill>
                  <a:srgbClr val="808080"/>
                </a:solidFill>
                <a:latin typeface="Arial"/>
              </a:rPr>
              <a:t>Page </a:t>
            </a:r>
            <a:fld id="{9AE4D82F-B047-469B-AC52-A46321747EAF}" type="slidenum">
              <a:rPr lang="en-GB" sz="1100" smtClean="0">
                <a:solidFill>
                  <a:srgbClr val="808080"/>
                </a:solidFill>
                <a:latin typeface="Arial"/>
              </a:rPr>
              <a:pPr defTabSz="910406"/>
              <a:t>‹#›</a:t>
            </a:fld>
            <a:endParaRPr lang="en-GB" sz="1100" dirty="0">
              <a:solidFill>
                <a:srgbClr val="808080"/>
              </a:solidFill>
              <a:latin typeface="Arial"/>
            </a:endParaRPr>
          </a:p>
        </p:txBody>
      </p:sp>
    </p:spTree>
    <p:extLst>
      <p:ext uri="{BB962C8B-B14F-4D97-AF65-F5344CB8AC3E}">
        <p14:creationId xmlns:p14="http://schemas.microsoft.com/office/powerpoint/2010/main" val="2590636276"/>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iming>
    <p:tnLst>
      <p:par>
        <p:cTn id="1" dur="indefinite" restart="never" nodeType="tmRoot"/>
      </p:par>
    </p:tnLst>
  </p:timing>
  <p:hf sldNum="0" hdr="0" dt="0"/>
  <p:txStyles>
    <p:titleStyle>
      <a:lvl1pPr algn="l" rtl="0" fontAlgn="base">
        <a:lnSpc>
          <a:spcPct val="100000"/>
        </a:lnSpc>
        <a:spcBef>
          <a:spcPct val="0"/>
        </a:spcBef>
        <a:spcAft>
          <a:spcPct val="0"/>
        </a:spcAft>
        <a:defRPr sz="2100" b="1">
          <a:solidFill>
            <a:schemeClr val="tx1"/>
          </a:solidFill>
          <a:latin typeface="EYInterstate" panose="02000503020000020004" pitchFamily="2" charset="0"/>
          <a:ea typeface="+mj-ea"/>
          <a:cs typeface="Arial" pitchFamily="34" charset="0"/>
        </a:defRPr>
      </a:lvl1pPr>
      <a:lvl2pPr algn="l" rtl="0" fontAlgn="base">
        <a:lnSpc>
          <a:spcPct val="85000"/>
        </a:lnSpc>
        <a:spcBef>
          <a:spcPct val="0"/>
        </a:spcBef>
        <a:spcAft>
          <a:spcPct val="0"/>
        </a:spcAft>
        <a:defRPr sz="2400" b="1">
          <a:solidFill>
            <a:schemeClr val="tx1"/>
          </a:solidFill>
          <a:latin typeface="Arial Narrow" pitchFamily="34" charset="0"/>
        </a:defRPr>
      </a:lvl2pPr>
      <a:lvl3pPr algn="l" rtl="0" fontAlgn="base">
        <a:lnSpc>
          <a:spcPct val="85000"/>
        </a:lnSpc>
        <a:spcBef>
          <a:spcPct val="0"/>
        </a:spcBef>
        <a:spcAft>
          <a:spcPct val="0"/>
        </a:spcAft>
        <a:defRPr sz="2400" b="1">
          <a:solidFill>
            <a:schemeClr val="tx1"/>
          </a:solidFill>
          <a:latin typeface="Arial Narrow" pitchFamily="34" charset="0"/>
        </a:defRPr>
      </a:lvl3pPr>
      <a:lvl4pPr algn="l" rtl="0" fontAlgn="base">
        <a:lnSpc>
          <a:spcPct val="85000"/>
        </a:lnSpc>
        <a:spcBef>
          <a:spcPct val="0"/>
        </a:spcBef>
        <a:spcAft>
          <a:spcPct val="0"/>
        </a:spcAft>
        <a:defRPr sz="2400" b="1">
          <a:solidFill>
            <a:schemeClr val="tx1"/>
          </a:solidFill>
          <a:latin typeface="Arial Narrow" pitchFamily="34" charset="0"/>
        </a:defRPr>
      </a:lvl4pPr>
      <a:lvl5pPr algn="l" rtl="0" fontAlgn="base">
        <a:lnSpc>
          <a:spcPct val="85000"/>
        </a:lnSpc>
        <a:spcBef>
          <a:spcPct val="0"/>
        </a:spcBef>
        <a:spcAft>
          <a:spcPct val="0"/>
        </a:spcAft>
        <a:defRPr sz="2400" b="1">
          <a:solidFill>
            <a:schemeClr val="tx1"/>
          </a:solidFill>
          <a:latin typeface="Arial Narrow" pitchFamily="34" charset="0"/>
        </a:defRPr>
      </a:lvl5pPr>
      <a:lvl6pPr marL="455209" algn="l" rtl="0" fontAlgn="base">
        <a:lnSpc>
          <a:spcPct val="85000"/>
        </a:lnSpc>
        <a:spcBef>
          <a:spcPct val="0"/>
        </a:spcBef>
        <a:spcAft>
          <a:spcPct val="0"/>
        </a:spcAft>
        <a:defRPr sz="2400" b="1">
          <a:solidFill>
            <a:schemeClr val="tx1"/>
          </a:solidFill>
          <a:latin typeface="Arial Narrow" pitchFamily="34" charset="0"/>
        </a:defRPr>
      </a:lvl6pPr>
      <a:lvl7pPr marL="910406" algn="l" rtl="0" fontAlgn="base">
        <a:lnSpc>
          <a:spcPct val="85000"/>
        </a:lnSpc>
        <a:spcBef>
          <a:spcPct val="0"/>
        </a:spcBef>
        <a:spcAft>
          <a:spcPct val="0"/>
        </a:spcAft>
        <a:defRPr sz="2400" b="1">
          <a:solidFill>
            <a:schemeClr val="tx1"/>
          </a:solidFill>
          <a:latin typeface="Arial Narrow" pitchFamily="34" charset="0"/>
        </a:defRPr>
      </a:lvl7pPr>
      <a:lvl8pPr marL="1365598" algn="l" rtl="0" fontAlgn="base">
        <a:lnSpc>
          <a:spcPct val="85000"/>
        </a:lnSpc>
        <a:spcBef>
          <a:spcPct val="0"/>
        </a:spcBef>
        <a:spcAft>
          <a:spcPct val="0"/>
        </a:spcAft>
        <a:defRPr sz="2400" b="1">
          <a:solidFill>
            <a:schemeClr val="tx1"/>
          </a:solidFill>
          <a:latin typeface="Arial Narrow" pitchFamily="34" charset="0"/>
        </a:defRPr>
      </a:lvl8pPr>
      <a:lvl9pPr marL="1820814" algn="l" rtl="0" fontAlgn="base">
        <a:lnSpc>
          <a:spcPct val="85000"/>
        </a:lnSpc>
        <a:spcBef>
          <a:spcPct val="0"/>
        </a:spcBef>
        <a:spcAft>
          <a:spcPct val="0"/>
        </a:spcAft>
        <a:defRPr sz="2400" b="1">
          <a:solidFill>
            <a:schemeClr val="tx1"/>
          </a:solidFill>
          <a:latin typeface="Arial Narrow" pitchFamily="34" charset="0"/>
        </a:defRPr>
      </a:lvl9pPr>
    </p:titleStyle>
    <p:bodyStyle>
      <a:lvl1pPr marL="358799" indent="-358799" algn="l" rtl="0" fontAlgn="base">
        <a:spcBef>
          <a:spcPct val="20000"/>
        </a:spcBef>
        <a:spcAft>
          <a:spcPct val="0"/>
        </a:spcAft>
        <a:buClr>
          <a:srgbClr val="FFD200"/>
        </a:buClr>
        <a:buSzPct val="75000"/>
        <a:buFont typeface="Arial" charset="0"/>
        <a:buChar char="►"/>
        <a:defRPr sz="2400">
          <a:solidFill>
            <a:schemeClr val="tx1"/>
          </a:solidFill>
          <a:latin typeface="EYInterstate Light" panose="02000506000000020004" pitchFamily="2" charset="0"/>
          <a:ea typeface="+mn-ea"/>
          <a:cs typeface="Arial" pitchFamily="34" charset="0"/>
        </a:defRPr>
      </a:lvl1pPr>
      <a:lvl2pPr marL="714416" indent="-354059" algn="l" rtl="0" fontAlgn="base">
        <a:spcBef>
          <a:spcPct val="20000"/>
        </a:spcBef>
        <a:spcAft>
          <a:spcPct val="0"/>
        </a:spcAft>
        <a:buClr>
          <a:srgbClr val="FFD200"/>
        </a:buClr>
        <a:buSzPct val="75000"/>
        <a:buFont typeface="Arial" charset="0"/>
        <a:buChar char="►"/>
        <a:defRPr sz="2000">
          <a:solidFill>
            <a:schemeClr val="tx1"/>
          </a:solidFill>
          <a:latin typeface="EYInterstate Light" panose="02000506000000020004" pitchFamily="2" charset="0"/>
          <a:cs typeface="Arial" pitchFamily="34" charset="0"/>
        </a:defRPr>
      </a:lvl2pPr>
      <a:lvl3pPr marL="1076361" indent="-360367" algn="l" rtl="0" fontAlgn="base">
        <a:spcBef>
          <a:spcPct val="20000"/>
        </a:spcBef>
        <a:spcAft>
          <a:spcPct val="0"/>
        </a:spcAft>
        <a:buClr>
          <a:srgbClr val="FFD200"/>
        </a:buClr>
        <a:buSzPct val="75000"/>
        <a:buFont typeface="Arial" charset="0"/>
        <a:buChar char="►"/>
        <a:defRPr>
          <a:solidFill>
            <a:schemeClr val="tx1"/>
          </a:solidFill>
          <a:latin typeface="EYInterstate Light" panose="02000506000000020004" pitchFamily="2" charset="0"/>
          <a:cs typeface="Arial" pitchFamily="34" charset="0"/>
        </a:defRPr>
      </a:lvl3pPr>
      <a:lvl4pPr marL="1435148" indent="-357232" algn="l" rtl="0" fontAlgn="base">
        <a:spcBef>
          <a:spcPct val="20000"/>
        </a:spcBef>
        <a:spcAft>
          <a:spcPct val="0"/>
        </a:spcAft>
        <a:buClr>
          <a:srgbClr val="FFD200"/>
        </a:buClr>
        <a:buSzPct val="75000"/>
        <a:buFont typeface="Arial" charset="0"/>
        <a:buChar char="►"/>
        <a:defRPr sz="1600">
          <a:solidFill>
            <a:schemeClr val="tx1"/>
          </a:solidFill>
          <a:latin typeface="EYInterstate Light" panose="02000506000000020004" pitchFamily="2" charset="0"/>
          <a:cs typeface="Arial" pitchFamily="34" charset="0"/>
        </a:defRPr>
      </a:lvl4pPr>
      <a:lvl5pPr marL="1792366" indent="-355643" algn="l" rtl="0" fontAlgn="base">
        <a:spcBef>
          <a:spcPct val="20000"/>
        </a:spcBef>
        <a:spcAft>
          <a:spcPct val="0"/>
        </a:spcAft>
        <a:buClr>
          <a:srgbClr val="FFD200"/>
        </a:buClr>
        <a:buSzPct val="75000"/>
        <a:buFont typeface="Arial" charset="0"/>
        <a:buChar char="►"/>
        <a:defRPr sz="1600">
          <a:solidFill>
            <a:schemeClr val="tx1"/>
          </a:solidFill>
          <a:latin typeface="EYInterstate Light" panose="02000506000000020004" pitchFamily="2" charset="0"/>
          <a:cs typeface="Arial" pitchFamily="34" charset="0"/>
        </a:defRPr>
      </a:lvl5pPr>
      <a:lvl6pPr marL="2247561" indent="-355643" algn="l" rtl="0" fontAlgn="base">
        <a:spcBef>
          <a:spcPct val="20000"/>
        </a:spcBef>
        <a:spcAft>
          <a:spcPct val="0"/>
        </a:spcAft>
        <a:buClr>
          <a:srgbClr val="FFD200"/>
        </a:buClr>
        <a:buSzPct val="75000"/>
        <a:buFont typeface="Arial" charset="0"/>
        <a:buChar char="►"/>
        <a:defRPr sz="1600">
          <a:solidFill>
            <a:schemeClr val="tx1"/>
          </a:solidFill>
          <a:latin typeface="+mn-lt"/>
        </a:defRPr>
      </a:lvl6pPr>
      <a:lvl7pPr marL="2702758" indent="-355643" algn="l" rtl="0" fontAlgn="base">
        <a:spcBef>
          <a:spcPct val="20000"/>
        </a:spcBef>
        <a:spcAft>
          <a:spcPct val="0"/>
        </a:spcAft>
        <a:buClr>
          <a:srgbClr val="FFD200"/>
        </a:buClr>
        <a:buSzPct val="75000"/>
        <a:buFont typeface="Arial" charset="0"/>
        <a:buChar char="►"/>
        <a:defRPr sz="1600">
          <a:solidFill>
            <a:schemeClr val="tx1"/>
          </a:solidFill>
          <a:latin typeface="+mn-lt"/>
        </a:defRPr>
      </a:lvl7pPr>
      <a:lvl8pPr marL="3157968" indent="-355643" algn="l" rtl="0" fontAlgn="base">
        <a:spcBef>
          <a:spcPct val="20000"/>
        </a:spcBef>
        <a:spcAft>
          <a:spcPct val="0"/>
        </a:spcAft>
        <a:buClr>
          <a:srgbClr val="FFD200"/>
        </a:buClr>
        <a:buSzPct val="75000"/>
        <a:buFont typeface="Arial" charset="0"/>
        <a:buChar char="►"/>
        <a:defRPr sz="1600">
          <a:solidFill>
            <a:schemeClr val="tx1"/>
          </a:solidFill>
          <a:latin typeface="+mn-lt"/>
        </a:defRPr>
      </a:lvl8pPr>
      <a:lvl9pPr marL="3613169" indent="-355643" algn="l" rtl="0" fontAlgn="base">
        <a:spcBef>
          <a:spcPct val="20000"/>
        </a:spcBef>
        <a:spcAft>
          <a:spcPct val="0"/>
        </a:spcAft>
        <a:buClr>
          <a:srgbClr val="FFD200"/>
        </a:buClr>
        <a:buSzPct val="75000"/>
        <a:buFont typeface="Arial" charset="0"/>
        <a:buChar char="►"/>
        <a:defRPr sz="1600">
          <a:solidFill>
            <a:schemeClr val="tx1"/>
          </a:solidFill>
          <a:latin typeface="+mn-lt"/>
        </a:defRPr>
      </a:lvl9pPr>
    </p:bodyStyle>
    <p:otherStyle>
      <a:defPPr>
        <a:defRPr lang="en-US"/>
      </a:defPPr>
      <a:lvl1pPr marL="0" algn="l" defTabSz="910406" rtl="0" eaLnBrk="1" latinLnBrk="0" hangingPunct="1">
        <a:defRPr sz="1700" kern="1200">
          <a:solidFill>
            <a:schemeClr val="tx1"/>
          </a:solidFill>
          <a:latin typeface="+mn-lt"/>
          <a:ea typeface="+mn-ea"/>
          <a:cs typeface="+mn-cs"/>
        </a:defRPr>
      </a:lvl1pPr>
      <a:lvl2pPr marL="455209" algn="l" defTabSz="910406" rtl="0" eaLnBrk="1" latinLnBrk="0" hangingPunct="1">
        <a:defRPr sz="1700" kern="1200">
          <a:solidFill>
            <a:schemeClr val="tx1"/>
          </a:solidFill>
          <a:latin typeface="+mn-lt"/>
          <a:ea typeface="+mn-ea"/>
          <a:cs typeface="+mn-cs"/>
        </a:defRPr>
      </a:lvl2pPr>
      <a:lvl3pPr marL="910406" algn="l" defTabSz="910406" rtl="0" eaLnBrk="1" latinLnBrk="0" hangingPunct="1">
        <a:defRPr sz="1700" kern="1200">
          <a:solidFill>
            <a:schemeClr val="tx1"/>
          </a:solidFill>
          <a:latin typeface="+mn-lt"/>
          <a:ea typeface="+mn-ea"/>
          <a:cs typeface="+mn-cs"/>
        </a:defRPr>
      </a:lvl3pPr>
      <a:lvl4pPr marL="1365598" algn="l" defTabSz="910406" rtl="0" eaLnBrk="1" latinLnBrk="0" hangingPunct="1">
        <a:defRPr sz="1700" kern="1200">
          <a:solidFill>
            <a:schemeClr val="tx1"/>
          </a:solidFill>
          <a:latin typeface="+mn-lt"/>
          <a:ea typeface="+mn-ea"/>
          <a:cs typeface="+mn-cs"/>
        </a:defRPr>
      </a:lvl4pPr>
      <a:lvl5pPr marL="1820814" algn="l" defTabSz="910406" rtl="0" eaLnBrk="1" latinLnBrk="0" hangingPunct="1">
        <a:defRPr sz="1700" kern="1200">
          <a:solidFill>
            <a:schemeClr val="tx1"/>
          </a:solidFill>
          <a:latin typeface="+mn-lt"/>
          <a:ea typeface="+mn-ea"/>
          <a:cs typeface="+mn-cs"/>
        </a:defRPr>
      </a:lvl5pPr>
      <a:lvl6pPr marL="2276015" algn="l" defTabSz="910406" rtl="0" eaLnBrk="1" latinLnBrk="0" hangingPunct="1">
        <a:defRPr sz="1700" kern="1200">
          <a:solidFill>
            <a:schemeClr val="tx1"/>
          </a:solidFill>
          <a:latin typeface="+mn-lt"/>
          <a:ea typeface="+mn-ea"/>
          <a:cs typeface="+mn-cs"/>
        </a:defRPr>
      </a:lvl6pPr>
      <a:lvl7pPr marL="2731211" algn="l" defTabSz="910406" rtl="0" eaLnBrk="1" latinLnBrk="0" hangingPunct="1">
        <a:defRPr sz="1700" kern="1200">
          <a:solidFill>
            <a:schemeClr val="tx1"/>
          </a:solidFill>
          <a:latin typeface="+mn-lt"/>
          <a:ea typeface="+mn-ea"/>
          <a:cs typeface="+mn-cs"/>
        </a:defRPr>
      </a:lvl7pPr>
      <a:lvl8pPr marL="3186415" algn="l" defTabSz="910406" rtl="0" eaLnBrk="1" latinLnBrk="0" hangingPunct="1">
        <a:defRPr sz="1700" kern="1200">
          <a:solidFill>
            <a:schemeClr val="tx1"/>
          </a:solidFill>
          <a:latin typeface="+mn-lt"/>
          <a:ea typeface="+mn-ea"/>
          <a:cs typeface="+mn-cs"/>
        </a:defRPr>
      </a:lvl8pPr>
      <a:lvl9pPr marL="3641620" algn="l" defTabSz="910406" rtl="0" eaLnBrk="1" latinLnBrk="0" hangingPunct="1">
        <a:defRPr sz="17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Segnaposto numero diapositiva 5"/>
          <p:cNvSpPr>
            <a:spLocks noGrp="1"/>
          </p:cNvSpPr>
          <p:nvPr>
            <p:ph type="sldNum" sz="quarter" idx="4"/>
          </p:nvPr>
        </p:nvSpPr>
        <p:spPr>
          <a:xfrm>
            <a:off x="11382520" y="6516781"/>
            <a:ext cx="526271" cy="341227"/>
          </a:xfrm>
          <a:prstGeom prst="rect">
            <a:avLst/>
          </a:prstGeom>
        </p:spPr>
        <p:txBody>
          <a:bodyPr lIns="92464" tIns="46231" rIns="92464" bIns="46231" anchor="t"/>
          <a:lstStyle>
            <a:lvl1pPr algn="r">
              <a:defRPr sz="1200" b="1">
                <a:solidFill>
                  <a:srgbClr val="0071B8"/>
                </a:solidFill>
                <a:latin typeface="+mj-lt"/>
              </a:defRPr>
            </a:lvl1pPr>
          </a:lstStyle>
          <a:p>
            <a:pPr defTabSz="910976" fontAlgn="base">
              <a:spcBef>
                <a:spcPct val="0"/>
              </a:spcBef>
              <a:spcAft>
                <a:spcPct val="0"/>
              </a:spcAft>
              <a:defRPr/>
            </a:pPr>
            <a:fld id="{89146267-9131-4727-815C-4B7A56D6E2CC}" type="slidenum">
              <a:rPr lang="it-IT" smtClean="0">
                <a:cs typeface="Arial" charset="0"/>
              </a:rPr>
              <a:pPr defTabSz="910976" fontAlgn="base">
                <a:spcBef>
                  <a:spcPct val="0"/>
                </a:spcBef>
                <a:spcAft>
                  <a:spcPct val="0"/>
                </a:spcAft>
                <a:defRPr/>
              </a:pPr>
              <a:t>‹#›</a:t>
            </a:fld>
            <a:endParaRPr lang="it-IT" dirty="0">
              <a:cs typeface="Arial" charset="0"/>
            </a:endParaRPr>
          </a:p>
        </p:txBody>
      </p:sp>
      <p:sp>
        <p:nvSpPr>
          <p:cNvPr id="15" name="Date Placeholder 5"/>
          <p:cNvSpPr>
            <a:spLocks noGrp="1"/>
          </p:cNvSpPr>
          <p:nvPr>
            <p:ph type="dt" sz="half" idx="2"/>
          </p:nvPr>
        </p:nvSpPr>
        <p:spPr>
          <a:xfrm>
            <a:off x="8500692" y="6514703"/>
            <a:ext cx="2881820" cy="343300"/>
          </a:xfrm>
          <a:prstGeom prst="rect">
            <a:avLst/>
          </a:prstGeom>
        </p:spPr>
        <p:txBody>
          <a:bodyPr vert="horz" lIns="121477" tIns="60738" rIns="121477" bIns="60738" rtlCol="0" anchor="t"/>
          <a:lstStyle>
            <a:lvl1pPr algn="r">
              <a:defRPr sz="1200" i="1">
                <a:solidFill>
                  <a:srgbClr val="0071B8"/>
                </a:solidFill>
                <a:latin typeface="+mj-lt"/>
                <a:cs typeface="Calibri"/>
              </a:defRPr>
            </a:lvl1pPr>
          </a:lstStyle>
          <a:p>
            <a:pPr defTabSz="910976" fontAlgn="base">
              <a:spcBef>
                <a:spcPct val="0"/>
              </a:spcBef>
              <a:spcAft>
                <a:spcPct val="0"/>
              </a:spcAft>
            </a:pPr>
            <a:fld id="{994CC3D5-16C4-F440-9D1A-752E2A43723A}" type="datetime1">
              <a:rPr lang="it-IT" smtClean="0"/>
              <a:pPr defTabSz="910976" fontAlgn="base">
                <a:spcBef>
                  <a:spcPct val="0"/>
                </a:spcBef>
                <a:spcAft>
                  <a:spcPct val="0"/>
                </a:spcAft>
              </a:pPr>
              <a:t>28/04/2015</a:t>
            </a:fld>
            <a:endParaRPr lang="en-US" dirty="0"/>
          </a:p>
        </p:txBody>
      </p:sp>
      <p:cxnSp>
        <p:nvCxnSpPr>
          <p:cNvPr id="18" name="Straight Connector 17"/>
          <p:cNvCxnSpPr/>
          <p:nvPr userDrawn="1"/>
        </p:nvCxnSpPr>
        <p:spPr>
          <a:xfrm>
            <a:off x="335540" y="663893"/>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335540" y="6539747"/>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4"/>
          <a:stretch>
            <a:fillRect/>
          </a:stretch>
        </p:blipFill>
        <p:spPr>
          <a:xfrm>
            <a:off x="431598" y="164637"/>
            <a:ext cx="1248789" cy="411885"/>
          </a:xfrm>
          <a:prstGeom prst="rect">
            <a:avLst/>
          </a:prstGeom>
        </p:spPr>
      </p:pic>
      <p:pic>
        <p:nvPicPr>
          <p:cNvPr id="11" name="Immagine 10"/>
          <p:cNvPicPr>
            <a:picLocks noChangeAspect="1"/>
          </p:cNvPicPr>
          <p:nvPr userDrawn="1"/>
        </p:nvPicPr>
        <p:blipFill rotWithShape="1">
          <a:blip r:embed="rId5" cstate="print">
            <a:extLst>
              <a:ext uri="{28A0092B-C50C-407E-A947-70E740481C1C}">
                <a14:useLocalDpi xmlns:a14="http://schemas.microsoft.com/office/drawing/2010/main" val="0"/>
              </a:ext>
            </a:extLst>
          </a:blip>
          <a:srcRect l="4993" t="19226" r="9639" b="16205"/>
          <a:stretch/>
        </p:blipFill>
        <p:spPr>
          <a:xfrm>
            <a:off x="10849864" y="102305"/>
            <a:ext cx="1003741" cy="536549"/>
          </a:xfrm>
          <a:prstGeom prst="rect">
            <a:avLst/>
          </a:prstGeom>
        </p:spPr>
      </p:pic>
    </p:spTree>
    <p:extLst>
      <p:ext uri="{BB962C8B-B14F-4D97-AF65-F5344CB8AC3E}">
        <p14:creationId xmlns:p14="http://schemas.microsoft.com/office/powerpoint/2010/main" val="189547513"/>
      </p:ext>
    </p:extLst>
  </p:cSld>
  <p:clrMap bg1="lt1" tx1="dk1" bg2="lt2" tx2="dk2" accent1="accent1" accent2="accent2" accent3="accent3" accent4="accent4" accent5="accent5" accent6="accent6" hlink="hlink" folHlink="folHlink"/>
  <p:sldLayoutIdLst>
    <p:sldLayoutId id="2147483801" r:id="rId1"/>
    <p:sldLayoutId id="2147483802" r:id="rId2"/>
  </p:sldLayoutIdLst>
  <p:hf hdr="0"/>
  <p:txStyles>
    <p:titleStyle>
      <a:lvl1pPr algn="ctr" defTabSz="1020730" rtl="0" eaLnBrk="0" fontAlgn="base" hangingPunct="0">
        <a:spcBef>
          <a:spcPct val="0"/>
        </a:spcBef>
        <a:spcAft>
          <a:spcPct val="0"/>
        </a:spcAft>
        <a:defRPr sz="4900" kern="1200">
          <a:solidFill>
            <a:schemeClr val="tx1"/>
          </a:solidFill>
          <a:latin typeface="+mj-lt"/>
          <a:ea typeface="+mj-ea"/>
          <a:cs typeface="+mj-cs"/>
        </a:defRPr>
      </a:lvl1pPr>
      <a:lvl2pPr algn="ctr" defTabSz="1020730" rtl="0" eaLnBrk="0" fontAlgn="base" hangingPunct="0">
        <a:spcBef>
          <a:spcPct val="0"/>
        </a:spcBef>
        <a:spcAft>
          <a:spcPct val="0"/>
        </a:spcAft>
        <a:defRPr sz="4900">
          <a:solidFill>
            <a:schemeClr val="tx1"/>
          </a:solidFill>
          <a:latin typeface="Calibri" pitchFamily="34" charset="0"/>
        </a:defRPr>
      </a:lvl2pPr>
      <a:lvl3pPr algn="ctr" defTabSz="1020730" rtl="0" eaLnBrk="0" fontAlgn="base" hangingPunct="0">
        <a:spcBef>
          <a:spcPct val="0"/>
        </a:spcBef>
        <a:spcAft>
          <a:spcPct val="0"/>
        </a:spcAft>
        <a:defRPr sz="4900">
          <a:solidFill>
            <a:schemeClr val="tx1"/>
          </a:solidFill>
          <a:latin typeface="Calibri" pitchFamily="34" charset="0"/>
        </a:defRPr>
      </a:lvl3pPr>
      <a:lvl4pPr algn="ctr" defTabSz="1020730" rtl="0" eaLnBrk="0" fontAlgn="base" hangingPunct="0">
        <a:spcBef>
          <a:spcPct val="0"/>
        </a:spcBef>
        <a:spcAft>
          <a:spcPct val="0"/>
        </a:spcAft>
        <a:defRPr sz="4900">
          <a:solidFill>
            <a:schemeClr val="tx1"/>
          </a:solidFill>
          <a:latin typeface="Calibri" pitchFamily="34" charset="0"/>
        </a:defRPr>
      </a:lvl4pPr>
      <a:lvl5pPr algn="ctr" defTabSz="1020730" rtl="0" eaLnBrk="0" fontAlgn="base" hangingPunct="0">
        <a:spcBef>
          <a:spcPct val="0"/>
        </a:spcBef>
        <a:spcAft>
          <a:spcPct val="0"/>
        </a:spcAft>
        <a:defRPr sz="4900">
          <a:solidFill>
            <a:schemeClr val="tx1"/>
          </a:solidFill>
          <a:latin typeface="Calibri" pitchFamily="34" charset="0"/>
        </a:defRPr>
      </a:lvl5pPr>
      <a:lvl6pPr marL="472603" algn="ctr" rtl="0" fontAlgn="base">
        <a:spcBef>
          <a:spcPct val="0"/>
        </a:spcBef>
        <a:spcAft>
          <a:spcPct val="0"/>
        </a:spcAft>
        <a:defRPr sz="4500">
          <a:solidFill>
            <a:schemeClr val="tx1"/>
          </a:solidFill>
          <a:latin typeface="Calibri" pitchFamily="34" charset="0"/>
        </a:defRPr>
      </a:lvl6pPr>
      <a:lvl7pPr marL="945243" algn="ctr" rtl="0" fontAlgn="base">
        <a:spcBef>
          <a:spcPct val="0"/>
        </a:spcBef>
        <a:spcAft>
          <a:spcPct val="0"/>
        </a:spcAft>
        <a:defRPr sz="4500">
          <a:solidFill>
            <a:schemeClr val="tx1"/>
          </a:solidFill>
          <a:latin typeface="Calibri" pitchFamily="34" charset="0"/>
        </a:defRPr>
      </a:lvl7pPr>
      <a:lvl8pPr marL="1417867" algn="ctr" rtl="0" fontAlgn="base">
        <a:spcBef>
          <a:spcPct val="0"/>
        </a:spcBef>
        <a:spcAft>
          <a:spcPct val="0"/>
        </a:spcAft>
        <a:defRPr sz="4500">
          <a:solidFill>
            <a:schemeClr val="tx1"/>
          </a:solidFill>
          <a:latin typeface="Calibri" pitchFamily="34" charset="0"/>
        </a:defRPr>
      </a:lvl8pPr>
      <a:lvl9pPr marL="1890489" algn="ctr" rtl="0" fontAlgn="base">
        <a:spcBef>
          <a:spcPct val="0"/>
        </a:spcBef>
        <a:spcAft>
          <a:spcPct val="0"/>
        </a:spcAft>
        <a:defRPr sz="4500">
          <a:solidFill>
            <a:schemeClr val="tx1"/>
          </a:solidFill>
          <a:latin typeface="Calibri" pitchFamily="34" charset="0"/>
        </a:defRPr>
      </a:lvl9pPr>
    </p:titleStyle>
    <p:bodyStyle>
      <a:lvl1pPr marL="384010" indent="-384010" algn="l" defTabSz="1020730" rtl="0" eaLnBrk="0" fontAlgn="base" hangingPunct="0">
        <a:spcBef>
          <a:spcPct val="20000"/>
        </a:spcBef>
        <a:spcAft>
          <a:spcPct val="0"/>
        </a:spcAft>
        <a:buFont typeface="Arial" charset="0"/>
        <a:buChar char="•"/>
        <a:defRPr sz="3500" kern="1200">
          <a:solidFill>
            <a:schemeClr val="tx1"/>
          </a:solidFill>
          <a:latin typeface="+mn-lt"/>
          <a:ea typeface="+mn-ea"/>
          <a:cs typeface="+mn-cs"/>
        </a:defRPr>
      </a:lvl1pPr>
      <a:lvl2pPr marL="830372" indent="-321654" algn="l" defTabSz="1020730" rtl="0" eaLnBrk="0" fontAlgn="base" hangingPunct="0">
        <a:spcBef>
          <a:spcPct val="20000"/>
        </a:spcBef>
        <a:spcAft>
          <a:spcPct val="0"/>
        </a:spcAft>
        <a:buFont typeface="Arial" charset="0"/>
        <a:buChar char="–"/>
        <a:defRPr sz="3100" kern="1200">
          <a:solidFill>
            <a:schemeClr val="tx1"/>
          </a:solidFill>
          <a:latin typeface="+mn-lt"/>
          <a:ea typeface="+mn-ea"/>
          <a:cs typeface="+mn-cs"/>
        </a:defRPr>
      </a:lvl2pPr>
      <a:lvl3pPr marL="1276735" indent="-256006" algn="l" defTabSz="1020730"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785460" indent="-256006" algn="l" defTabSz="1020730"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2297469" indent="-256006" algn="l" defTabSz="1020730" rtl="0" eaLnBrk="0" fontAlgn="base" hangingPunct="0">
        <a:spcBef>
          <a:spcPct val="20000"/>
        </a:spcBef>
        <a:spcAft>
          <a:spcPct val="0"/>
        </a:spcAft>
        <a:buFont typeface="Arial" charset="0"/>
        <a:buChar char="»"/>
        <a:defRPr sz="2300" kern="1200">
          <a:solidFill>
            <a:schemeClr val="tx1"/>
          </a:solidFill>
          <a:latin typeface="+mn-lt"/>
          <a:ea typeface="+mn-ea"/>
          <a:cs typeface="+mn-cs"/>
        </a:defRPr>
      </a:lvl5pPr>
      <a:lvl6pPr marL="2599419" indent="-236312" algn="l" defTabSz="945243"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072042" indent="-236312" algn="l" defTabSz="945243"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44668" indent="-236312" algn="l" defTabSz="945243"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17290" indent="-236312" algn="l" defTabSz="945243"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pt-BR"/>
      </a:defPPr>
      <a:lvl1pPr marL="0" algn="l" defTabSz="945243" rtl="0" eaLnBrk="1" latinLnBrk="0" hangingPunct="1">
        <a:defRPr sz="1900" kern="1200">
          <a:solidFill>
            <a:schemeClr val="tx1"/>
          </a:solidFill>
          <a:latin typeface="+mn-lt"/>
          <a:ea typeface="+mn-ea"/>
          <a:cs typeface="+mn-cs"/>
        </a:defRPr>
      </a:lvl1pPr>
      <a:lvl2pPr marL="472603" algn="l" defTabSz="945243" rtl="0" eaLnBrk="1" latinLnBrk="0" hangingPunct="1">
        <a:defRPr sz="1900" kern="1200">
          <a:solidFill>
            <a:schemeClr val="tx1"/>
          </a:solidFill>
          <a:latin typeface="+mn-lt"/>
          <a:ea typeface="+mn-ea"/>
          <a:cs typeface="+mn-cs"/>
        </a:defRPr>
      </a:lvl2pPr>
      <a:lvl3pPr marL="945243" algn="l" defTabSz="945243" rtl="0" eaLnBrk="1" latinLnBrk="0" hangingPunct="1">
        <a:defRPr sz="1900" kern="1200">
          <a:solidFill>
            <a:schemeClr val="tx1"/>
          </a:solidFill>
          <a:latin typeface="+mn-lt"/>
          <a:ea typeface="+mn-ea"/>
          <a:cs typeface="+mn-cs"/>
        </a:defRPr>
      </a:lvl3pPr>
      <a:lvl4pPr marL="1417867" algn="l" defTabSz="945243" rtl="0" eaLnBrk="1" latinLnBrk="0" hangingPunct="1">
        <a:defRPr sz="1900" kern="1200">
          <a:solidFill>
            <a:schemeClr val="tx1"/>
          </a:solidFill>
          <a:latin typeface="+mn-lt"/>
          <a:ea typeface="+mn-ea"/>
          <a:cs typeface="+mn-cs"/>
        </a:defRPr>
      </a:lvl4pPr>
      <a:lvl5pPr marL="1890489" algn="l" defTabSz="945243" rtl="0" eaLnBrk="1" latinLnBrk="0" hangingPunct="1">
        <a:defRPr sz="1900" kern="1200">
          <a:solidFill>
            <a:schemeClr val="tx1"/>
          </a:solidFill>
          <a:latin typeface="+mn-lt"/>
          <a:ea typeface="+mn-ea"/>
          <a:cs typeface="+mn-cs"/>
        </a:defRPr>
      </a:lvl5pPr>
      <a:lvl6pPr marL="2363110" algn="l" defTabSz="945243" rtl="0" eaLnBrk="1" latinLnBrk="0" hangingPunct="1">
        <a:defRPr sz="1900" kern="1200">
          <a:solidFill>
            <a:schemeClr val="tx1"/>
          </a:solidFill>
          <a:latin typeface="+mn-lt"/>
          <a:ea typeface="+mn-ea"/>
          <a:cs typeface="+mn-cs"/>
        </a:defRPr>
      </a:lvl6pPr>
      <a:lvl7pPr marL="2835729" algn="l" defTabSz="945243" rtl="0" eaLnBrk="1" latinLnBrk="0" hangingPunct="1">
        <a:defRPr sz="1900" kern="1200">
          <a:solidFill>
            <a:schemeClr val="tx1"/>
          </a:solidFill>
          <a:latin typeface="+mn-lt"/>
          <a:ea typeface="+mn-ea"/>
          <a:cs typeface="+mn-cs"/>
        </a:defRPr>
      </a:lvl7pPr>
      <a:lvl8pPr marL="3308350" algn="l" defTabSz="945243" rtl="0" eaLnBrk="1" latinLnBrk="0" hangingPunct="1">
        <a:defRPr sz="1900" kern="1200">
          <a:solidFill>
            <a:schemeClr val="tx1"/>
          </a:solidFill>
          <a:latin typeface="+mn-lt"/>
          <a:ea typeface="+mn-ea"/>
          <a:cs typeface="+mn-cs"/>
        </a:defRPr>
      </a:lvl8pPr>
      <a:lvl9pPr marL="3780975" algn="l" defTabSz="945243" rtl="0" eaLnBrk="1" latinLnBrk="0" hangingPunct="1">
        <a:defRPr sz="19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Segnaposto numero diapositiva 5"/>
          <p:cNvSpPr>
            <a:spLocks noGrp="1"/>
          </p:cNvSpPr>
          <p:nvPr>
            <p:ph type="sldNum" sz="quarter" idx="4"/>
          </p:nvPr>
        </p:nvSpPr>
        <p:spPr>
          <a:xfrm>
            <a:off x="11382519" y="6516777"/>
            <a:ext cx="526270" cy="341227"/>
          </a:xfrm>
          <a:prstGeom prst="rect">
            <a:avLst/>
          </a:prstGeom>
        </p:spPr>
        <p:txBody>
          <a:bodyPr lIns="92464" tIns="46231" rIns="92464" bIns="46231" anchor="t"/>
          <a:lstStyle>
            <a:lvl1pPr algn="r">
              <a:defRPr sz="1200" b="1">
                <a:solidFill>
                  <a:srgbClr val="0071B8"/>
                </a:solidFill>
                <a:latin typeface="+mj-lt"/>
              </a:defRPr>
            </a:lvl1pPr>
          </a:lstStyle>
          <a:p>
            <a:pPr defTabSz="910976" fontAlgn="base">
              <a:spcBef>
                <a:spcPct val="0"/>
              </a:spcBef>
              <a:spcAft>
                <a:spcPct val="0"/>
              </a:spcAft>
              <a:defRPr/>
            </a:pPr>
            <a:fld id="{89146267-9131-4727-815C-4B7A56D6E2CC}" type="slidenum">
              <a:rPr lang="it-IT" smtClean="0">
                <a:cs typeface="Arial" charset="0"/>
              </a:rPr>
              <a:pPr defTabSz="910976" fontAlgn="base">
                <a:spcBef>
                  <a:spcPct val="0"/>
                </a:spcBef>
                <a:spcAft>
                  <a:spcPct val="0"/>
                </a:spcAft>
                <a:defRPr/>
              </a:pPr>
              <a:t>‹#›</a:t>
            </a:fld>
            <a:endParaRPr lang="it-IT" dirty="0">
              <a:cs typeface="Arial" charset="0"/>
            </a:endParaRPr>
          </a:p>
        </p:txBody>
      </p:sp>
      <p:cxnSp>
        <p:nvCxnSpPr>
          <p:cNvPr id="16" name="Straight Connector 15"/>
          <p:cNvCxnSpPr/>
          <p:nvPr userDrawn="1"/>
        </p:nvCxnSpPr>
        <p:spPr>
          <a:xfrm>
            <a:off x="335536" y="663893"/>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335536" y="6539747"/>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userDrawn="1"/>
        </p:nvPicPr>
        <p:blipFill>
          <a:blip r:embed="rId13"/>
          <a:stretch>
            <a:fillRect/>
          </a:stretch>
        </p:blipFill>
        <p:spPr>
          <a:xfrm>
            <a:off x="431595" y="164637"/>
            <a:ext cx="1248789" cy="411885"/>
          </a:xfrm>
          <a:prstGeom prst="rect">
            <a:avLst/>
          </a:prstGeom>
        </p:spPr>
      </p:pic>
      <p:pic>
        <p:nvPicPr>
          <p:cNvPr id="8" name="Immagine 7"/>
          <p:cNvPicPr>
            <a:picLocks noChangeAspect="1"/>
          </p:cNvPicPr>
          <p:nvPr userDrawn="1"/>
        </p:nvPicPr>
        <p:blipFill rotWithShape="1">
          <a:blip r:embed="rId14" cstate="print">
            <a:extLst>
              <a:ext uri="{28A0092B-C50C-407E-A947-70E740481C1C}">
                <a14:useLocalDpi xmlns:a14="http://schemas.microsoft.com/office/drawing/2010/main" val="0"/>
              </a:ext>
            </a:extLst>
          </a:blip>
          <a:srcRect l="4993" t="19226" r="9639" b="16205"/>
          <a:stretch/>
        </p:blipFill>
        <p:spPr>
          <a:xfrm>
            <a:off x="10849863" y="102305"/>
            <a:ext cx="1003740" cy="536549"/>
          </a:xfrm>
          <a:prstGeom prst="rect">
            <a:avLst/>
          </a:prstGeom>
        </p:spPr>
      </p:pic>
      <p:sp>
        <p:nvSpPr>
          <p:cNvPr id="7" name="CasellaDiTesto 6"/>
          <p:cNvSpPr txBox="1"/>
          <p:nvPr userDrawn="1"/>
        </p:nvSpPr>
        <p:spPr bwMode="auto">
          <a:xfrm>
            <a:off x="3217357" y="6605543"/>
            <a:ext cx="6528458" cy="284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477" tIns="60738" rIns="121477" bIns="60738" rtlCol="0" anchor="b">
            <a:spAutoFit/>
          </a:bodyPr>
          <a:lstStyle/>
          <a:p>
            <a:pPr defTabSz="910976" fontAlgn="base">
              <a:lnSpc>
                <a:spcPct val="70000"/>
              </a:lnSpc>
              <a:spcBef>
                <a:spcPct val="0"/>
              </a:spcBef>
              <a:spcAft>
                <a:spcPct val="0"/>
              </a:spcAft>
            </a:pPr>
            <a:r>
              <a:rPr lang="it-IT" sz="1500" dirty="0" smtClean="0">
                <a:solidFill>
                  <a:srgbClr val="0D5C96"/>
                </a:solidFill>
                <a:latin typeface="Arial" charset="0"/>
                <a:cs typeface="Arial" charset="0"/>
              </a:rPr>
              <a:t>© Between - Riservato alle aziende aderenti – Non divulgabile all’esterno </a:t>
            </a:r>
          </a:p>
        </p:txBody>
      </p:sp>
    </p:spTree>
    <p:extLst>
      <p:ext uri="{BB962C8B-B14F-4D97-AF65-F5344CB8AC3E}">
        <p14:creationId xmlns:p14="http://schemas.microsoft.com/office/powerpoint/2010/main" val="1005853522"/>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iming>
    <p:tnLst>
      <p:par>
        <p:cTn id="1" dur="indefinite" restart="never" nodeType="tmRoot"/>
      </p:par>
    </p:tnLst>
  </p:timing>
  <p:hf hdr="0"/>
  <p:txStyles>
    <p:titleStyle>
      <a:lvl1pPr algn="ctr" defTabSz="945243" rtl="0" eaLnBrk="1" latinLnBrk="0" hangingPunct="1">
        <a:spcBef>
          <a:spcPct val="0"/>
        </a:spcBef>
        <a:buNone/>
        <a:defRPr sz="4500" kern="1200">
          <a:solidFill>
            <a:schemeClr val="tx1"/>
          </a:solidFill>
          <a:latin typeface="+mj-lt"/>
          <a:ea typeface="+mj-ea"/>
          <a:cs typeface="+mj-cs"/>
        </a:defRPr>
      </a:lvl1pPr>
    </p:titleStyle>
    <p:bodyStyle>
      <a:lvl1pPr marL="354479" indent="-354479" algn="l" defTabSz="945243"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68016" indent="-295395" algn="l" defTabSz="945243"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81557" indent="-236312" algn="l" defTabSz="945243"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54173" indent="-236312" algn="l" defTabSz="945243"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26797" indent="-236312" algn="l" defTabSz="945243"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599419" indent="-236312" algn="l" defTabSz="945243"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072042" indent="-236312" algn="l" defTabSz="945243"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44668" indent="-236312" algn="l" defTabSz="945243"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17290" indent="-236312" algn="l" defTabSz="945243"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it-IT"/>
      </a:defPPr>
      <a:lvl1pPr marL="0" algn="l" defTabSz="945243" rtl="0" eaLnBrk="1" latinLnBrk="0" hangingPunct="1">
        <a:defRPr sz="1900" kern="1200">
          <a:solidFill>
            <a:schemeClr val="tx1"/>
          </a:solidFill>
          <a:latin typeface="+mn-lt"/>
          <a:ea typeface="+mn-ea"/>
          <a:cs typeface="+mn-cs"/>
        </a:defRPr>
      </a:lvl1pPr>
      <a:lvl2pPr marL="472603" algn="l" defTabSz="945243" rtl="0" eaLnBrk="1" latinLnBrk="0" hangingPunct="1">
        <a:defRPr sz="1900" kern="1200">
          <a:solidFill>
            <a:schemeClr val="tx1"/>
          </a:solidFill>
          <a:latin typeface="+mn-lt"/>
          <a:ea typeface="+mn-ea"/>
          <a:cs typeface="+mn-cs"/>
        </a:defRPr>
      </a:lvl2pPr>
      <a:lvl3pPr marL="945243" algn="l" defTabSz="945243" rtl="0" eaLnBrk="1" latinLnBrk="0" hangingPunct="1">
        <a:defRPr sz="1900" kern="1200">
          <a:solidFill>
            <a:schemeClr val="tx1"/>
          </a:solidFill>
          <a:latin typeface="+mn-lt"/>
          <a:ea typeface="+mn-ea"/>
          <a:cs typeface="+mn-cs"/>
        </a:defRPr>
      </a:lvl3pPr>
      <a:lvl4pPr marL="1417867" algn="l" defTabSz="945243" rtl="0" eaLnBrk="1" latinLnBrk="0" hangingPunct="1">
        <a:defRPr sz="1900" kern="1200">
          <a:solidFill>
            <a:schemeClr val="tx1"/>
          </a:solidFill>
          <a:latin typeface="+mn-lt"/>
          <a:ea typeface="+mn-ea"/>
          <a:cs typeface="+mn-cs"/>
        </a:defRPr>
      </a:lvl4pPr>
      <a:lvl5pPr marL="1890489" algn="l" defTabSz="945243" rtl="0" eaLnBrk="1" latinLnBrk="0" hangingPunct="1">
        <a:defRPr sz="1900" kern="1200">
          <a:solidFill>
            <a:schemeClr val="tx1"/>
          </a:solidFill>
          <a:latin typeface="+mn-lt"/>
          <a:ea typeface="+mn-ea"/>
          <a:cs typeface="+mn-cs"/>
        </a:defRPr>
      </a:lvl5pPr>
      <a:lvl6pPr marL="2363110" algn="l" defTabSz="945243" rtl="0" eaLnBrk="1" latinLnBrk="0" hangingPunct="1">
        <a:defRPr sz="1900" kern="1200">
          <a:solidFill>
            <a:schemeClr val="tx1"/>
          </a:solidFill>
          <a:latin typeface="+mn-lt"/>
          <a:ea typeface="+mn-ea"/>
          <a:cs typeface="+mn-cs"/>
        </a:defRPr>
      </a:lvl6pPr>
      <a:lvl7pPr marL="2835729" algn="l" defTabSz="945243" rtl="0" eaLnBrk="1" latinLnBrk="0" hangingPunct="1">
        <a:defRPr sz="1900" kern="1200">
          <a:solidFill>
            <a:schemeClr val="tx1"/>
          </a:solidFill>
          <a:latin typeface="+mn-lt"/>
          <a:ea typeface="+mn-ea"/>
          <a:cs typeface="+mn-cs"/>
        </a:defRPr>
      </a:lvl7pPr>
      <a:lvl8pPr marL="3308350" algn="l" defTabSz="945243" rtl="0" eaLnBrk="1" latinLnBrk="0" hangingPunct="1">
        <a:defRPr sz="1900" kern="1200">
          <a:solidFill>
            <a:schemeClr val="tx1"/>
          </a:solidFill>
          <a:latin typeface="+mn-lt"/>
          <a:ea typeface="+mn-ea"/>
          <a:cs typeface="+mn-cs"/>
        </a:defRPr>
      </a:lvl8pPr>
      <a:lvl9pPr marL="3780975" algn="l" defTabSz="945243" rtl="0" eaLnBrk="1" latinLnBrk="0" hangingPunct="1">
        <a:defRPr sz="19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Segnaposto numero diapositiva 5"/>
          <p:cNvSpPr>
            <a:spLocks noGrp="1"/>
          </p:cNvSpPr>
          <p:nvPr>
            <p:ph type="sldNum" sz="quarter" idx="4"/>
          </p:nvPr>
        </p:nvSpPr>
        <p:spPr>
          <a:xfrm>
            <a:off x="11382519" y="6516777"/>
            <a:ext cx="526270" cy="341227"/>
          </a:xfrm>
          <a:prstGeom prst="rect">
            <a:avLst/>
          </a:prstGeom>
        </p:spPr>
        <p:txBody>
          <a:bodyPr lIns="92476" tIns="46237" rIns="92476" bIns="46237" anchor="t"/>
          <a:lstStyle>
            <a:lvl1pPr algn="r">
              <a:defRPr sz="1200" b="1">
                <a:solidFill>
                  <a:srgbClr val="0071B8"/>
                </a:solidFill>
                <a:latin typeface="+mj-lt"/>
              </a:defRPr>
            </a:lvl1pPr>
          </a:lstStyle>
          <a:p>
            <a:pPr defTabSz="911090" fontAlgn="base">
              <a:spcBef>
                <a:spcPct val="0"/>
              </a:spcBef>
              <a:spcAft>
                <a:spcPct val="0"/>
              </a:spcAft>
              <a:defRPr/>
            </a:pPr>
            <a:fld id="{89146267-9131-4727-815C-4B7A56D6E2CC}" type="slidenum">
              <a:rPr lang="it-IT" smtClean="0">
                <a:cs typeface="Arial" charset="0"/>
              </a:rPr>
              <a:pPr defTabSz="911090" fontAlgn="base">
                <a:spcBef>
                  <a:spcPct val="0"/>
                </a:spcBef>
                <a:spcAft>
                  <a:spcPct val="0"/>
                </a:spcAft>
                <a:defRPr/>
              </a:pPr>
              <a:t>‹#›</a:t>
            </a:fld>
            <a:endParaRPr lang="it-IT" dirty="0">
              <a:cs typeface="Arial" charset="0"/>
            </a:endParaRPr>
          </a:p>
        </p:txBody>
      </p:sp>
      <p:cxnSp>
        <p:nvCxnSpPr>
          <p:cNvPr id="18" name="Straight Connector 17"/>
          <p:cNvCxnSpPr/>
          <p:nvPr userDrawn="1"/>
        </p:nvCxnSpPr>
        <p:spPr>
          <a:xfrm>
            <a:off x="335536" y="663893"/>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335536" y="6539747"/>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4"/>
          <a:stretch>
            <a:fillRect/>
          </a:stretch>
        </p:blipFill>
        <p:spPr>
          <a:xfrm>
            <a:off x="431595" y="164637"/>
            <a:ext cx="1248789" cy="411885"/>
          </a:xfrm>
          <a:prstGeom prst="rect">
            <a:avLst/>
          </a:prstGeom>
        </p:spPr>
      </p:pic>
      <p:pic>
        <p:nvPicPr>
          <p:cNvPr id="11" name="Immagine 10"/>
          <p:cNvPicPr>
            <a:picLocks noChangeAspect="1"/>
          </p:cNvPicPr>
          <p:nvPr userDrawn="1"/>
        </p:nvPicPr>
        <p:blipFill rotWithShape="1">
          <a:blip r:embed="rId5" cstate="print">
            <a:extLst>
              <a:ext uri="{28A0092B-C50C-407E-A947-70E740481C1C}">
                <a14:useLocalDpi xmlns:a14="http://schemas.microsoft.com/office/drawing/2010/main" val="0"/>
              </a:ext>
            </a:extLst>
          </a:blip>
          <a:srcRect l="4993" t="19226" r="9639" b="16205"/>
          <a:stretch/>
        </p:blipFill>
        <p:spPr>
          <a:xfrm>
            <a:off x="10849863" y="102305"/>
            <a:ext cx="1003740" cy="536549"/>
          </a:xfrm>
          <a:prstGeom prst="rect">
            <a:avLst/>
          </a:prstGeom>
        </p:spPr>
      </p:pic>
      <p:sp>
        <p:nvSpPr>
          <p:cNvPr id="7" name="CasellaDiTesto 6"/>
          <p:cNvSpPr txBox="1"/>
          <p:nvPr userDrawn="1"/>
        </p:nvSpPr>
        <p:spPr bwMode="auto">
          <a:xfrm>
            <a:off x="3217357" y="6605543"/>
            <a:ext cx="6528458" cy="284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493" tIns="60746" rIns="121493" bIns="60746" rtlCol="0" anchor="b">
            <a:spAutoFit/>
          </a:bodyPr>
          <a:lstStyle/>
          <a:p>
            <a:pPr defTabSz="911090" fontAlgn="base">
              <a:lnSpc>
                <a:spcPct val="70000"/>
              </a:lnSpc>
              <a:spcBef>
                <a:spcPct val="0"/>
              </a:spcBef>
              <a:spcAft>
                <a:spcPct val="0"/>
              </a:spcAft>
            </a:pPr>
            <a:r>
              <a:rPr lang="it-IT" sz="1500" dirty="0" smtClean="0">
                <a:solidFill>
                  <a:srgbClr val="0D5C96"/>
                </a:solidFill>
                <a:latin typeface="Arial" charset="0"/>
                <a:cs typeface="Arial" charset="0"/>
              </a:rPr>
              <a:t>© Between - Riservato alle aziende aderenti – Non divulgabile all’esterno </a:t>
            </a:r>
          </a:p>
        </p:txBody>
      </p:sp>
    </p:spTree>
    <p:extLst>
      <p:ext uri="{BB962C8B-B14F-4D97-AF65-F5344CB8AC3E}">
        <p14:creationId xmlns:p14="http://schemas.microsoft.com/office/powerpoint/2010/main" val="2061643304"/>
      </p:ext>
    </p:extLst>
  </p:cSld>
  <p:clrMap bg1="lt1" tx1="dk1" bg2="lt2" tx2="dk2" accent1="accent1" accent2="accent2" accent3="accent3" accent4="accent4" accent5="accent5" accent6="accent6" hlink="hlink" folHlink="folHlink"/>
  <p:sldLayoutIdLst>
    <p:sldLayoutId id="2147483822" r:id="rId1"/>
    <p:sldLayoutId id="2147483823" r:id="rId2"/>
  </p:sldLayoutIdLst>
  <p:timing>
    <p:tnLst>
      <p:par>
        <p:cTn id="1" dur="indefinite" restart="never" nodeType="tmRoot"/>
      </p:par>
    </p:tnLst>
  </p:timing>
  <p:hf hdr="0"/>
  <p:txStyles>
    <p:titleStyle>
      <a:lvl1pPr algn="ctr" defTabSz="1020858" rtl="0" eaLnBrk="0" fontAlgn="base" hangingPunct="0">
        <a:spcBef>
          <a:spcPct val="0"/>
        </a:spcBef>
        <a:spcAft>
          <a:spcPct val="0"/>
        </a:spcAft>
        <a:defRPr sz="4900" kern="1200">
          <a:solidFill>
            <a:schemeClr val="tx1"/>
          </a:solidFill>
          <a:latin typeface="+mj-lt"/>
          <a:ea typeface="+mj-ea"/>
          <a:cs typeface="+mj-cs"/>
        </a:defRPr>
      </a:lvl1pPr>
      <a:lvl2pPr algn="ctr" defTabSz="1020858" rtl="0" eaLnBrk="0" fontAlgn="base" hangingPunct="0">
        <a:spcBef>
          <a:spcPct val="0"/>
        </a:spcBef>
        <a:spcAft>
          <a:spcPct val="0"/>
        </a:spcAft>
        <a:defRPr sz="4900">
          <a:solidFill>
            <a:schemeClr val="tx1"/>
          </a:solidFill>
          <a:latin typeface="Calibri" pitchFamily="34" charset="0"/>
        </a:defRPr>
      </a:lvl2pPr>
      <a:lvl3pPr algn="ctr" defTabSz="1020858" rtl="0" eaLnBrk="0" fontAlgn="base" hangingPunct="0">
        <a:spcBef>
          <a:spcPct val="0"/>
        </a:spcBef>
        <a:spcAft>
          <a:spcPct val="0"/>
        </a:spcAft>
        <a:defRPr sz="4900">
          <a:solidFill>
            <a:schemeClr val="tx1"/>
          </a:solidFill>
          <a:latin typeface="Calibri" pitchFamily="34" charset="0"/>
        </a:defRPr>
      </a:lvl3pPr>
      <a:lvl4pPr algn="ctr" defTabSz="1020858" rtl="0" eaLnBrk="0" fontAlgn="base" hangingPunct="0">
        <a:spcBef>
          <a:spcPct val="0"/>
        </a:spcBef>
        <a:spcAft>
          <a:spcPct val="0"/>
        </a:spcAft>
        <a:defRPr sz="4900">
          <a:solidFill>
            <a:schemeClr val="tx1"/>
          </a:solidFill>
          <a:latin typeface="Calibri" pitchFamily="34" charset="0"/>
        </a:defRPr>
      </a:lvl4pPr>
      <a:lvl5pPr algn="ctr" defTabSz="1020858" rtl="0" eaLnBrk="0" fontAlgn="base" hangingPunct="0">
        <a:spcBef>
          <a:spcPct val="0"/>
        </a:spcBef>
        <a:spcAft>
          <a:spcPct val="0"/>
        </a:spcAft>
        <a:defRPr sz="4900">
          <a:solidFill>
            <a:schemeClr val="tx1"/>
          </a:solidFill>
          <a:latin typeface="Calibri" pitchFamily="34" charset="0"/>
        </a:defRPr>
      </a:lvl5pPr>
      <a:lvl6pPr marL="472663" algn="ctr" rtl="0" fontAlgn="base">
        <a:spcBef>
          <a:spcPct val="0"/>
        </a:spcBef>
        <a:spcAft>
          <a:spcPct val="0"/>
        </a:spcAft>
        <a:defRPr sz="4500">
          <a:solidFill>
            <a:schemeClr val="tx1"/>
          </a:solidFill>
          <a:latin typeface="Calibri" pitchFamily="34" charset="0"/>
        </a:defRPr>
      </a:lvl6pPr>
      <a:lvl7pPr marL="945361" algn="ctr" rtl="0" fontAlgn="base">
        <a:spcBef>
          <a:spcPct val="0"/>
        </a:spcBef>
        <a:spcAft>
          <a:spcPct val="0"/>
        </a:spcAft>
        <a:defRPr sz="4500">
          <a:solidFill>
            <a:schemeClr val="tx1"/>
          </a:solidFill>
          <a:latin typeface="Calibri" pitchFamily="34" charset="0"/>
        </a:defRPr>
      </a:lvl7pPr>
      <a:lvl8pPr marL="1418045" algn="ctr" rtl="0" fontAlgn="base">
        <a:spcBef>
          <a:spcPct val="0"/>
        </a:spcBef>
        <a:spcAft>
          <a:spcPct val="0"/>
        </a:spcAft>
        <a:defRPr sz="4500">
          <a:solidFill>
            <a:schemeClr val="tx1"/>
          </a:solidFill>
          <a:latin typeface="Calibri" pitchFamily="34" charset="0"/>
        </a:defRPr>
      </a:lvl8pPr>
      <a:lvl9pPr marL="1890726" algn="ctr" rtl="0" fontAlgn="base">
        <a:spcBef>
          <a:spcPct val="0"/>
        </a:spcBef>
        <a:spcAft>
          <a:spcPct val="0"/>
        </a:spcAft>
        <a:defRPr sz="4500">
          <a:solidFill>
            <a:schemeClr val="tx1"/>
          </a:solidFill>
          <a:latin typeface="Calibri" pitchFamily="34" charset="0"/>
        </a:defRPr>
      </a:lvl9pPr>
    </p:titleStyle>
    <p:bodyStyle>
      <a:lvl1pPr marL="384058" indent="-384058" algn="l" defTabSz="1020858" rtl="0" eaLnBrk="0" fontAlgn="base" hangingPunct="0">
        <a:spcBef>
          <a:spcPct val="20000"/>
        </a:spcBef>
        <a:spcAft>
          <a:spcPct val="0"/>
        </a:spcAft>
        <a:buFont typeface="Arial" charset="0"/>
        <a:buChar char="•"/>
        <a:defRPr sz="3500" kern="1200">
          <a:solidFill>
            <a:schemeClr val="tx1"/>
          </a:solidFill>
          <a:latin typeface="+mn-lt"/>
          <a:ea typeface="+mn-ea"/>
          <a:cs typeface="+mn-cs"/>
        </a:defRPr>
      </a:lvl1pPr>
      <a:lvl2pPr marL="830476" indent="-321694" algn="l" defTabSz="1020858" rtl="0" eaLnBrk="0" fontAlgn="base" hangingPunct="0">
        <a:spcBef>
          <a:spcPct val="20000"/>
        </a:spcBef>
        <a:spcAft>
          <a:spcPct val="0"/>
        </a:spcAft>
        <a:buFont typeface="Arial" charset="0"/>
        <a:buChar char="–"/>
        <a:defRPr sz="3100" kern="1200">
          <a:solidFill>
            <a:schemeClr val="tx1"/>
          </a:solidFill>
          <a:latin typeface="+mn-lt"/>
          <a:ea typeface="+mn-ea"/>
          <a:cs typeface="+mn-cs"/>
        </a:defRPr>
      </a:lvl2pPr>
      <a:lvl3pPr marL="1276895" indent="-256038" algn="l" defTabSz="1020858"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785683" indent="-256038" algn="l" defTabSz="1020858"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2297757" indent="-256038" algn="l" defTabSz="1020858" rtl="0" eaLnBrk="0" fontAlgn="base" hangingPunct="0">
        <a:spcBef>
          <a:spcPct val="20000"/>
        </a:spcBef>
        <a:spcAft>
          <a:spcPct val="0"/>
        </a:spcAft>
        <a:buFont typeface="Arial" charset="0"/>
        <a:buChar char="»"/>
        <a:defRPr sz="2300" kern="1200">
          <a:solidFill>
            <a:schemeClr val="tx1"/>
          </a:solidFill>
          <a:latin typeface="+mn-lt"/>
          <a:ea typeface="+mn-ea"/>
          <a:cs typeface="+mn-cs"/>
        </a:defRPr>
      </a:lvl5pPr>
      <a:lvl6pPr marL="2599744" indent="-236341" algn="l" defTabSz="945361"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072426" indent="-236341" algn="l" defTabSz="945361"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45112" indent="-236341" algn="l" defTabSz="945361"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17793" indent="-236341" algn="l" defTabSz="945361"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pt-BR"/>
      </a:defPPr>
      <a:lvl1pPr marL="0" algn="l" defTabSz="945361" rtl="0" eaLnBrk="1" latinLnBrk="0" hangingPunct="1">
        <a:defRPr sz="1900" kern="1200">
          <a:solidFill>
            <a:schemeClr val="tx1"/>
          </a:solidFill>
          <a:latin typeface="+mn-lt"/>
          <a:ea typeface="+mn-ea"/>
          <a:cs typeface="+mn-cs"/>
        </a:defRPr>
      </a:lvl1pPr>
      <a:lvl2pPr marL="472663" algn="l" defTabSz="945361" rtl="0" eaLnBrk="1" latinLnBrk="0" hangingPunct="1">
        <a:defRPr sz="1900" kern="1200">
          <a:solidFill>
            <a:schemeClr val="tx1"/>
          </a:solidFill>
          <a:latin typeface="+mn-lt"/>
          <a:ea typeface="+mn-ea"/>
          <a:cs typeface="+mn-cs"/>
        </a:defRPr>
      </a:lvl2pPr>
      <a:lvl3pPr marL="945361" algn="l" defTabSz="945361" rtl="0" eaLnBrk="1" latinLnBrk="0" hangingPunct="1">
        <a:defRPr sz="1900" kern="1200">
          <a:solidFill>
            <a:schemeClr val="tx1"/>
          </a:solidFill>
          <a:latin typeface="+mn-lt"/>
          <a:ea typeface="+mn-ea"/>
          <a:cs typeface="+mn-cs"/>
        </a:defRPr>
      </a:lvl3pPr>
      <a:lvl4pPr marL="1418045" algn="l" defTabSz="945361" rtl="0" eaLnBrk="1" latinLnBrk="0" hangingPunct="1">
        <a:defRPr sz="1900" kern="1200">
          <a:solidFill>
            <a:schemeClr val="tx1"/>
          </a:solidFill>
          <a:latin typeface="+mn-lt"/>
          <a:ea typeface="+mn-ea"/>
          <a:cs typeface="+mn-cs"/>
        </a:defRPr>
      </a:lvl4pPr>
      <a:lvl5pPr marL="1890726" algn="l" defTabSz="945361" rtl="0" eaLnBrk="1" latinLnBrk="0" hangingPunct="1">
        <a:defRPr sz="1900" kern="1200">
          <a:solidFill>
            <a:schemeClr val="tx1"/>
          </a:solidFill>
          <a:latin typeface="+mn-lt"/>
          <a:ea typeface="+mn-ea"/>
          <a:cs typeface="+mn-cs"/>
        </a:defRPr>
      </a:lvl5pPr>
      <a:lvl6pPr marL="2363406" algn="l" defTabSz="945361" rtl="0" eaLnBrk="1" latinLnBrk="0" hangingPunct="1">
        <a:defRPr sz="1900" kern="1200">
          <a:solidFill>
            <a:schemeClr val="tx1"/>
          </a:solidFill>
          <a:latin typeface="+mn-lt"/>
          <a:ea typeface="+mn-ea"/>
          <a:cs typeface="+mn-cs"/>
        </a:defRPr>
      </a:lvl6pPr>
      <a:lvl7pPr marL="2836084" algn="l" defTabSz="945361" rtl="0" eaLnBrk="1" latinLnBrk="0" hangingPunct="1">
        <a:defRPr sz="1900" kern="1200">
          <a:solidFill>
            <a:schemeClr val="tx1"/>
          </a:solidFill>
          <a:latin typeface="+mn-lt"/>
          <a:ea typeface="+mn-ea"/>
          <a:cs typeface="+mn-cs"/>
        </a:defRPr>
      </a:lvl7pPr>
      <a:lvl8pPr marL="3308764" algn="l" defTabSz="945361" rtl="0" eaLnBrk="1" latinLnBrk="0" hangingPunct="1">
        <a:defRPr sz="1900" kern="1200">
          <a:solidFill>
            <a:schemeClr val="tx1"/>
          </a:solidFill>
          <a:latin typeface="+mn-lt"/>
          <a:ea typeface="+mn-ea"/>
          <a:cs typeface="+mn-cs"/>
        </a:defRPr>
      </a:lvl8pPr>
      <a:lvl9pPr marL="3781449" algn="l" defTabSz="945361" rtl="0" eaLnBrk="1" latinLnBrk="0" hangingPunct="1">
        <a:defRPr sz="19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Segnaposto numero diapositiva 5"/>
          <p:cNvSpPr>
            <a:spLocks noGrp="1"/>
          </p:cNvSpPr>
          <p:nvPr>
            <p:ph type="sldNum" sz="quarter" idx="4"/>
          </p:nvPr>
        </p:nvSpPr>
        <p:spPr>
          <a:xfrm>
            <a:off x="11382519" y="6516777"/>
            <a:ext cx="526270" cy="341227"/>
          </a:xfrm>
          <a:prstGeom prst="rect">
            <a:avLst/>
          </a:prstGeom>
        </p:spPr>
        <p:txBody>
          <a:bodyPr lIns="92488" tIns="46243" rIns="92488" bIns="46243" anchor="t"/>
          <a:lstStyle>
            <a:lvl1pPr algn="r">
              <a:defRPr sz="1200" b="1">
                <a:solidFill>
                  <a:srgbClr val="0071B8"/>
                </a:solidFill>
                <a:latin typeface="+mj-lt"/>
              </a:defRPr>
            </a:lvl1pPr>
          </a:lstStyle>
          <a:p>
            <a:pPr defTabSz="911205" fontAlgn="base">
              <a:spcBef>
                <a:spcPct val="0"/>
              </a:spcBef>
              <a:spcAft>
                <a:spcPct val="0"/>
              </a:spcAft>
              <a:defRPr/>
            </a:pPr>
            <a:fld id="{89146267-9131-4727-815C-4B7A56D6E2CC}" type="slidenum">
              <a:rPr lang="it-IT" smtClean="0">
                <a:cs typeface="Arial" charset="0"/>
              </a:rPr>
              <a:pPr defTabSz="911205" fontAlgn="base">
                <a:spcBef>
                  <a:spcPct val="0"/>
                </a:spcBef>
                <a:spcAft>
                  <a:spcPct val="0"/>
                </a:spcAft>
                <a:defRPr/>
              </a:pPr>
              <a:t>‹#›</a:t>
            </a:fld>
            <a:endParaRPr lang="it-IT" dirty="0">
              <a:cs typeface="Arial" charset="0"/>
            </a:endParaRPr>
          </a:p>
        </p:txBody>
      </p:sp>
      <p:cxnSp>
        <p:nvCxnSpPr>
          <p:cNvPr id="18" name="Straight Connector 17"/>
          <p:cNvCxnSpPr/>
          <p:nvPr userDrawn="1"/>
        </p:nvCxnSpPr>
        <p:spPr>
          <a:xfrm>
            <a:off x="335536" y="663893"/>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335536" y="6539747"/>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6"/>
          <a:stretch>
            <a:fillRect/>
          </a:stretch>
        </p:blipFill>
        <p:spPr>
          <a:xfrm>
            <a:off x="431595" y="164637"/>
            <a:ext cx="1248789" cy="411885"/>
          </a:xfrm>
          <a:prstGeom prst="rect">
            <a:avLst/>
          </a:prstGeom>
        </p:spPr>
      </p:pic>
      <p:pic>
        <p:nvPicPr>
          <p:cNvPr id="11" name="Immagine 10"/>
          <p:cNvPicPr>
            <a:picLocks noChangeAspect="1"/>
          </p:cNvPicPr>
          <p:nvPr userDrawn="1"/>
        </p:nvPicPr>
        <p:blipFill rotWithShape="1">
          <a:blip r:embed="rId7" cstate="print">
            <a:extLst>
              <a:ext uri="{28A0092B-C50C-407E-A947-70E740481C1C}">
                <a14:useLocalDpi xmlns:a14="http://schemas.microsoft.com/office/drawing/2010/main" val="0"/>
              </a:ext>
            </a:extLst>
          </a:blip>
          <a:srcRect l="4993" t="19226" r="9639" b="16205"/>
          <a:stretch/>
        </p:blipFill>
        <p:spPr>
          <a:xfrm>
            <a:off x="10849863" y="102305"/>
            <a:ext cx="1003740" cy="536549"/>
          </a:xfrm>
          <a:prstGeom prst="rect">
            <a:avLst/>
          </a:prstGeom>
        </p:spPr>
      </p:pic>
      <p:sp>
        <p:nvSpPr>
          <p:cNvPr id="7" name="CasellaDiTesto 6"/>
          <p:cNvSpPr txBox="1"/>
          <p:nvPr userDrawn="1"/>
        </p:nvSpPr>
        <p:spPr bwMode="auto">
          <a:xfrm>
            <a:off x="3217357" y="6605543"/>
            <a:ext cx="6528458" cy="284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509" tIns="60754" rIns="121509" bIns="60754" rtlCol="0" anchor="b">
            <a:spAutoFit/>
          </a:bodyPr>
          <a:lstStyle/>
          <a:p>
            <a:pPr defTabSz="911205" fontAlgn="base">
              <a:lnSpc>
                <a:spcPct val="70000"/>
              </a:lnSpc>
              <a:spcBef>
                <a:spcPct val="0"/>
              </a:spcBef>
              <a:spcAft>
                <a:spcPct val="0"/>
              </a:spcAft>
            </a:pPr>
            <a:r>
              <a:rPr lang="it-IT" sz="1500" dirty="0" smtClean="0">
                <a:solidFill>
                  <a:srgbClr val="0D5C96"/>
                </a:solidFill>
                <a:latin typeface="Arial" charset="0"/>
                <a:cs typeface="Arial" charset="0"/>
              </a:rPr>
              <a:t>© Between - Riservato alle aziende aderenti – Non divulgabile all’esterno </a:t>
            </a:r>
          </a:p>
        </p:txBody>
      </p:sp>
    </p:spTree>
    <p:extLst>
      <p:ext uri="{BB962C8B-B14F-4D97-AF65-F5344CB8AC3E}">
        <p14:creationId xmlns:p14="http://schemas.microsoft.com/office/powerpoint/2010/main" val="946910959"/>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8" r:id="rId3"/>
    <p:sldLayoutId id="2147483829" r:id="rId4"/>
  </p:sldLayoutIdLst>
  <p:timing>
    <p:tnLst>
      <p:par>
        <p:cTn id="1" dur="indefinite" restart="never" nodeType="tmRoot"/>
      </p:par>
    </p:tnLst>
  </p:timing>
  <p:hf hdr="0"/>
  <p:txStyles>
    <p:titleStyle>
      <a:lvl1pPr algn="ctr" defTabSz="1020986" rtl="0" eaLnBrk="0" fontAlgn="base" hangingPunct="0">
        <a:spcBef>
          <a:spcPct val="0"/>
        </a:spcBef>
        <a:spcAft>
          <a:spcPct val="0"/>
        </a:spcAft>
        <a:defRPr sz="4900" kern="1200">
          <a:solidFill>
            <a:schemeClr val="tx1"/>
          </a:solidFill>
          <a:latin typeface="+mj-lt"/>
          <a:ea typeface="+mj-ea"/>
          <a:cs typeface="+mj-cs"/>
        </a:defRPr>
      </a:lvl1pPr>
      <a:lvl2pPr algn="ctr" defTabSz="1020986" rtl="0" eaLnBrk="0" fontAlgn="base" hangingPunct="0">
        <a:spcBef>
          <a:spcPct val="0"/>
        </a:spcBef>
        <a:spcAft>
          <a:spcPct val="0"/>
        </a:spcAft>
        <a:defRPr sz="4900">
          <a:solidFill>
            <a:schemeClr val="tx1"/>
          </a:solidFill>
          <a:latin typeface="Calibri" pitchFamily="34" charset="0"/>
        </a:defRPr>
      </a:lvl2pPr>
      <a:lvl3pPr algn="ctr" defTabSz="1020986" rtl="0" eaLnBrk="0" fontAlgn="base" hangingPunct="0">
        <a:spcBef>
          <a:spcPct val="0"/>
        </a:spcBef>
        <a:spcAft>
          <a:spcPct val="0"/>
        </a:spcAft>
        <a:defRPr sz="4900">
          <a:solidFill>
            <a:schemeClr val="tx1"/>
          </a:solidFill>
          <a:latin typeface="Calibri" pitchFamily="34" charset="0"/>
        </a:defRPr>
      </a:lvl3pPr>
      <a:lvl4pPr algn="ctr" defTabSz="1020986" rtl="0" eaLnBrk="0" fontAlgn="base" hangingPunct="0">
        <a:spcBef>
          <a:spcPct val="0"/>
        </a:spcBef>
        <a:spcAft>
          <a:spcPct val="0"/>
        </a:spcAft>
        <a:defRPr sz="4900">
          <a:solidFill>
            <a:schemeClr val="tx1"/>
          </a:solidFill>
          <a:latin typeface="Calibri" pitchFamily="34" charset="0"/>
        </a:defRPr>
      </a:lvl4pPr>
      <a:lvl5pPr algn="ctr" defTabSz="1020986" rtl="0" eaLnBrk="0" fontAlgn="base" hangingPunct="0">
        <a:spcBef>
          <a:spcPct val="0"/>
        </a:spcBef>
        <a:spcAft>
          <a:spcPct val="0"/>
        </a:spcAft>
        <a:defRPr sz="4900">
          <a:solidFill>
            <a:schemeClr val="tx1"/>
          </a:solidFill>
          <a:latin typeface="Calibri" pitchFamily="34" charset="0"/>
        </a:defRPr>
      </a:lvl5pPr>
      <a:lvl6pPr marL="472723" algn="ctr" rtl="0" fontAlgn="base">
        <a:spcBef>
          <a:spcPct val="0"/>
        </a:spcBef>
        <a:spcAft>
          <a:spcPct val="0"/>
        </a:spcAft>
        <a:defRPr sz="4500">
          <a:solidFill>
            <a:schemeClr val="tx1"/>
          </a:solidFill>
          <a:latin typeface="Calibri" pitchFamily="34" charset="0"/>
        </a:defRPr>
      </a:lvl6pPr>
      <a:lvl7pPr marL="945479" algn="ctr" rtl="0" fontAlgn="base">
        <a:spcBef>
          <a:spcPct val="0"/>
        </a:spcBef>
        <a:spcAft>
          <a:spcPct val="0"/>
        </a:spcAft>
        <a:defRPr sz="4500">
          <a:solidFill>
            <a:schemeClr val="tx1"/>
          </a:solidFill>
          <a:latin typeface="Calibri" pitchFamily="34" charset="0"/>
        </a:defRPr>
      </a:lvl7pPr>
      <a:lvl8pPr marL="1418222" algn="ctr" rtl="0" fontAlgn="base">
        <a:spcBef>
          <a:spcPct val="0"/>
        </a:spcBef>
        <a:spcAft>
          <a:spcPct val="0"/>
        </a:spcAft>
        <a:defRPr sz="4500">
          <a:solidFill>
            <a:schemeClr val="tx1"/>
          </a:solidFill>
          <a:latin typeface="Calibri" pitchFamily="34" charset="0"/>
        </a:defRPr>
      </a:lvl8pPr>
      <a:lvl9pPr marL="1890963" algn="ctr" rtl="0" fontAlgn="base">
        <a:spcBef>
          <a:spcPct val="0"/>
        </a:spcBef>
        <a:spcAft>
          <a:spcPct val="0"/>
        </a:spcAft>
        <a:defRPr sz="4500">
          <a:solidFill>
            <a:schemeClr val="tx1"/>
          </a:solidFill>
          <a:latin typeface="Calibri" pitchFamily="34" charset="0"/>
        </a:defRPr>
      </a:lvl9pPr>
    </p:titleStyle>
    <p:bodyStyle>
      <a:lvl1pPr marL="384106" indent="-384106" algn="l" defTabSz="1020986" rtl="0" eaLnBrk="0" fontAlgn="base" hangingPunct="0">
        <a:spcBef>
          <a:spcPct val="20000"/>
        </a:spcBef>
        <a:spcAft>
          <a:spcPct val="0"/>
        </a:spcAft>
        <a:buFont typeface="Arial" charset="0"/>
        <a:buChar char="•"/>
        <a:defRPr sz="3500" kern="1200">
          <a:solidFill>
            <a:schemeClr val="tx1"/>
          </a:solidFill>
          <a:latin typeface="+mn-lt"/>
          <a:ea typeface="+mn-ea"/>
          <a:cs typeface="+mn-cs"/>
        </a:defRPr>
      </a:lvl1pPr>
      <a:lvl2pPr marL="830580" indent="-321734" algn="l" defTabSz="1020986" rtl="0" eaLnBrk="0" fontAlgn="base" hangingPunct="0">
        <a:spcBef>
          <a:spcPct val="20000"/>
        </a:spcBef>
        <a:spcAft>
          <a:spcPct val="0"/>
        </a:spcAft>
        <a:buFont typeface="Arial" charset="0"/>
        <a:buChar char="–"/>
        <a:defRPr sz="3100" kern="1200">
          <a:solidFill>
            <a:schemeClr val="tx1"/>
          </a:solidFill>
          <a:latin typeface="+mn-lt"/>
          <a:ea typeface="+mn-ea"/>
          <a:cs typeface="+mn-cs"/>
        </a:defRPr>
      </a:lvl2pPr>
      <a:lvl3pPr marL="1277055" indent="-256070" algn="l" defTabSz="1020986"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785907" indent="-256070" algn="l" defTabSz="1020986"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2298045" indent="-256070" algn="l" defTabSz="1020986" rtl="0" eaLnBrk="0" fontAlgn="base" hangingPunct="0">
        <a:spcBef>
          <a:spcPct val="20000"/>
        </a:spcBef>
        <a:spcAft>
          <a:spcPct val="0"/>
        </a:spcAft>
        <a:buFont typeface="Arial" charset="0"/>
        <a:buChar char="»"/>
        <a:defRPr sz="2300" kern="1200">
          <a:solidFill>
            <a:schemeClr val="tx1"/>
          </a:solidFill>
          <a:latin typeface="+mn-lt"/>
          <a:ea typeface="+mn-ea"/>
          <a:cs typeface="+mn-cs"/>
        </a:defRPr>
      </a:lvl5pPr>
      <a:lvl6pPr marL="2600069" indent="-236370" algn="l" defTabSz="94547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072811" indent="-236370" algn="l" defTabSz="94547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45555" indent="-236370" algn="l" defTabSz="94547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18295" indent="-236370" algn="l" defTabSz="94547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pt-BR"/>
      </a:defPPr>
      <a:lvl1pPr marL="0" algn="l" defTabSz="945479" rtl="0" eaLnBrk="1" latinLnBrk="0" hangingPunct="1">
        <a:defRPr sz="1900" kern="1200">
          <a:solidFill>
            <a:schemeClr val="tx1"/>
          </a:solidFill>
          <a:latin typeface="+mn-lt"/>
          <a:ea typeface="+mn-ea"/>
          <a:cs typeface="+mn-cs"/>
        </a:defRPr>
      </a:lvl1pPr>
      <a:lvl2pPr marL="472723" algn="l" defTabSz="945479" rtl="0" eaLnBrk="1" latinLnBrk="0" hangingPunct="1">
        <a:defRPr sz="1900" kern="1200">
          <a:solidFill>
            <a:schemeClr val="tx1"/>
          </a:solidFill>
          <a:latin typeface="+mn-lt"/>
          <a:ea typeface="+mn-ea"/>
          <a:cs typeface="+mn-cs"/>
        </a:defRPr>
      </a:lvl2pPr>
      <a:lvl3pPr marL="945479" algn="l" defTabSz="945479" rtl="0" eaLnBrk="1" latinLnBrk="0" hangingPunct="1">
        <a:defRPr sz="1900" kern="1200">
          <a:solidFill>
            <a:schemeClr val="tx1"/>
          </a:solidFill>
          <a:latin typeface="+mn-lt"/>
          <a:ea typeface="+mn-ea"/>
          <a:cs typeface="+mn-cs"/>
        </a:defRPr>
      </a:lvl3pPr>
      <a:lvl4pPr marL="1418222" algn="l" defTabSz="945479" rtl="0" eaLnBrk="1" latinLnBrk="0" hangingPunct="1">
        <a:defRPr sz="1900" kern="1200">
          <a:solidFill>
            <a:schemeClr val="tx1"/>
          </a:solidFill>
          <a:latin typeface="+mn-lt"/>
          <a:ea typeface="+mn-ea"/>
          <a:cs typeface="+mn-cs"/>
        </a:defRPr>
      </a:lvl4pPr>
      <a:lvl5pPr marL="1890963" algn="l" defTabSz="945479" rtl="0" eaLnBrk="1" latinLnBrk="0" hangingPunct="1">
        <a:defRPr sz="1900" kern="1200">
          <a:solidFill>
            <a:schemeClr val="tx1"/>
          </a:solidFill>
          <a:latin typeface="+mn-lt"/>
          <a:ea typeface="+mn-ea"/>
          <a:cs typeface="+mn-cs"/>
        </a:defRPr>
      </a:lvl5pPr>
      <a:lvl6pPr marL="2363702" algn="l" defTabSz="945479" rtl="0" eaLnBrk="1" latinLnBrk="0" hangingPunct="1">
        <a:defRPr sz="1900" kern="1200">
          <a:solidFill>
            <a:schemeClr val="tx1"/>
          </a:solidFill>
          <a:latin typeface="+mn-lt"/>
          <a:ea typeface="+mn-ea"/>
          <a:cs typeface="+mn-cs"/>
        </a:defRPr>
      </a:lvl6pPr>
      <a:lvl7pPr marL="2836438" algn="l" defTabSz="945479" rtl="0" eaLnBrk="1" latinLnBrk="0" hangingPunct="1">
        <a:defRPr sz="1900" kern="1200">
          <a:solidFill>
            <a:schemeClr val="tx1"/>
          </a:solidFill>
          <a:latin typeface="+mn-lt"/>
          <a:ea typeface="+mn-ea"/>
          <a:cs typeface="+mn-cs"/>
        </a:defRPr>
      </a:lvl7pPr>
      <a:lvl8pPr marL="3309179" algn="l" defTabSz="945479" rtl="0" eaLnBrk="1" latinLnBrk="0" hangingPunct="1">
        <a:defRPr sz="1900" kern="1200">
          <a:solidFill>
            <a:schemeClr val="tx1"/>
          </a:solidFill>
          <a:latin typeface="+mn-lt"/>
          <a:ea typeface="+mn-ea"/>
          <a:cs typeface="+mn-cs"/>
        </a:defRPr>
      </a:lvl8pPr>
      <a:lvl9pPr marL="3781922" algn="l" defTabSz="945479" rtl="0" eaLnBrk="1" latinLnBrk="0" hangingPunct="1">
        <a:defRPr sz="19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Segnaposto numero diapositiva 5"/>
          <p:cNvSpPr>
            <a:spLocks noGrp="1"/>
          </p:cNvSpPr>
          <p:nvPr>
            <p:ph type="sldNum" sz="quarter" idx="4"/>
          </p:nvPr>
        </p:nvSpPr>
        <p:spPr>
          <a:xfrm>
            <a:off x="11382519" y="6516777"/>
            <a:ext cx="526270" cy="341227"/>
          </a:xfrm>
          <a:prstGeom prst="rect">
            <a:avLst/>
          </a:prstGeom>
        </p:spPr>
        <p:txBody>
          <a:bodyPr lIns="92523" tIns="46261" rIns="92523" bIns="46261" anchor="t"/>
          <a:lstStyle>
            <a:lvl1pPr algn="r">
              <a:defRPr sz="1200" b="1">
                <a:solidFill>
                  <a:srgbClr val="0071B8"/>
                </a:solidFill>
                <a:latin typeface="+mj-lt"/>
              </a:defRPr>
            </a:lvl1pPr>
          </a:lstStyle>
          <a:p>
            <a:pPr defTabSz="911547" fontAlgn="base">
              <a:spcBef>
                <a:spcPct val="0"/>
              </a:spcBef>
              <a:spcAft>
                <a:spcPct val="0"/>
              </a:spcAft>
              <a:defRPr/>
            </a:pPr>
            <a:fld id="{89146267-9131-4727-815C-4B7A56D6E2CC}" type="slidenum">
              <a:rPr lang="it-IT" smtClean="0">
                <a:cs typeface="Arial" charset="0"/>
              </a:rPr>
              <a:pPr defTabSz="911547" fontAlgn="base">
                <a:spcBef>
                  <a:spcPct val="0"/>
                </a:spcBef>
                <a:spcAft>
                  <a:spcPct val="0"/>
                </a:spcAft>
                <a:defRPr/>
              </a:pPr>
              <a:t>‹#›</a:t>
            </a:fld>
            <a:endParaRPr lang="it-IT" dirty="0">
              <a:cs typeface="Arial" charset="0"/>
            </a:endParaRPr>
          </a:p>
        </p:txBody>
      </p:sp>
      <p:cxnSp>
        <p:nvCxnSpPr>
          <p:cNvPr id="18" name="Straight Connector 17"/>
          <p:cNvCxnSpPr/>
          <p:nvPr userDrawn="1"/>
        </p:nvCxnSpPr>
        <p:spPr>
          <a:xfrm>
            <a:off x="335536" y="663893"/>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335536" y="6539747"/>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6"/>
          <a:stretch>
            <a:fillRect/>
          </a:stretch>
        </p:blipFill>
        <p:spPr>
          <a:xfrm>
            <a:off x="431595" y="164637"/>
            <a:ext cx="1248789" cy="411885"/>
          </a:xfrm>
          <a:prstGeom prst="rect">
            <a:avLst/>
          </a:prstGeom>
        </p:spPr>
      </p:pic>
      <p:pic>
        <p:nvPicPr>
          <p:cNvPr id="11" name="Immagine 10"/>
          <p:cNvPicPr>
            <a:picLocks noChangeAspect="1"/>
          </p:cNvPicPr>
          <p:nvPr userDrawn="1"/>
        </p:nvPicPr>
        <p:blipFill rotWithShape="1">
          <a:blip r:embed="rId7" cstate="print">
            <a:extLst>
              <a:ext uri="{28A0092B-C50C-407E-A947-70E740481C1C}">
                <a14:useLocalDpi xmlns:a14="http://schemas.microsoft.com/office/drawing/2010/main" val="0"/>
              </a:ext>
            </a:extLst>
          </a:blip>
          <a:srcRect l="4993" t="19226" r="9639" b="16205"/>
          <a:stretch/>
        </p:blipFill>
        <p:spPr>
          <a:xfrm>
            <a:off x="10849863" y="102305"/>
            <a:ext cx="1003740" cy="536549"/>
          </a:xfrm>
          <a:prstGeom prst="rect">
            <a:avLst/>
          </a:prstGeom>
        </p:spPr>
      </p:pic>
      <p:sp>
        <p:nvSpPr>
          <p:cNvPr id="7" name="CasellaDiTesto 6"/>
          <p:cNvSpPr txBox="1"/>
          <p:nvPr userDrawn="1"/>
        </p:nvSpPr>
        <p:spPr bwMode="auto">
          <a:xfrm>
            <a:off x="3217357" y="6605543"/>
            <a:ext cx="6528458" cy="284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557" tIns="60778" rIns="121557" bIns="60778" rtlCol="0" anchor="b">
            <a:spAutoFit/>
          </a:bodyPr>
          <a:lstStyle/>
          <a:p>
            <a:pPr defTabSz="911547" fontAlgn="base">
              <a:lnSpc>
                <a:spcPct val="70000"/>
              </a:lnSpc>
              <a:spcBef>
                <a:spcPct val="0"/>
              </a:spcBef>
              <a:spcAft>
                <a:spcPct val="0"/>
              </a:spcAft>
            </a:pPr>
            <a:r>
              <a:rPr lang="it-IT" sz="1500" dirty="0" smtClean="0">
                <a:solidFill>
                  <a:srgbClr val="0D5C96"/>
                </a:solidFill>
                <a:latin typeface="Arial" charset="0"/>
                <a:cs typeface="Arial" charset="0"/>
              </a:rPr>
              <a:t>© Between - Riservato alle aziende aderenti – Non divulgabile all’esterno </a:t>
            </a:r>
          </a:p>
        </p:txBody>
      </p:sp>
    </p:spTree>
    <p:extLst>
      <p:ext uri="{BB962C8B-B14F-4D97-AF65-F5344CB8AC3E}">
        <p14:creationId xmlns:p14="http://schemas.microsoft.com/office/powerpoint/2010/main" val="1813305956"/>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4" r:id="rId3"/>
    <p:sldLayoutId id="2147483835" r:id="rId4"/>
  </p:sldLayoutIdLst>
  <p:timing>
    <p:tnLst>
      <p:par>
        <p:cTn id="1" dur="indefinite" restart="never" nodeType="tmRoot"/>
      </p:par>
    </p:tnLst>
  </p:timing>
  <p:hf hdr="0"/>
  <p:txStyles>
    <p:titleStyle>
      <a:lvl1pPr algn="ctr" defTabSz="1021370" rtl="0" eaLnBrk="0" fontAlgn="base" hangingPunct="0">
        <a:spcBef>
          <a:spcPct val="0"/>
        </a:spcBef>
        <a:spcAft>
          <a:spcPct val="0"/>
        </a:spcAft>
        <a:defRPr sz="4900" kern="1200">
          <a:solidFill>
            <a:schemeClr val="tx1"/>
          </a:solidFill>
          <a:latin typeface="+mj-lt"/>
          <a:ea typeface="+mj-ea"/>
          <a:cs typeface="+mj-cs"/>
        </a:defRPr>
      </a:lvl1pPr>
      <a:lvl2pPr algn="ctr" defTabSz="1021370" rtl="0" eaLnBrk="0" fontAlgn="base" hangingPunct="0">
        <a:spcBef>
          <a:spcPct val="0"/>
        </a:spcBef>
        <a:spcAft>
          <a:spcPct val="0"/>
        </a:spcAft>
        <a:defRPr sz="4900">
          <a:solidFill>
            <a:schemeClr val="tx1"/>
          </a:solidFill>
          <a:latin typeface="Calibri" pitchFamily="34" charset="0"/>
        </a:defRPr>
      </a:lvl2pPr>
      <a:lvl3pPr algn="ctr" defTabSz="1021370" rtl="0" eaLnBrk="0" fontAlgn="base" hangingPunct="0">
        <a:spcBef>
          <a:spcPct val="0"/>
        </a:spcBef>
        <a:spcAft>
          <a:spcPct val="0"/>
        </a:spcAft>
        <a:defRPr sz="4900">
          <a:solidFill>
            <a:schemeClr val="tx1"/>
          </a:solidFill>
          <a:latin typeface="Calibri" pitchFamily="34" charset="0"/>
        </a:defRPr>
      </a:lvl3pPr>
      <a:lvl4pPr algn="ctr" defTabSz="1021370" rtl="0" eaLnBrk="0" fontAlgn="base" hangingPunct="0">
        <a:spcBef>
          <a:spcPct val="0"/>
        </a:spcBef>
        <a:spcAft>
          <a:spcPct val="0"/>
        </a:spcAft>
        <a:defRPr sz="4900">
          <a:solidFill>
            <a:schemeClr val="tx1"/>
          </a:solidFill>
          <a:latin typeface="Calibri" pitchFamily="34" charset="0"/>
        </a:defRPr>
      </a:lvl4pPr>
      <a:lvl5pPr algn="ctr" defTabSz="1021370" rtl="0" eaLnBrk="0" fontAlgn="base" hangingPunct="0">
        <a:spcBef>
          <a:spcPct val="0"/>
        </a:spcBef>
        <a:spcAft>
          <a:spcPct val="0"/>
        </a:spcAft>
        <a:defRPr sz="4900">
          <a:solidFill>
            <a:schemeClr val="tx1"/>
          </a:solidFill>
          <a:latin typeface="Calibri" pitchFamily="34" charset="0"/>
        </a:defRPr>
      </a:lvl5pPr>
      <a:lvl6pPr marL="472903" algn="ctr" rtl="0" fontAlgn="base">
        <a:spcBef>
          <a:spcPct val="0"/>
        </a:spcBef>
        <a:spcAft>
          <a:spcPct val="0"/>
        </a:spcAft>
        <a:defRPr sz="4500">
          <a:solidFill>
            <a:schemeClr val="tx1"/>
          </a:solidFill>
          <a:latin typeface="Calibri" pitchFamily="34" charset="0"/>
        </a:defRPr>
      </a:lvl6pPr>
      <a:lvl7pPr marL="945833" algn="ctr" rtl="0" fontAlgn="base">
        <a:spcBef>
          <a:spcPct val="0"/>
        </a:spcBef>
        <a:spcAft>
          <a:spcPct val="0"/>
        </a:spcAft>
        <a:defRPr sz="4500">
          <a:solidFill>
            <a:schemeClr val="tx1"/>
          </a:solidFill>
          <a:latin typeface="Calibri" pitchFamily="34" charset="0"/>
        </a:defRPr>
      </a:lvl7pPr>
      <a:lvl8pPr marL="1418754" algn="ctr" rtl="0" fontAlgn="base">
        <a:spcBef>
          <a:spcPct val="0"/>
        </a:spcBef>
        <a:spcAft>
          <a:spcPct val="0"/>
        </a:spcAft>
        <a:defRPr sz="4500">
          <a:solidFill>
            <a:schemeClr val="tx1"/>
          </a:solidFill>
          <a:latin typeface="Calibri" pitchFamily="34" charset="0"/>
        </a:defRPr>
      </a:lvl8pPr>
      <a:lvl9pPr marL="1891672" algn="ctr" rtl="0" fontAlgn="base">
        <a:spcBef>
          <a:spcPct val="0"/>
        </a:spcBef>
        <a:spcAft>
          <a:spcPct val="0"/>
        </a:spcAft>
        <a:defRPr sz="4500">
          <a:solidFill>
            <a:schemeClr val="tx1"/>
          </a:solidFill>
          <a:latin typeface="Calibri" pitchFamily="34" charset="0"/>
        </a:defRPr>
      </a:lvl9pPr>
    </p:titleStyle>
    <p:bodyStyle>
      <a:lvl1pPr marL="384250" indent="-384250" algn="l" defTabSz="1021370" rtl="0" eaLnBrk="0" fontAlgn="base" hangingPunct="0">
        <a:spcBef>
          <a:spcPct val="20000"/>
        </a:spcBef>
        <a:spcAft>
          <a:spcPct val="0"/>
        </a:spcAft>
        <a:buFont typeface="Arial" charset="0"/>
        <a:buChar char="•"/>
        <a:defRPr sz="3500" kern="1200">
          <a:solidFill>
            <a:schemeClr val="tx1"/>
          </a:solidFill>
          <a:latin typeface="+mn-lt"/>
          <a:ea typeface="+mn-ea"/>
          <a:cs typeface="+mn-cs"/>
        </a:defRPr>
      </a:lvl1pPr>
      <a:lvl2pPr marL="830892" indent="-321854" algn="l" defTabSz="1021370" rtl="0" eaLnBrk="0" fontAlgn="base" hangingPunct="0">
        <a:spcBef>
          <a:spcPct val="20000"/>
        </a:spcBef>
        <a:spcAft>
          <a:spcPct val="0"/>
        </a:spcAft>
        <a:buFont typeface="Arial" charset="0"/>
        <a:buChar char="–"/>
        <a:defRPr sz="3100" kern="1200">
          <a:solidFill>
            <a:schemeClr val="tx1"/>
          </a:solidFill>
          <a:latin typeface="+mn-lt"/>
          <a:ea typeface="+mn-ea"/>
          <a:cs typeface="+mn-cs"/>
        </a:defRPr>
      </a:lvl2pPr>
      <a:lvl3pPr marL="1277535" indent="-256166" algn="l" defTabSz="1021370"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786578" indent="-256166" algn="l" defTabSz="1021370"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2298907" indent="-256166" algn="l" defTabSz="1021370" rtl="0" eaLnBrk="0" fontAlgn="base" hangingPunct="0">
        <a:spcBef>
          <a:spcPct val="20000"/>
        </a:spcBef>
        <a:spcAft>
          <a:spcPct val="0"/>
        </a:spcAft>
        <a:buFont typeface="Arial" charset="0"/>
        <a:buChar char="»"/>
        <a:defRPr sz="2300" kern="1200">
          <a:solidFill>
            <a:schemeClr val="tx1"/>
          </a:solidFill>
          <a:latin typeface="+mn-lt"/>
          <a:ea typeface="+mn-ea"/>
          <a:cs typeface="+mn-cs"/>
        </a:defRPr>
      </a:lvl5pPr>
      <a:lvl6pPr marL="2601046" indent="-236458" algn="l" defTabSz="945833"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073964" indent="-236458" algn="l" defTabSz="945833"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46886" indent="-236458" algn="l" defTabSz="945833"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19804" indent="-236458" algn="l" defTabSz="945833"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pt-BR"/>
      </a:defPPr>
      <a:lvl1pPr marL="0" algn="l" defTabSz="945833" rtl="0" eaLnBrk="1" latinLnBrk="0" hangingPunct="1">
        <a:defRPr sz="1900" kern="1200">
          <a:solidFill>
            <a:schemeClr val="tx1"/>
          </a:solidFill>
          <a:latin typeface="+mn-lt"/>
          <a:ea typeface="+mn-ea"/>
          <a:cs typeface="+mn-cs"/>
        </a:defRPr>
      </a:lvl1pPr>
      <a:lvl2pPr marL="472903" algn="l" defTabSz="945833" rtl="0" eaLnBrk="1" latinLnBrk="0" hangingPunct="1">
        <a:defRPr sz="1900" kern="1200">
          <a:solidFill>
            <a:schemeClr val="tx1"/>
          </a:solidFill>
          <a:latin typeface="+mn-lt"/>
          <a:ea typeface="+mn-ea"/>
          <a:cs typeface="+mn-cs"/>
        </a:defRPr>
      </a:lvl2pPr>
      <a:lvl3pPr marL="945833" algn="l" defTabSz="945833" rtl="0" eaLnBrk="1" latinLnBrk="0" hangingPunct="1">
        <a:defRPr sz="1900" kern="1200">
          <a:solidFill>
            <a:schemeClr val="tx1"/>
          </a:solidFill>
          <a:latin typeface="+mn-lt"/>
          <a:ea typeface="+mn-ea"/>
          <a:cs typeface="+mn-cs"/>
        </a:defRPr>
      </a:lvl3pPr>
      <a:lvl4pPr marL="1418754" algn="l" defTabSz="945833" rtl="0" eaLnBrk="1" latinLnBrk="0" hangingPunct="1">
        <a:defRPr sz="1900" kern="1200">
          <a:solidFill>
            <a:schemeClr val="tx1"/>
          </a:solidFill>
          <a:latin typeface="+mn-lt"/>
          <a:ea typeface="+mn-ea"/>
          <a:cs typeface="+mn-cs"/>
        </a:defRPr>
      </a:lvl4pPr>
      <a:lvl5pPr marL="1891672" algn="l" defTabSz="945833" rtl="0" eaLnBrk="1" latinLnBrk="0" hangingPunct="1">
        <a:defRPr sz="1900" kern="1200">
          <a:solidFill>
            <a:schemeClr val="tx1"/>
          </a:solidFill>
          <a:latin typeface="+mn-lt"/>
          <a:ea typeface="+mn-ea"/>
          <a:cs typeface="+mn-cs"/>
        </a:defRPr>
      </a:lvl5pPr>
      <a:lvl6pPr marL="2364590" algn="l" defTabSz="945833" rtl="0" eaLnBrk="1" latinLnBrk="0" hangingPunct="1">
        <a:defRPr sz="1900" kern="1200">
          <a:solidFill>
            <a:schemeClr val="tx1"/>
          </a:solidFill>
          <a:latin typeface="+mn-lt"/>
          <a:ea typeface="+mn-ea"/>
          <a:cs typeface="+mn-cs"/>
        </a:defRPr>
      </a:lvl6pPr>
      <a:lvl7pPr marL="2837503" algn="l" defTabSz="945833" rtl="0" eaLnBrk="1" latinLnBrk="0" hangingPunct="1">
        <a:defRPr sz="1900" kern="1200">
          <a:solidFill>
            <a:schemeClr val="tx1"/>
          </a:solidFill>
          <a:latin typeface="+mn-lt"/>
          <a:ea typeface="+mn-ea"/>
          <a:cs typeface="+mn-cs"/>
        </a:defRPr>
      </a:lvl7pPr>
      <a:lvl8pPr marL="3310422" algn="l" defTabSz="945833" rtl="0" eaLnBrk="1" latinLnBrk="0" hangingPunct="1">
        <a:defRPr sz="1900" kern="1200">
          <a:solidFill>
            <a:schemeClr val="tx1"/>
          </a:solidFill>
          <a:latin typeface="+mn-lt"/>
          <a:ea typeface="+mn-ea"/>
          <a:cs typeface="+mn-cs"/>
        </a:defRPr>
      </a:lvl8pPr>
      <a:lvl9pPr marL="3783341" algn="l" defTabSz="945833" rtl="0" eaLnBrk="1" latinLnBrk="0" hangingPunct="1">
        <a:defRPr sz="19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Segnaposto numero diapositiva 5"/>
          <p:cNvSpPr>
            <a:spLocks noGrp="1"/>
          </p:cNvSpPr>
          <p:nvPr>
            <p:ph type="sldNum" sz="quarter" idx="4"/>
          </p:nvPr>
        </p:nvSpPr>
        <p:spPr>
          <a:xfrm>
            <a:off x="11382519" y="6516777"/>
            <a:ext cx="526270" cy="341227"/>
          </a:xfrm>
          <a:prstGeom prst="rect">
            <a:avLst/>
          </a:prstGeom>
        </p:spPr>
        <p:txBody>
          <a:bodyPr lIns="92571" tIns="46285" rIns="92571" bIns="46285" anchor="t"/>
          <a:lstStyle>
            <a:lvl1pPr algn="r">
              <a:defRPr sz="1200" b="1">
                <a:solidFill>
                  <a:srgbClr val="0071B8"/>
                </a:solidFill>
                <a:latin typeface="+mj-lt"/>
              </a:defRPr>
            </a:lvl1pPr>
          </a:lstStyle>
          <a:p>
            <a:pPr defTabSz="912003" fontAlgn="base">
              <a:spcBef>
                <a:spcPct val="0"/>
              </a:spcBef>
              <a:spcAft>
                <a:spcPct val="0"/>
              </a:spcAft>
              <a:defRPr/>
            </a:pPr>
            <a:fld id="{89146267-9131-4727-815C-4B7A56D6E2CC}" type="slidenum">
              <a:rPr lang="it-IT" smtClean="0">
                <a:cs typeface="Arial" charset="0"/>
              </a:rPr>
              <a:pPr defTabSz="912003" fontAlgn="base">
                <a:spcBef>
                  <a:spcPct val="0"/>
                </a:spcBef>
                <a:spcAft>
                  <a:spcPct val="0"/>
                </a:spcAft>
                <a:defRPr/>
              </a:pPr>
              <a:t>‹#›</a:t>
            </a:fld>
            <a:endParaRPr lang="it-IT" dirty="0">
              <a:cs typeface="Arial" charset="0"/>
            </a:endParaRPr>
          </a:p>
        </p:txBody>
      </p:sp>
      <p:cxnSp>
        <p:nvCxnSpPr>
          <p:cNvPr id="18" name="Straight Connector 17"/>
          <p:cNvCxnSpPr/>
          <p:nvPr userDrawn="1"/>
        </p:nvCxnSpPr>
        <p:spPr>
          <a:xfrm>
            <a:off x="335536" y="663893"/>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335536" y="6539747"/>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4"/>
          <a:stretch>
            <a:fillRect/>
          </a:stretch>
        </p:blipFill>
        <p:spPr>
          <a:xfrm>
            <a:off x="431595" y="164637"/>
            <a:ext cx="1248789" cy="411885"/>
          </a:xfrm>
          <a:prstGeom prst="rect">
            <a:avLst/>
          </a:prstGeom>
        </p:spPr>
      </p:pic>
      <p:pic>
        <p:nvPicPr>
          <p:cNvPr id="11" name="Immagine 10"/>
          <p:cNvPicPr>
            <a:picLocks noChangeAspect="1"/>
          </p:cNvPicPr>
          <p:nvPr userDrawn="1"/>
        </p:nvPicPr>
        <p:blipFill rotWithShape="1">
          <a:blip r:embed="rId5" cstate="print">
            <a:extLst>
              <a:ext uri="{28A0092B-C50C-407E-A947-70E740481C1C}">
                <a14:useLocalDpi xmlns:a14="http://schemas.microsoft.com/office/drawing/2010/main" val="0"/>
              </a:ext>
            </a:extLst>
          </a:blip>
          <a:srcRect l="4993" t="19226" r="9639" b="16205"/>
          <a:stretch/>
        </p:blipFill>
        <p:spPr>
          <a:xfrm>
            <a:off x="10849863" y="102305"/>
            <a:ext cx="1003740" cy="536549"/>
          </a:xfrm>
          <a:prstGeom prst="rect">
            <a:avLst/>
          </a:prstGeom>
        </p:spPr>
      </p:pic>
      <p:sp>
        <p:nvSpPr>
          <p:cNvPr id="7" name="CasellaDiTesto 6"/>
          <p:cNvSpPr txBox="1"/>
          <p:nvPr userDrawn="1"/>
        </p:nvSpPr>
        <p:spPr bwMode="auto">
          <a:xfrm>
            <a:off x="3217357" y="6605543"/>
            <a:ext cx="6528458" cy="284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621" tIns="60810" rIns="121621" bIns="60810" rtlCol="0" anchor="b">
            <a:spAutoFit/>
          </a:bodyPr>
          <a:lstStyle/>
          <a:p>
            <a:pPr defTabSz="912003" fontAlgn="base">
              <a:lnSpc>
                <a:spcPct val="70000"/>
              </a:lnSpc>
              <a:spcBef>
                <a:spcPct val="0"/>
              </a:spcBef>
              <a:spcAft>
                <a:spcPct val="0"/>
              </a:spcAft>
            </a:pPr>
            <a:r>
              <a:rPr lang="it-IT" sz="1500" dirty="0" smtClean="0">
                <a:solidFill>
                  <a:srgbClr val="0D5C96"/>
                </a:solidFill>
                <a:latin typeface="Arial" charset="0"/>
                <a:cs typeface="Arial" charset="0"/>
              </a:rPr>
              <a:t>© Between - Riservato alle aziende aderenti – Non divulgabile all’esterno </a:t>
            </a:r>
          </a:p>
        </p:txBody>
      </p:sp>
    </p:spTree>
    <p:extLst>
      <p:ext uri="{BB962C8B-B14F-4D97-AF65-F5344CB8AC3E}">
        <p14:creationId xmlns:p14="http://schemas.microsoft.com/office/powerpoint/2010/main" val="3334110441"/>
      </p:ext>
    </p:extLst>
  </p:cSld>
  <p:clrMap bg1="lt1" tx1="dk1" bg2="lt2" tx2="dk2" accent1="accent1" accent2="accent2" accent3="accent3" accent4="accent4" accent5="accent5" accent6="accent6" hlink="hlink" folHlink="folHlink"/>
  <p:sldLayoutIdLst>
    <p:sldLayoutId id="2147483837" r:id="rId1"/>
    <p:sldLayoutId id="2147483838" r:id="rId2"/>
  </p:sldLayoutIdLst>
  <p:timing>
    <p:tnLst>
      <p:par>
        <p:cTn id="1" dur="indefinite" restart="never" nodeType="tmRoot"/>
      </p:par>
    </p:tnLst>
  </p:timing>
  <p:hf hdr="0"/>
  <p:txStyles>
    <p:titleStyle>
      <a:lvl1pPr algn="ctr" defTabSz="1021882" rtl="0" eaLnBrk="0" fontAlgn="base" hangingPunct="0">
        <a:spcBef>
          <a:spcPct val="0"/>
        </a:spcBef>
        <a:spcAft>
          <a:spcPct val="0"/>
        </a:spcAft>
        <a:defRPr sz="4900" kern="1200">
          <a:solidFill>
            <a:schemeClr val="tx1"/>
          </a:solidFill>
          <a:latin typeface="+mj-lt"/>
          <a:ea typeface="+mj-ea"/>
          <a:cs typeface="+mj-cs"/>
        </a:defRPr>
      </a:lvl1pPr>
      <a:lvl2pPr algn="ctr" defTabSz="1021882" rtl="0" eaLnBrk="0" fontAlgn="base" hangingPunct="0">
        <a:spcBef>
          <a:spcPct val="0"/>
        </a:spcBef>
        <a:spcAft>
          <a:spcPct val="0"/>
        </a:spcAft>
        <a:defRPr sz="4900">
          <a:solidFill>
            <a:schemeClr val="tx1"/>
          </a:solidFill>
          <a:latin typeface="Calibri" pitchFamily="34" charset="0"/>
        </a:defRPr>
      </a:lvl2pPr>
      <a:lvl3pPr algn="ctr" defTabSz="1021882" rtl="0" eaLnBrk="0" fontAlgn="base" hangingPunct="0">
        <a:spcBef>
          <a:spcPct val="0"/>
        </a:spcBef>
        <a:spcAft>
          <a:spcPct val="0"/>
        </a:spcAft>
        <a:defRPr sz="4900">
          <a:solidFill>
            <a:schemeClr val="tx1"/>
          </a:solidFill>
          <a:latin typeface="Calibri" pitchFamily="34" charset="0"/>
        </a:defRPr>
      </a:lvl3pPr>
      <a:lvl4pPr algn="ctr" defTabSz="1021882" rtl="0" eaLnBrk="0" fontAlgn="base" hangingPunct="0">
        <a:spcBef>
          <a:spcPct val="0"/>
        </a:spcBef>
        <a:spcAft>
          <a:spcPct val="0"/>
        </a:spcAft>
        <a:defRPr sz="4900">
          <a:solidFill>
            <a:schemeClr val="tx1"/>
          </a:solidFill>
          <a:latin typeface="Calibri" pitchFamily="34" charset="0"/>
        </a:defRPr>
      </a:lvl4pPr>
      <a:lvl5pPr algn="ctr" defTabSz="1021882" rtl="0" eaLnBrk="0" fontAlgn="base" hangingPunct="0">
        <a:spcBef>
          <a:spcPct val="0"/>
        </a:spcBef>
        <a:spcAft>
          <a:spcPct val="0"/>
        </a:spcAft>
        <a:defRPr sz="4900">
          <a:solidFill>
            <a:schemeClr val="tx1"/>
          </a:solidFill>
          <a:latin typeface="Calibri" pitchFamily="34" charset="0"/>
        </a:defRPr>
      </a:lvl5pPr>
      <a:lvl6pPr marL="473143" algn="ctr" rtl="0" fontAlgn="base">
        <a:spcBef>
          <a:spcPct val="0"/>
        </a:spcBef>
        <a:spcAft>
          <a:spcPct val="0"/>
        </a:spcAft>
        <a:defRPr sz="4500">
          <a:solidFill>
            <a:schemeClr val="tx1"/>
          </a:solidFill>
          <a:latin typeface="Calibri" pitchFamily="34" charset="0"/>
        </a:defRPr>
      </a:lvl6pPr>
      <a:lvl7pPr marL="946308" algn="ctr" rtl="0" fontAlgn="base">
        <a:spcBef>
          <a:spcPct val="0"/>
        </a:spcBef>
        <a:spcAft>
          <a:spcPct val="0"/>
        </a:spcAft>
        <a:defRPr sz="4500">
          <a:solidFill>
            <a:schemeClr val="tx1"/>
          </a:solidFill>
          <a:latin typeface="Calibri" pitchFamily="34" charset="0"/>
        </a:defRPr>
      </a:lvl7pPr>
      <a:lvl8pPr marL="1419464" algn="ctr" rtl="0" fontAlgn="base">
        <a:spcBef>
          <a:spcPct val="0"/>
        </a:spcBef>
        <a:spcAft>
          <a:spcPct val="0"/>
        </a:spcAft>
        <a:defRPr sz="4500">
          <a:solidFill>
            <a:schemeClr val="tx1"/>
          </a:solidFill>
          <a:latin typeface="Calibri" pitchFamily="34" charset="0"/>
        </a:defRPr>
      </a:lvl8pPr>
      <a:lvl9pPr marL="1892618" algn="ctr" rtl="0" fontAlgn="base">
        <a:spcBef>
          <a:spcPct val="0"/>
        </a:spcBef>
        <a:spcAft>
          <a:spcPct val="0"/>
        </a:spcAft>
        <a:defRPr sz="4500">
          <a:solidFill>
            <a:schemeClr val="tx1"/>
          </a:solidFill>
          <a:latin typeface="Calibri" pitchFamily="34" charset="0"/>
        </a:defRPr>
      </a:lvl9pPr>
    </p:titleStyle>
    <p:bodyStyle>
      <a:lvl1pPr marL="384442" indent="-384442" algn="l" defTabSz="1021882" rtl="0" eaLnBrk="0" fontAlgn="base" hangingPunct="0">
        <a:spcBef>
          <a:spcPct val="20000"/>
        </a:spcBef>
        <a:spcAft>
          <a:spcPct val="0"/>
        </a:spcAft>
        <a:buFont typeface="Arial" charset="0"/>
        <a:buChar char="•"/>
        <a:defRPr sz="3500" kern="1200">
          <a:solidFill>
            <a:schemeClr val="tx1"/>
          </a:solidFill>
          <a:latin typeface="+mn-lt"/>
          <a:ea typeface="+mn-ea"/>
          <a:cs typeface="+mn-cs"/>
        </a:defRPr>
      </a:lvl1pPr>
      <a:lvl2pPr marL="831309" indent="-322014" algn="l" defTabSz="1021882" rtl="0" eaLnBrk="0" fontAlgn="base" hangingPunct="0">
        <a:spcBef>
          <a:spcPct val="20000"/>
        </a:spcBef>
        <a:spcAft>
          <a:spcPct val="0"/>
        </a:spcAft>
        <a:buFont typeface="Arial" charset="0"/>
        <a:buChar char="–"/>
        <a:defRPr sz="3100" kern="1200">
          <a:solidFill>
            <a:schemeClr val="tx1"/>
          </a:solidFill>
          <a:latin typeface="+mn-lt"/>
          <a:ea typeface="+mn-ea"/>
          <a:cs typeface="+mn-cs"/>
        </a:defRPr>
      </a:lvl2pPr>
      <a:lvl3pPr marL="1278175" indent="-256294" algn="l" defTabSz="1021882"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787473" indent="-256294" algn="l" defTabSz="1021882"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2300058" indent="-256294" algn="l" defTabSz="1021882" rtl="0" eaLnBrk="0" fontAlgn="base" hangingPunct="0">
        <a:spcBef>
          <a:spcPct val="20000"/>
        </a:spcBef>
        <a:spcAft>
          <a:spcPct val="0"/>
        </a:spcAft>
        <a:buFont typeface="Arial" charset="0"/>
        <a:buChar char="»"/>
        <a:defRPr sz="2300" kern="1200">
          <a:solidFill>
            <a:schemeClr val="tx1"/>
          </a:solidFill>
          <a:latin typeface="+mn-lt"/>
          <a:ea typeface="+mn-ea"/>
          <a:cs typeface="+mn-cs"/>
        </a:defRPr>
      </a:lvl5pPr>
      <a:lvl6pPr marL="2602347" indent="-236576" algn="l" defTabSz="94630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075502" indent="-236576" algn="l" defTabSz="94630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48661" indent="-236576" algn="l" defTabSz="94630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21816" indent="-236576" algn="l" defTabSz="94630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pt-BR"/>
      </a:defPPr>
      <a:lvl1pPr marL="0" algn="l" defTabSz="946308" rtl="0" eaLnBrk="1" latinLnBrk="0" hangingPunct="1">
        <a:defRPr sz="1900" kern="1200">
          <a:solidFill>
            <a:schemeClr val="tx1"/>
          </a:solidFill>
          <a:latin typeface="+mn-lt"/>
          <a:ea typeface="+mn-ea"/>
          <a:cs typeface="+mn-cs"/>
        </a:defRPr>
      </a:lvl1pPr>
      <a:lvl2pPr marL="473143" algn="l" defTabSz="946308" rtl="0" eaLnBrk="1" latinLnBrk="0" hangingPunct="1">
        <a:defRPr sz="1900" kern="1200">
          <a:solidFill>
            <a:schemeClr val="tx1"/>
          </a:solidFill>
          <a:latin typeface="+mn-lt"/>
          <a:ea typeface="+mn-ea"/>
          <a:cs typeface="+mn-cs"/>
        </a:defRPr>
      </a:lvl2pPr>
      <a:lvl3pPr marL="946308" algn="l" defTabSz="946308" rtl="0" eaLnBrk="1" latinLnBrk="0" hangingPunct="1">
        <a:defRPr sz="1900" kern="1200">
          <a:solidFill>
            <a:schemeClr val="tx1"/>
          </a:solidFill>
          <a:latin typeface="+mn-lt"/>
          <a:ea typeface="+mn-ea"/>
          <a:cs typeface="+mn-cs"/>
        </a:defRPr>
      </a:lvl3pPr>
      <a:lvl4pPr marL="1419464" algn="l" defTabSz="946308" rtl="0" eaLnBrk="1" latinLnBrk="0" hangingPunct="1">
        <a:defRPr sz="1900" kern="1200">
          <a:solidFill>
            <a:schemeClr val="tx1"/>
          </a:solidFill>
          <a:latin typeface="+mn-lt"/>
          <a:ea typeface="+mn-ea"/>
          <a:cs typeface="+mn-cs"/>
        </a:defRPr>
      </a:lvl4pPr>
      <a:lvl5pPr marL="1892618" algn="l" defTabSz="946308" rtl="0" eaLnBrk="1" latinLnBrk="0" hangingPunct="1">
        <a:defRPr sz="1900" kern="1200">
          <a:solidFill>
            <a:schemeClr val="tx1"/>
          </a:solidFill>
          <a:latin typeface="+mn-lt"/>
          <a:ea typeface="+mn-ea"/>
          <a:cs typeface="+mn-cs"/>
        </a:defRPr>
      </a:lvl5pPr>
      <a:lvl6pPr marL="2365774" algn="l" defTabSz="946308" rtl="0" eaLnBrk="1" latinLnBrk="0" hangingPunct="1">
        <a:defRPr sz="1900" kern="1200">
          <a:solidFill>
            <a:schemeClr val="tx1"/>
          </a:solidFill>
          <a:latin typeface="+mn-lt"/>
          <a:ea typeface="+mn-ea"/>
          <a:cs typeface="+mn-cs"/>
        </a:defRPr>
      </a:lvl6pPr>
      <a:lvl7pPr marL="2838923" algn="l" defTabSz="946308" rtl="0" eaLnBrk="1" latinLnBrk="0" hangingPunct="1">
        <a:defRPr sz="1900" kern="1200">
          <a:solidFill>
            <a:schemeClr val="tx1"/>
          </a:solidFill>
          <a:latin typeface="+mn-lt"/>
          <a:ea typeface="+mn-ea"/>
          <a:cs typeface="+mn-cs"/>
        </a:defRPr>
      </a:lvl7pPr>
      <a:lvl8pPr marL="3312079" algn="l" defTabSz="946308" rtl="0" eaLnBrk="1" latinLnBrk="0" hangingPunct="1">
        <a:defRPr sz="1900" kern="1200">
          <a:solidFill>
            <a:schemeClr val="tx1"/>
          </a:solidFill>
          <a:latin typeface="+mn-lt"/>
          <a:ea typeface="+mn-ea"/>
          <a:cs typeface="+mn-cs"/>
        </a:defRPr>
      </a:lvl8pPr>
      <a:lvl9pPr marL="3785235" algn="l" defTabSz="946308" rtl="0" eaLnBrk="1" latinLnBrk="0" hangingPunct="1">
        <a:defRPr sz="19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Segnaposto numero diapositiva 5"/>
          <p:cNvSpPr>
            <a:spLocks noGrp="1"/>
          </p:cNvSpPr>
          <p:nvPr>
            <p:ph type="sldNum" sz="quarter" idx="4"/>
          </p:nvPr>
        </p:nvSpPr>
        <p:spPr>
          <a:xfrm>
            <a:off x="11382519" y="6516777"/>
            <a:ext cx="526270" cy="341227"/>
          </a:xfrm>
          <a:prstGeom prst="rect">
            <a:avLst/>
          </a:prstGeom>
        </p:spPr>
        <p:txBody>
          <a:bodyPr lIns="92679" tIns="46339" rIns="92679" bIns="46339" anchor="t"/>
          <a:lstStyle>
            <a:lvl1pPr algn="r">
              <a:defRPr sz="1200" b="1">
                <a:solidFill>
                  <a:srgbClr val="0071B8"/>
                </a:solidFill>
                <a:latin typeface="+mj-lt"/>
              </a:defRPr>
            </a:lvl1pPr>
          </a:lstStyle>
          <a:p>
            <a:pPr defTabSz="913030" fontAlgn="base">
              <a:spcBef>
                <a:spcPct val="0"/>
              </a:spcBef>
              <a:spcAft>
                <a:spcPct val="0"/>
              </a:spcAft>
              <a:defRPr/>
            </a:pPr>
            <a:fld id="{89146267-9131-4727-815C-4B7A56D6E2CC}" type="slidenum">
              <a:rPr lang="it-IT" smtClean="0">
                <a:cs typeface="Arial" charset="0"/>
              </a:rPr>
              <a:pPr defTabSz="913030" fontAlgn="base">
                <a:spcBef>
                  <a:spcPct val="0"/>
                </a:spcBef>
                <a:spcAft>
                  <a:spcPct val="0"/>
                </a:spcAft>
                <a:defRPr/>
              </a:pPr>
              <a:t>‹#›</a:t>
            </a:fld>
            <a:endParaRPr lang="it-IT" dirty="0">
              <a:cs typeface="Arial" charset="0"/>
            </a:endParaRPr>
          </a:p>
        </p:txBody>
      </p:sp>
      <p:cxnSp>
        <p:nvCxnSpPr>
          <p:cNvPr id="18" name="Straight Connector 17"/>
          <p:cNvCxnSpPr/>
          <p:nvPr userDrawn="1"/>
        </p:nvCxnSpPr>
        <p:spPr>
          <a:xfrm>
            <a:off x="335536" y="663893"/>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335536" y="6539747"/>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7"/>
          <a:stretch>
            <a:fillRect/>
          </a:stretch>
        </p:blipFill>
        <p:spPr>
          <a:xfrm>
            <a:off x="431595" y="164637"/>
            <a:ext cx="1248789" cy="411885"/>
          </a:xfrm>
          <a:prstGeom prst="rect">
            <a:avLst/>
          </a:prstGeom>
        </p:spPr>
      </p:pic>
      <p:pic>
        <p:nvPicPr>
          <p:cNvPr id="11" name="Immagine 10"/>
          <p:cNvPicPr>
            <a:picLocks noChangeAspect="1"/>
          </p:cNvPicPr>
          <p:nvPr userDrawn="1"/>
        </p:nvPicPr>
        <p:blipFill rotWithShape="1">
          <a:blip r:embed="rId8" cstate="print">
            <a:extLst>
              <a:ext uri="{28A0092B-C50C-407E-A947-70E740481C1C}">
                <a14:useLocalDpi xmlns:a14="http://schemas.microsoft.com/office/drawing/2010/main" val="0"/>
              </a:ext>
            </a:extLst>
          </a:blip>
          <a:srcRect l="4993" t="19226" r="9639" b="16205"/>
          <a:stretch/>
        </p:blipFill>
        <p:spPr>
          <a:xfrm>
            <a:off x="10849863" y="102305"/>
            <a:ext cx="1003740" cy="536549"/>
          </a:xfrm>
          <a:prstGeom prst="rect">
            <a:avLst/>
          </a:prstGeom>
        </p:spPr>
      </p:pic>
      <p:sp>
        <p:nvSpPr>
          <p:cNvPr id="7" name="CasellaDiTesto 6"/>
          <p:cNvSpPr txBox="1"/>
          <p:nvPr userDrawn="1"/>
        </p:nvSpPr>
        <p:spPr bwMode="auto">
          <a:xfrm>
            <a:off x="3217357" y="6605543"/>
            <a:ext cx="6528458" cy="284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64" tIns="60881" rIns="121764" bIns="60881" rtlCol="0" anchor="b">
            <a:spAutoFit/>
          </a:bodyPr>
          <a:lstStyle/>
          <a:p>
            <a:pPr defTabSz="913030" fontAlgn="base">
              <a:lnSpc>
                <a:spcPct val="70000"/>
              </a:lnSpc>
              <a:spcBef>
                <a:spcPct val="0"/>
              </a:spcBef>
              <a:spcAft>
                <a:spcPct val="0"/>
              </a:spcAft>
            </a:pPr>
            <a:r>
              <a:rPr lang="it-IT" sz="1500" dirty="0" smtClean="0">
                <a:solidFill>
                  <a:srgbClr val="0D5C96"/>
                </a:solidFill>
                <a:latin typeface="Arial" charset="0"/>
                <a:cs typeface="Arial" charset="0"/>
              </a:rPr>
              <a:t>© Between - Riservato alle aziende aderenti – Non divulgabile all’esterno </a:t>
            </a:r>
          </a:p>
        </p:txBody>
      </p:sp>
    </p:spTree>
    <p:extLst>
      <p:ext uri="{BB962C8B-B14F-4D97-AF65-F5344CB8AC3E}">
        <p14:creationId xmlns:p14="http://schemas.microsoft.com/office/powerpoint/2010/main" val="450104315"/>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3" r:id="rId3"/>
    <p:sldLayoutId id="2147483844" r:id="rId4"/>
    <p:sldLayoutId id="2147483845" r:id="rId5"/>
  </p:sldLayoutIdLst>
  <p:timing>
    <p:tnLst>
      <p:par>
        <p:cTn id="1" dur="indefinite" restart="never" nodeType="tmRoot"/>
      </p:par>
    </p:tnLst>
  </p:timing>
  <p:hf hdr="0"/>
  <p:txStyles>
    <p:titleStyle>
      <a:lvl1pPr algn="ctr" defTabSz="1023035" rtl="0" eaLnBrk="0" fontAlgn="base" hangingPunct="0">
        <a:spcBef>
          <a:spcPct val="0"/>
        </a:spcBef>
        <a:spcAft>
          <a:spcPct val="0"/>
        </a:spcAft>
        <a:defRPr sz="4900" kern="1200">
          <a:solidFill>
            <a:schemeClr val="tx1"/>
          </a:solidFill>
          <a:latin typeface="+mj-lt"/>
          <a:ea typeface="+mj-ea"/>
          <a:cs typeface="+mj-cs"/>
        </a:defRPr>
      </a:lvl1pPr>
      <a:lvl2pPr algn="ctr" defTabSz="1023035" rtl="0" eaLnBrk="0" fontAlgn="base" hangingPunct="0">
        <a:spcBef>
          <a:spcPct val="0"/>
        </a:spcBef>
        <a:spcAft>
          <a:spcPct val="0"/>
        </a:spcAft>
        <a:defRPr sz="4900">
          <a:solidFill>
            <a:schemeClr val="tx1"/>
          </a:solidFill>
          <a:latin typeface="Calibri" pitchFamily="34" charset="0"/>
        </a:defRPr>
      </a:lvl2pPr>
      <a:lvl3pPr algn="ctr" defTabSz="1023035" rtl="0" eaLnBrk="0" fontAlgn="base" hangingPunct="0">
        <a:spcBef>
          <a:spcPct val="0"/>
        </a:spcBef>
        <a:spcAft>
          <a:spcPct val="0"/>
        </a:spcAft>
        <a:defRPr sz="4900">
          <a:solidFill>
            <a:schemeClr val="tx1"/>
          </a:solidFill>
          <a:latin typeface="Calibri" pitchFamily="34" charset="0"/>
        </a:defRPr>
      </a:lvl3pPr>
      <a:lvl4pPr algn="ctr" defTabSz="1023035" rtl="0" eaLnBrk="0" fontAlgn="base" hangingPunct="0">
        <a:spcBef>
          <a:spcPct val="0"/>
        </a:spcBef>
        <a:spcAft>
          <a:spcPct val="0"/>
        </a:spcAft>
        <a:defRPr sz="4900">
          <a:solidFill>
            <a:schemeClr val="tx1"/>
          </a:solidFill>
          <a:latin typeface="Calibri" pitchFamily="34" charset="0"/>
        </a:defRPr>
      </a:lvl4pPr>
      <a:lvl5pPr algn="ctr" defTabSz="1023035" rtl="0" eaLnBrk="0" fontAlgn="base" hangingPunct="0">
        <a:spcBef>
          <a:spcPct val="0"/>
        </a:spcBef>
        <a:spcAft>
          <a:spcPct val="0"/>
        </a:spcAft>
        <a:defRPr sz="4900">
          <a:solidFill>
            <a:schemeClr val="tx1"/>
          </a:solidFill>
          <a:latin typeface="Calibri" pitchFamily="34" charset="0"/>
        </a:defRPr>
      </a:lvl5pPr>
      <a:lvl6pPr marL="473682" algn="ctr" rtl="0" fontAlgn="base">
        <a:spcBef>
          <a:spcPct val="0"/>
        </a:spcBef>
        <a:spcAft>
          <a:spcPct val="0"/>
        </a:spcAft>
        <a:defRPr sz="4500">
          <a:solidFill>
            <a:schemeClr val="tx1"/>
          </a:solidFill>
          <a:latin typeface="Calibri" pitchFamily="34" charset="0"/>
        </a:defRPr>
      </a:lvl6pPr>
      <a:lvl7pPr marL="947374" algn="ctr" rtl="0" fontAlgn="base">
        <a:spcBef>
          <a:spcPct val="0"/>
        </a:spcBef>
        <a:spcAft>
          <a:spcPct val="0"/>
        </a:spcAft>
        <a:defRPr sz="4500">
          <a:solidFill>
            <a:schemeClr val="tx1"/>
          </a:solidFill>
          <a:latin typeface="Calibri" pitchFamily="34" charset="0"/>
        </a:defRPr>
      </a:lvl7pPr>
      <a:lvl8pPr marL="1421063" algn="ctr" rtl="0" fontAlgn="base">
        <a:spcBef>
          <a:spcPct val="0"/>
        </a:spcBef>
        <a:spcAft>
          <a:spcPct val="0"/>
        </a:spcAft>
        <a:defRPr sz="4500">
          <a:solidFill>
            <a:schemeClr val="tx1"/>
          </a:solidFill>
          <a:latin typeface="Calibri" pitchFamily="34" charset="0"/>
        </a:defRPr>
      </a:lvl8pPr>
      <a:lvl9pPr marL="1894748" algn="ctr" rtl="0" fontAlgn="base">
        <a:spcBef>
          <a:spcPct val="0"/>
        </a:spcBef>
        <a:spcAft>
          <a:spcPct val="0"/>
        </a:spcAft>
        <a:defRPr sz="4500">
          <a:solidFill>
            <a:schemeClr val="tx1"/>
          </a:solidFill>
          <a:latin typeface="Calibri" pitchFamily="34" charset="0"/>
        </a:defRPr>
      </a:lvl9pPr>
    </p:titleStyle>
    <p:bodyStyle>
      <a:lvl1pPr marL="384874" indent="-384874" algn="l" defTabSz="1023035" rtl="0" eaLnBrk="0" fontAlgn="base" hangingPunct="0">
        <a:spcBef>
          <a:spcPct val="20000"/>
        </a:spcBef>
        <a:spcAft>
          <a:spcPct val="0"/>
        </a:spcAft>
        <a:buFont typeface="Arial" charset="0"/>
        <a:buChar char="•"/>
        <a:defRPr sz="3500" kern="1200">
          <a:solidFill>
            <a:schemeClr val="tx1"/>
          </a:solidFill>
          <a:latin typeface="+mn-lt"/>
          <a:ea typeface="+mn-ea"/>
          <a:cs typeface="+mn-cs"/>
        </a:defRPr>
      </a:lvl1pPr>
      <a:lvl2pPr marL="832245" indent="-322374" algn="l" defTabSz="1023035" rtl="0" eaLnBrk="0" fontAlgn="base" hangingPunct="0">
        <a:spcBef>
          <a:spcPct val="20000"/>
        </a:spcBef>
        <a:spcAft>
          <a:spcPct val="0"/>
        </a:spcAft>
        <a:buFont typeface="Arial" charset="0"/>
        <a:buChar char="–"/>
        <a:defRPr sz="3100" kern="1200">
          <a:solidFill>
            <a:schemeClr val="tx1"/>
          </a:solidFill>
          <a:latin typeface="+mn-lt"/>
          <a:ea typeface="+mn-ea"/>
          <a:cs typeface="+mn-cs"/>
        </a:defRPr>
      </a:lvl2pPr>
      <a:lvl3pPr marL="1279616" indent="-256583" algn="l" defTabSz="1023035"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789487" indent="-256583" algn="l" defTabSz="1023035"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2302649" indent="-256583" algn="l" defTabSz="1023035" rtl="0" eaLnBrk="0" fontAlgn="base" hangingPunct="0">
        <a:spcBef>
          <a:spcPct val="20000"/>
        </a:spcBef>
        <a:spcAft>
          <a:spcPct val="0"/>
        </a:spcAft>
        <a:buFont typeface="Arial" charset="0"/>
        <a:buChar char="»"/>
        <a:defRPr sz="2300" kern="1200">
          <a:solidFill>
            <a:schemeClr val="tx1"/>
          </a:solidFill>
          <a:latin typeface="+mn-lt"/>
          <a:ea typeface="+mn-ea"/>
          <a:cs typeface="+mn-cs"/>
        </a:defRPr>
      </a:lvl5pPr>
      <a:lvl6pPr marL="2605280" indent="-236844" algn="l" defTabSz="94737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078968" indent="-236844" algn="l" defTabSz="94737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52659" indent="-236844" algn="l" defTabSz="94737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26346" indent="-236844" algn="l" defTabSz="947374"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pt-BR"/>
      </a:defPPr>
      <a:lvl1pPr marL="0" algn="l" defTabSz="947374" rtl="0" eaLnBrk="1" latinLnBrk="0" hangingPunct="1">
        <a:defRPr sz="1900" kern="1200">
          <a:solidFill>
            <a:schemeClr val="tx1"/>
          </a:solidFill>
          <a:latin typeface="+mn-lt"/>
          <a:ea typeface="+mn-ea"/>
          <a:cs typeface="+mn-cs"/>
        </a:defRPr>
      </a:lvl1pPr>
      <a:lvl2pPr marL="473682" algn="l" defTabSz="947374" rtl="0" eaLnBrk="1" latinLnBrk="0" hangingPunct="1">
        <a:defRPr sz="1900" kern="1200">
          <a:solidFill>
            <a:schemeClr val="tx1"/>
          </a:solidFill>
          <a:latin typeface="+mn-lt"/>
          <a:ea typeface="+mn-ea"/>
          <a:cs typeface="+mn-cs"/>
        </a:defRPr>
      </a:lvl2pPr>
      <a:lvl3pPr marL="947374" algn="l" defTabSz="947374" rtl="0" eaLnBrk="1" latinLnBrk="0" hangingPunct="1">
        <a:defRPr sz="1900" kern="1200">
          <a:solidFill>
            <a:schemeClr val="tx1"/>
          </a:solidFill>
          <a:latin typeface="+mn-lt"/>
          <a:ea typeface="+mn-ea"/>
          <a:cs typeface="+mn-cs"/>
        </a:defRPr>
      </a:lvl3pPr>
      <a:lvl4pPr marL="1421063" algn="l" defTabSz="947374" rtl="0" eaLnBrk="1" latinLnBrk="0" hangingPunct="1">
        <a:defRPr sz="1900" kern="1200">
          <a:solidFill>
            <a:schemeClr val="tx1"/>
          </a:solidFill>
          <a:latin typeface="+mn-lt"/>
          <a:ea typeface="+mn-ea"/>
          <a:cs typeface="+mn-cs"/>
        </a:defRPr>
      </a:lvl4pPr>
      <a:lvl5pPr marL="1894748" algn="l" defTabSz="947374" rtl="0" eaLnBrk="1" latinLnBrk="0" hangingPunct="1">
        <a:defRPr sz="1900" kern="1200">
          <a:solidFill>
            <a:schemeClr val="tx1"/>
          </a:solidFill>
          <a:latin typeface="+mn-lt"/>
          <a:ea typeface="+mn-ea"/>
          <a:cs typeface="+mn-cs"/>
        </a:defRPr>
      </a:lvl5pPr>
      <a:lvl6pPr marL="2368440" algn="l" defTabSz="947374" rtl="0" eaLnBrk="1" latinLnBrk="0" hangingPunct="1">
        <a:defRPr sz="1900" kern="1200">
          <a:solidFill>
            <a:schemeClr val="tx1"/>
          </a:solidFill>
          <a:latin typeface="+mn-lt"/>
          <a:ea typeface="+mn-ea"/>
          <a:cs typeface="+mn-cs"/>
        </a:defRPr>
      </a:lvl6pPr>
      <a:lvl7pPr marL="2842124" algn="l" defTabSz="947374" rtl="0" eaLnBrk="1" latinLnBrk="0" hangingPunct="1">
        <a:defRPr sz="1900" kern="1200">
          <a:solidFill>
            <a:schemeClr val="tx1"/>
          </a:solidFill>
          <a:latin typeface="+mn-lt"/>
          <a:ea typeface="+mn-ea"/>
          <a:cs typeface="+mn-cs"/>
        </a:defRPr>
      </a:lvl7pPr>
      <a:lvl8pPr marL="3315812" algn="l" defTabSz="947374" rtl="0" eaLnBrk="1" latinLnBrk="0" hangingPunct="1">
        <a:defRPr sz="1900" kern="1200">
          <a:solidFill>
            <a:schemeClr val="tx1"/>
          </a:solidFill>
          <a:latin typeface="+mn-lt"/>
          <a:ea typeface="+mn-ea"/>
          <a:cs typeface="+mn-cs"/>
        </a:defRPr>
      </a:lvl8pPr>
      <a:lvl9pPr marL="3789499" algn="l" defTabSz="94737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9" y="201600"/>
            <a:ext cx="10978515"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919" y="1425600"/>
            <a:ext cx="10978515" cy="4698000"/>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3453003" y="6422400"/>
            <a:ext cx="4581585" cy="201600"/>
          </a:xfrm>
          <a:prstGeom prst="rect">
            <a:avLst/>
          </a:prstGeom>
        </p:spPr>
        <p:txBody>
          <a:bodyPr vert="horz" lIns="0" tIns="0" rIns="0" bIns="0" rtlCol="0" anchor="t" anchorCtr="0">
            <a:noAutofit/>
          </a:bodyPr>
          <a:lstStyle>
            <a:lvl1pPr algn="l">
              <a:defRPr sz="1100">
                <a:solidFill>
                  <a:schemeClr val="bg1"/>
                </a:solidFill>
              </a:defRPr>
            </a:lvl1pPr>
          </a:lstStyle>
          <a:p>
            <a:r>
              <a:rPr lang="en-GB" dirty="0" smtClean="0"/>
              <a:t>Presentation title</a:t>
            </a:r>
            <a:endParaRPr lang="en-GB" dirty="0"/>
          </a:p>
        </p:txBody>
      </p:sp>
      <p:sp>
        <p:nvSpPr>
          <p:cNvPr id="7" name="TextBox 6"/>
          <p:cNvSpPr txBox="1"/>
          <p:nvPr/>
        </p:nvSpPr>
        <p:spPr>
          <a:xfrm>
            <a:off x="609918" y="6422400"/>
            <a:ext cx="960500" cy="198000"/>
          </a:xfrm>
          <a:prstGeom prst="rect">
            <a:avLst/>
          </a:prstGeom>
          <a:noFill/>
        </p:spPr>
        <p:txBody>
          <a:bodyPr wrap="square" lIns="0" tIns="0" rIns="0" bIns="0" rtlCol="0">
            <a:noAutofit/>
          </a:bodyPr>
          <a:lstStyle/>
          <a:p>
            <a:r>
              <a:rPr lang="en-GB" sz="1100" dirty="0" smtClean="0">
                <a:solidFill>
                  <a:schemeClr val="bg1"/>
                </a:solidFill>
              </a:rPr>
              <a:t>Page </a:t>
            </a:r>
            <a:fld id="{9AE4D82F-B047-469B-AC52-A46321747EAF}" type="slidenum">
              <a:rPr lang="en-GB" sz="1100" smtClean="0">
                <a:solidFill>
                  <a:schemeClr val="bg1"/>
                </a:solidFill>
              </a:rPr>
              <a:pPr/>
              <a:t>‹#›</a:t>
            </a:fld>
            <a:endParaRPr lang="en-GB" sz="1100" dirty="0">
              <a:solidFill>
                <a:schemeClr val="bg1"/>
              </a:solidFill>
            </a:endParaRPr>
          </a:p>
        </p:txBody>
      </p:sp>
      <p:grpSp>
        <p:nvGrpSpPr>
          <p:cNvPr id="8" name="Group 7"/>
          <p:cNvGrpSpPr/>
          <p:nvPr/>
        </p:nvGrpSpPr>
        <p:grpSpPr bwMode="gray">
          <a:xfrm>
            <a:off x="11259841" y="6450025"/>
            <a:ext cx="338137" cy="204787"/>
            <a:chOff x="8348663" y="6450013"/>
            <a:chExt cx="338137" cy="204787"/>
          </a:xfrm>
          <a:solidFill>
            <a:srgbClr val="808080"/>
          </a:solidFill>
        </p:grpSpPr>
        <p:sp>
          <p:nvSpPr>
            <p:cNvPr id="9" name="Freeform 8"/>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Freeform 10"/>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07479155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8" r:id="rId9"/>
    <p:sldLayoutId id="2147483719" r:id="rId10"/>
    <p:sldLayoutId id="2147483720" r:id="rId11"/>
    <p:sldLayoutId id="2147483721" r:id="rId12"/>
  </p:sldLayoutIdLst>
  <p:hf sldNum="0" hdr="0" dt="0"/>
  <p:txStyles>
    <p:titleStyle>
      <a:lvl1pPr algn="l" defTabSz="909267" rtl="0" eaLnBrk="1" latinLnBrk="0" hangingPunct="1">
        <a:lnSpc>
          <a:spcPct val="85000"/>
        </a:lnSpc>
        <a:spcBef>
          <a:spcPct val="0"/>
        </a:spcBef>
        <a:buNone/>
        <a:defRPr sz="2900" b="1" kern="1200">
          <a:solidFill>
            <a:schemeClr val="bg2"/>
          </a:solidFill>
          <a:latin typeface="Arial" pitchFamily="34" charset="0"/>
          <a:ea typeface="+mj-ea"/>
          <a:cs typeface="Arial" pitchFamily="34" charset="0"/>
        </a:defRPr>
      </a:lvl1pPr>
    </p:titleStyle>
    <p:bodyStyle>
      <a:lvl1pPr marL="340978" indent="-340978" algn="l" defTabSz="909267"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5645" indent="-352033" algn="l" defTabSz="909267"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1859" indent="-352033" algn="l" defTabSz="909267" rtl="0" eaLnBrk="1" latinLnBrk="0" hangingPunct="1">
        <a:spcBef>
          <a:spcPct val="20000"/>
        </a:spcBef>
        <a:buClr>
          <a:schemeClr val="accent2"/>
        </a:buClr>
        <a:buSzPct val="70000"/>
        <a:buFont typeface="Arial" pitchFamily="34" charset="0"/>
        <a:buChar char="►"/>
        <a:defRPr sz="1700" kern="1200">
          <a:solidFill>
            <a:schemeClr val="bg1"/>
          </a:solidFill>
          <a:latin typeface="+mn-lt"/>
          <a:ea typeface="+mn-ea"/>
          <a:cs typeface="+mn-cs"/>
        </a:defRPr>
      </a:lvl3pPr>
      <a:lvl4pPr marL="1425461" indent="-353619" algn="l" defTabSz="909267"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77485" indent="-352033" algn="l" defTabSz="909267"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00479" indent="-227339" algn="l" defTabSz="9092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5111" indent="-227339" algn="l" defTabSz="9092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09748" indent="-227339" algn="l" defTabSz="9092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4381" indent="-227339" algn="l" defTabSz="9092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09267" rtl="0" eaLnBrk="1" latinLnBrk="0" hangingPunct="1">
        <a:defRPr sz="1700" kern="1200">
          <a:solidFill>
            <a:schemeClr val="tx1"/>
          </a:solidFill>
          <a:latin typeface="+mn-lt"/>
          <a:ea typeface="+mn-ea"/>
          <a:cs typeface="+mn-cs"/>
        </a:defRPr>
      </a:lvl1pPr>
      <a:lvl2pPr marL="454644" algn="l" defTabSz="909267" rtl="0" eaLnBrk="1" latinLnBrk="0" hangingPunct="1">
        <a:defRPr sz="1700" kern="1200">
          <a:solidFill>
            <a:schemeClr val="tx1"/>
          </a:solidFill>
          <a:latin typeface="+mn-lt"/>
          <a:ea typeface="+mn-ea"/>
          <a:cs typeface="+mn-cs"/>
        </a:defRPr>
      </a:lvl2pPr>
      <a:lvl3pPr marL="909267" algn="l" defTabSz="909267" rtl="0" eaLnBrk="1" latinLnBrk="0" hangingPunct="1">
        <a:defRPr sz="1700" kern="1200">
          <a:solidFill>
            <a:schemeClr val="tx1"/>
          </a:solidFill>
          <a:latin typeface="+mn-lt"/>
          <a:ea typeface="+mn-ea"/>
          <a:cs typeface="+mn-cs"/>
        </a:defRPr>
      </a:lvl3pPr>
      <a:lvl4pPr marL="1363891" algn="l" defTabSz="909267" rtl="0" eaLnBrk="1" latinLnBrk="0" hangingPunct="1">
        <a:defRPr sz="1700" kern="1200">
          <a:solidFill>
            <a:schemeClr val="tx1"/>
          </a:solidFill>
          <a:latin typeface="+mn-lt"/>
          <a:ea typeface="+mn-ea"/>
          <a:cs typeface="+mn-cs"/>
        </a:defRPr>
      </a:lvl4pPr>
      <a:lvl5pPr marL="1818536" algn="l" defTabSz="909267" rtl="0" eaLnBrk="1" latinLnBrk="0" hangingPunct="1">
        <a:defRPr sz="1700" kern="1200">
          <a:solidFill>
            <a:schemeClr val="tx1"/>
          </a:solidFill>
          <a:latin typeface="+mn-lt"/>
          <a:ea typeface="+mn-ea"/>
          <a:cs typeface="+mn-cs"/>
        </a:defRPr>
      </a:lvl5pPr>
      <a:lvl6pPr marL="2273172" algn="l" defTabSz="909267" rtl="0" eaLnBrk="1" latinLnBrk="0" hangingPunct="1">
        <a:defRPr sz="1700" kern="1200">
          <a:solidFill>
            <a:schemeClr val="tx1"/>
          </a:solidFill>
          <a:latin typeface="+mn-lt"/>
          <a:ea typeface="+mn-ea"/>
          <a:cs typeface="+mn-cs"/>
        </a:defRPr>
      </a:lvl6pPr>
      <a:lvl7pPr marL="2727795" algn="l" defTabSz="909267" rtl="0" eaLnBrk="1" latinLnBrk="0" hangingPunct="1">
        <a:defRPr sz="1700" kern="1200">
          <a:solidFill>
            <a:schemeClr val="tx1"/>
          </a:solidFill>
          <a:latin typeface="+mn-lt"/>
          <a:ea typeface="+mn-ea"/>
          <a:cs typeface="+mn-cs"/>
        </a:defRPr>
      </a:lvl7pPr>
      <a:lvl8pPr marL="3182430" algn="l" defTabSz="909267" rtl="0" eaLnBrk="1" latinLnBrk="0" hangingPunct="1">
        <a:defRPr sz="1700" kern="1200">
          <a:solidFill>
            <a:schemeClr val="tx1"/>
          </a:solidFill>
          <a:latin typeface="+mn-lt"/>
          <a:ea typeface="+mn-ea"/>
          <a:cs typeface="+mn-cs"/>
        </a:defRPr>
      </a:lvl8pPr>
      <a:lvl9pPr marL="3637065" algn="l" defTabSz="909267" rtl="0" eaLnBrk="1" latinLnBrk="0" hangingPunct="1">
        <a:defRPr sz="17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Segnaposto numero diapositiva 5"/>
          <p:cNvSpPr>
            <a:spLocks noGrp="1"/>
          </p:cNvSpPr>
          <p:nvPr>
            <p:ph type="sldNum" sz="quarter" idx="4"/>
          </p:nvPr>
        </p:nvSpPr>
        <p:spPr>
          <a:xfrm>
            <a:off x="11382519" y="6516777"/>
            <a:ext cx="526270" cy="341227"/>
          </a:xfrm>
          <a:prstGeom prst="rect">
            <a:avLst/>
          </a:prstGeom>
        </p:spPr>
        <p:txBody>
          <a:bodyPr lIns="92691" tIns="46345" rIns="92691" bIns="46345" anchor="t"/>
          <a:lstStyle>
            <a:lvl1pPr algn="r">
              <a:defRPr sz="1200" b="1">
                <a:solidFill>
                  <a:srgbClr val="0071B8"/>
                </a:solidFill>
                <a:latin typeface="+mj-lt"/>
              </a:defRPr>
            </a:lvl1pPr>
          </a:lstStyle>
          <a:p>
            <a:pPr defTabSz="913144" fontAlgn="base">
              <a:spcBef>
                <a:spcPct val="0"/>
              </a:spcBef>
              <a:spcAft>
                <a:spcPct val="0"/>
              </a:spcAft>
              <a:defRPr/>
            </a:pPr>
            <a:fld id="{89146267-9131-4727-815C-4B7A56D6E2CC}" type="slidenum">
              <a:rPr lang="it-IT" smtClean="0">
                <a:cs typeface="Arial" charset="0"/>
              </a:rPr>
              <a:pPr defTabSz="913144" fontAlgn="base">
                <a:spcBef>
                  <a:spcPct val="0"/>
                </a:spcBef>
                <a:spcAft>
                  <a:spcPct val="0"/>
                </a:spcAft>
                <a:defRPr/>
              </a:pPr>
              <a:t>‹#›</a:t>
            </a:fld>
            <a:endParaRPr lang="it-IT" dirty="0">
              <a:cs typeface="Arial" charset="0"/>
            </a:endParaRPr>
          </a:p>
        </p:txBody>
      </p:sp>
      <p:cxnSp>
        <p:nvCxnSpPr>
          <p:cNvPr id="18" name="Straight Connector 17"/>
          <p:cNvCxnSpPr/>
          <p:nvPr userDrawn="1"/>
        </p:nvCxnSpPr>
        <p:spPr>
          <a:xfrm>
            <a:off x="335536" y="663893"/>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335536" y="6539747"/>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4"/>
          <a:stretch>
            <a:fillRect/>
          </a:stretch>
        </p:blipFill>
        <p:spPr>
          <a:xfrm>
            <a:off x="431595" y="164637"/>
            <a:ext cx="1248789" cy="411885"/>
          </a:xfrm>
          <a:prstGeom prst="rect">
            <a:avLst/>
          </a:prstGeom>
        </p:spPr>
      </p:pic>
      <p:pic>
        <p:nvPicPr>
          <p:cNvPr id="11" name="Immagine 10"/>
          <p:cNvPicPr>
            <a:picLocks noChangeAspect="1"/>
          </p:cNvPicPr>
          <p:nvPr userDrawn="1"/>
        </p:nvPicPr>
        <p:blipFill rotWithShape="1">
          <a:blip r:embed="rId5" cstate="print">
            <a:extLst>
              <a:ext uri="{28A0092B-C50C-407E-A947-70E740481C1C}">
                <a14:useLocalDpi xmlns:a14="http://schemas.microsoft.com/office/drawing/2010/main" val="0"/>
              </a:ext>
            </a:extLst>
          </a:blip>
          <a:srcRect l="4993" t="19226" r="9639" b="16205"/>
          <a:stretch/>
        </p:blipFill>
        <p:spPr>
          <a:xfrm>
            <a:off x="10849863" y="102305"/>
            <a:ext cx="1003740" cy="536549"/>
          </a:xfrm>
          <a:prstGeom prst="rect">
            <a:avLst/>
          </a:prstGeom>
        </p:spPr>
      </p:pic>
    </p:spTree>
    <p:extLst>
      <p:ext uri="{BB962C8B-B14F-4D97-AF65-F5344CB8AC3E}">
        <p14:creationId xmlns:p14="http://schemas.microsoft.com/office/powerpoint/2010/main" val="3296606534"/>
      </p:ext>
    </p:extLst>
  </p:cSld>
  <p:clrMap bg1="lt1" tx1="dk1" bg2="lt2" tx2="dk2" accent1="accent1" accent2="accent2" accent3="accent3" accent4="accent4" accent5="accent5" accent6="accent6" hlink="hlink" folHlink="folHlink"/>
  <p:sldLayoutIdLst>
    <p:sldLayoutId id="2147483847" r:id="rId1"/>
    <p:sldLayoutId id="2147483848" r:id="rId2"/>
  </p:sldLayoutIdLst>
  <p:timing>
    <p:tnLst>
      <p:par>
        <p:cTn id="1" dur="indefinite" restart="never" nodeType="tmRoot"/>
      </p:par>
    </p:tnLst>
  </p:timing>
  <p:hf hdr="0"/>
  <p:txStyles>
    <p:titleStyle>
      <a:lvl1pPr algn="ctr" defTabSz="1023163" rtl="0" eaLnBrk="0" fontAlgn="base" hangingPunct="0">
        <a:spcBef>
          <a:spcPct val="0"/>
        </a:spcBef>
        <a:spcAft>
          <a:spcPct val="0"/>
        </a:spcAft>
        <a:defRPr sz="4900" kern="1200">
          <a:solidFill>
            <a:schemeClr val="tx1"/>
          </a:solidFill>
          <a:latin typeface="+mj-lt"/>
          <a:ea typeface="+mj-ea"/>
          <a:cs typeface="+mj-cs"/>
        </a:defRPr>
      </a:lvl1pPr>
      <a:lvl2pPr algn="ctr" defTabSz="1023163" rtl="0" eaLnBrk="0" fontAlgn="base" hangingPunct="0">
        <a:spcBef>
          <a:spcPct val="0"/>
        </a:spcBef>
        <a:spcAft>
          <a:spcPct val="0"/>
        </a:spcAft>
        <a:defRPr sz="4900">
          <a:solidFill>
            <a:schemeClr val="tx1"/>
          </a:solidFill>
          <a:latin typeface="Calibri" pitchFamily="34" charset="0"/>
        </a:defRPr>
      </a:lvl2pPr>
      <a:lvl3pPr algn="ctr" defTabSz="1023163" rtl="0" eaLnBrk="0" fontAlgn="base" hangingPunct="0">
        <a:spcBef>
          <a:spcPct val="0"/>
        </a:spcBef>
        <a:spcAft>
          <a:spcPct val="0"/>
        </a:spcAft>
        <a:defRPr sz="4900">
          <a:solidFill>
            <a:schemeClr val="tx1"/>
          </a:solidFill>
          <a:latin typeface="Calibri" pitchFamily="34" charset="0"/>
        </a:defRPr>
      </a:lvl3pPr>
      <a:lvl4pPr algn="ctr" defTabSz="1023163" rtl="0" eaLnBrk="0" fontAlgn="base" hangingPunct="0">
        <a:spcBef>
          <a:spcPct val="0"/>
        </a:spcBef>
        <a:spcAft>
          <a:spcPct val="0"/>
        </a:spcAft>
        <a:defRPr sz="4900">
          <a:solidFill>
            <a:schemeClr val="tx1"/>
          </a:solidFill>
          <a:latin typeface="Calibri" pitchFamily="34" charset="0"/>
        </a:defRPr>
      </a:lvl4pPr>
      <a:lvl5pPr algn="ctr" defTabSz="1023163" rtl="0" eaLnBrk="0" fontAlgn="base" hangingPunct="0">
        <a:spcBef>
          <a:spcPct val="0"/>
        </a:spcBef>
        <a:spcAft>
          <a:spcPct val="0"/>
        </a:spcAft>
        <a:defRPr sz="4900">
          <a:solidFill>
            <a:schemeClr val="tx1"/>
          </a:solidFill>
          <a:latin typeface="Calibri" pitchFamily="34" charset="0"/>
        </a:defRPr>
      </a:lvl5pPr>
      <a:lvl6pPr marL="473742" algn="ctr" rtl="0" fontAlgn="base">
        <a:spcBef>
          <a:spcPct val="0"/>
        </a:spcBef>
        <a:spcAft>
          <a:spcPct val="0"/>
        </a:spcAft>
        <a:defRPr sz="4500">
          <a:solidFill>
            <a:schemeClr val="tx1"/>
          </a:solidFill>
          <a:latin typeface="Calibri" pitchFamily="34" charset="0"/>
        </a:defRPr>
      </a:lvl6pPr>
      <a:lvl7pPr marL="947492" algn="ctr" rtl="0" fontAlgn="base">
        <a:spcBef>
          <a:spcPct val="0"/>
        </a:spcBef>
        <a:spcAft>
          <a:spcPct val="0"/>
        </a:spcAft>
        <a:defRPr sz="4500">
          <a:solidFill>
            <a:schemeClr val="tx1"/>
          </a:solidFill>
          <a:latin typeface="Calibri" pitchFamily="34" charset="0"/>
        </a:defRPr>
      </a:lvl7pPr>
      <a:lvl8pPr marL="1421241" algn="ctr" rtl="0" fontAlgn="base">
        <a:spcBef>
          <a:spcPct val="0"/>
        </a:spcBef>
        <a:spcAft>
          <a:spcPct val="0"/>
        </a:spcAft>
        <a:defRPr sz="4500">
          <a:solidFill>
            <a:schemeClr val="tx1"/>
          </a:solidFill>
          <a:latin typeface="Calibri" pitchFamily="34" charset="0"/>
        </a:defRPr>
      </a:lvl8pPr>
      <a:lvl9pPr marL="1894985" algn="ctr" rtl="0" fontAlgn="base">
        <a:spcBef>
          <a:spcPct val="0"/>
        </a:spcBef>
        <a:spcAft>
          <a:spcPct val="0"/>
        </a:spcAft>
        <a:defRPr sz="4500">
          <a:solidFill>
            <a:schemeClr val="tx1"/>
          </a:solidFill>
          <a:latin typeface="Calibri" pitchFamily="34" charset="0"/>
        </a:defRPr>
      </a:lvl9pPr>
    </p:titleStyle>
    <p:bodyStyle>
      <a:lvl1pPr marL="384922" indent="-384922" algn="l" defTabSz="1023163" rtl="0" eaLnBrk="0" fontAlgn="base" hangingPunct="0">
        <a:spcBef>
          <a:spcPct val="20000"/>
        </a:spcBef>
        <a:spcAft>
          <a:spcPct val="0"/>
        </a:spcAft>
        <a:buFont typeface="Arial" charset="0"/>
        <a:buChar char="•"/>
        <a:defRPr sz="3500" kern="1200">
          <a:solidFill>
            <a:schemeClr val="tx1"/>
          </a:solidFill>
          <a:latin typeface="+mn-lt"/>
          <a:ea typeface="+mn-ea"/>
          <a:cs typeface="+mn-cs"/>
        </a:defRPr>
      </a:lvl1pPr>
      <a:lvl2pPr marL="832349" indent="-322414" algn="l" defTabSz="1023163" rtl="0" eaLnBrk="0" fontAlgn="base" hangingPunct="0">
        <a:spcBef>
          <a:spcPct val="20000"/>
        </a:spcBef>
        <a:spcAft>
          <a:spcPct val="0"/>
        </a:spcAft>
        <a:buFont typeface="Arial" charset="0"/>
        <a:buChar char="–"/>
        <a:defRPr sz="3100" kern="1200">
          <a:solidFill>
            <a:schemeClr val="tx1"/>
          </a:solidFill>
          <a:latin typeface="+mn-lt"/>
          <a:ea typeface="+mn-ea"/>
          <a:cs typeface="+mn-cs"/>
        </a:defRPr>
      </a:lvl2pPr>
      <a:lvl3pPr marL="1279776" indent="-256615" algn="l" defTabSz="1023163"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789711" indent="-256615" algn="l" defTabSz="1023163"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2302937" indent="-256615" algn="l" defTabSz="1023163" rtl="0" eaLnBrk="0" fontAlgn="base" hangingPunct="0">
        <a:spcBef>
          <a:spcPct val="20000"/>
        </a:spcBef>
        <a:spcAft>
          <a:spcPct val="0"/>
        </a:spcAft>
        <a:buFont typeface="Arial" charset="0"/>
        <a:buChar char="»"/>
        <a:defRPr sz="2300" kern="1200">
          <a:solidFill>
            <a:schemeClr val="tx1"/>
          </a:solidFill>
          <a:latin typeface="+mn-lt"/>
          <a:ea typeface="+mn-ea"/>
          <a:cs typeface="+mn-cs"/>
        </a:defRPr>
      </a:lvl5pPr>
      <a:lvl6pPr marL="2605606" indent="-236874" algn="l" defTabSz="94749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079353" indent="-236874" algn="l" defTabSz="94749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53104" indent="-236874" algn="l" defTabSz="94749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26850" indent="-236874" algn="l" defTabSz="94749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pt-BR"/>
      </a:defPPr>
      <a:lvl1pPr marL="0" algn="l" defTabSz="947492" rtl="0" eaLnBrk="1" latinLnBrk="0" hangingPunct="1">
        <a:defRPr sz="1900" kern="1200">
          <a:solidFill>
            <a:schemeClr val="tx1"/>
          </a:solidFill>
          <a:latin typeface="+mn-lt"/>
          <a:ea typeface="+mn-ea"/>
          <a:cs typeface="+mn-cs"/>
        </a:defRPr>
      </a:lvl1pPr>
      <a:lvl2pPr marL="473742" algn="l" defTabSz="947492" rtl="0" eaLnBrk="1" latinLnBrk="0" hangingPunct="1">
        <a:defRPr sz="1900" kern="1200">
          <a:solidFill>
            <a:schemeClr val="tx1"/>
          </a:solidFill>
          <a:latin typeface="+mn-lt"/>
          <a:ea typeface="+mn-ea"/>
          <a:cs typeface="+mn-cs"/>
        </a:defRPr>
      </a:lvl2pPr>
      <a:lvl3pPr marL="947492" algn="l" defTabSz="947492" rtl="0" eaLnBrk="1" latinLnBrk="0" hangingPunct="1">
        <a:defRPr sz="1900" kern="1200">
          <a:solidFill>
            <a:schemeClr val="tx1"/>
          </a:solidFill>
          <a:latin typeface="+mn-lt"/>
          <a:ea typeface="+mn-ea"/>
          <a:cs typeface="+mn-cs"/>
        </a:defRPr>
      </a:lvl3pPr>
      <a:lvl4pPr marL="1421241" algn="l" defTabSz="947492" rtl="0" eaLnBrk="1" latinLnBrk="0" hangingPunct="1">
        <a:defRPr sz="1900" kern="1200">
          <a:solidFill>
            <a:schemeClr val="tx1"/>
          </a:solidFill>
          <a:latin typeface="+mn-lt"/>
          <a:ea typeface="+mn-ea"/>
          <a:cs typeface="+mn-cs"/>
        </a:defRPr>
      </a:lvl4pPr>
      <a:lvl5pPr marL="1894985" algn="l" defTabSz="947492" rtl="0" eaLnBrk="1" latinLnBrk="0" hangingPunct="1">
        <a:defRPr sz="1900" kern="1200">
          <a:solidFill>
            <a:schemeClr val="tx1"/>
          </a:solidFill>
          <a:latin typeface="+mn-lt"/>
          <a:ea typeface="+mn-ea"/>
          <a:cs typeface="+mn-cs"/>
        </a:defRPr>
      </a:lvl5pPr>
      <a:lvl6pPr marL="2368737" algn="l" defTabSz="947492" rtl="0" eaLnBrk="1" latinLnBrk="0" hangingPunct="1">
        <a:defRPr sz="1900" kern="1200">
          <a:solidFill>
            <a:schemeClr val="tx1"/>
          </a:solidFill>
          <a:latin typeface="+mn-lt"/>
          <a:ea typeface="+mn-ea"/>
          <a:cs typeface="+mn-cs"/>
        </a:defRPr>
      </a:lvl6pPr>
      <a:lvl7pPr marL="2842479" algn="l" defTabSz="947492" rtl="0" eaLnBrk="1" latinLnBrk="0" hangingPunct="1">
        <a:defRPr sz="1900" kern="1200">
          <a:solidFill>
            <a:schemeClr val="tx1"/>
          </a:solidFill>
          <a:latin typeface="+mn-lt"/>
          <a:ea typeface="+mn-ea"/>
          <a:cs typeface="+mn-cs"/>
        </a:defRPr>
      </a:lvl7pPr>
      <a:lvl8pPr marL="3316226" algn="l" defTabSz="947492" rtl="0" eaLnBrk="1" latinLnBrk="0" hangingPunct="1">
        <a:defRPr sz="1900" kern="1200">
          <a:solidFill>
            <a:schemeClr val="tx1"/>
          </a:solidFill>
          <a:latin typeface="+mn-lt"/>
          <a:ea typeface="+mn-ea"/>
          <a:cs typeface="+mn-cs"/>
        </a:defRPr>
      </a:lvl8pPr>
      <a:lvl9pPr marL="3789973" algn="l" defTabSz="947492" rtl="0" eaLnBrk="1" latinLnBrk="0" hangingPunct="1">
        <a:defRPr sz="19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Segnaposto numero diapositiva 5"/>
          <p:cNvSpPr>
            <a:spLocks noGrp="1"/>
          </p:cNvSpPr>
          <p:nvPr>
            <p:ph type="sldNum" sz="quarter" idx="4"/>
          </p:nvPr>
        </p:nvSpPr>
        <p:spPr>
          <a:xfrm>
            <a:off x="11382519" y="6516777"/>
            <a:ext cx="526270" cy="341227"/>
          </a:xfrm>
          <a:prstGeom prst="rect">
            <a:avLst/>
          </a:prstGeom>
        </p:spPr>
        <p:txBody>
          <a:bodyPr lIns="92691" tIns="46345" rIns="92691" bIns="46345" anchor="t"/>
          <a:lstStyle>
            <a:lvl1pPr algn="r">
              <a:defRPr sz="1200" b="1">
                <a:solidFill>
                  <a:srgbClr val="0071B8"/>
                </a:solidFill>
                <a:latin typeface="+mj-lt"/>
              </a:defRPr>
            </a:lvl1pPr>
          </a:lstStyle>
          <a:p>
            <a:pPr defTabSz="913144" fontAlgn="base">
              <a:spcBef>
                <a:spcPct val="0"/>
              </a:spcBef>
              <a:spcAft>
                <a:spcPct val="0"/>
              </a:spcAft>
              <a:defRPr/>
            </a:pPr>
            <a:fld id="{89146267-9131-4727-815C-4B7A56D6E2CC}" type="slidenum">
              <a:rPr lang="it-IT" smtClean="0">
                <a:cs typeface="Arial" charset="0"/>
              </a:rPr>
              <a:pPr defTabSz="913144" fontAlgn="base">
                <a:spcBef>
                  <a:spcPct val="0"/>
                </a:spcBef>
                <a:spcAft>
                  <a:spcPct val="0"/>
                </a:spcAft>
                <a:defRPr/>
              </a:pPr>
              <a:t>‹#›</a:t>
            </a:fld>
            <a:endParaRPr lang="it-IT" dirty="0">
              <a:cs typeface="Arial" charset="0"/>
            </a:endParaRPr>
          </a:p>
        </p:txBody>
      </p:sp>
      <p:cxnSp>
        <p:nvCxnSpPr>
          <p:cNvPr id="16" name="Straight Connector 15"/>
          <p:cNvCxnSpPr/>
          <p:nvPr userDrawn="1"/>
        </p:nvCxnSpPr>
        <p:spPr>
          <a:xfrm>
            <a:off x="335536" y="663893"/>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335536" y="6539747"/>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userDrawn="1"/>
        </p:nvPicPr>
        <p:blipFill>
          <a:blip r:embed="rId13"/>
          <a:stretch>
            <a:fillRect/>
          </a:stretch>
        </p:blipFill>
        <p:spPr>
          <a:xfrm>
            <a:off x="431595" y="164637"/>
            <a:ext cx="1248789" cy="411885"/>
          </a:xfrm>
          <a:prstGeom prst="rect">
            <a:avLst/>
          </a:prstGeom>
        </p:spPr>
      </p:pic>
      <p:pic>
        <p:nvPicPr>
          <p:cNvPr id="8" name="Immagine 7"/>
          <p:cNvPicPr>
            <a:picLocks noChangeAspect="1"/>
          </p:cNvPicPr>
          <p:nvPr userDrawn="1"/>
        </p:nvPicPr>
        <p:blipFill rotWithShape="1">
          <a:blip r:embed="rId14" cstate="print">
            <a:extLst>
              <a:ext uri="{28A0092B-C50C-407E-A947-70E740481C1C}">
                <a14:useLocalDpi xmlns:a14="http://schemas.microsoft.com/office/drawing/2010/main" val="0"/>
              </a:ext>
            </a:extLst>
          </a:blip>
          <a:srcRect l="4993" t="19226" r="9639" b="16205"/>
          <a:stretch/>
        </p:blipFill>
        <p:spPr>
          <a:xfrm>
            <a:off x="10849863" y="102305"/>
            <a:ext cx="1003740" cy="536549"/>
          </a:xfrm>
          <a:prstGeom prst="rect">
            <a:avLst/>
          </a:prstGeom>
        </p:spPr>
      </p:pic>
      <p:sp>
        <p:nvSpPr>
          <p:cNvPr id="7" name="CasellaDiTesto 6"/>
          <p:cNvSpPr txBox="1"/>
          <p:nvPr userDrawn="1"/>
        </p:nvSpPr>
        <p:spPr bwMode="auto">
          <a:xfrm>
            <a:off x="3217357" y="6605543"/>
            <a:ext cx="6528458" cy="284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80" tIns="60889" rIns="121780" bIns="60889" rtlCol="0" anchor="b">
            <a:spAutoFit/>
          </a:bodyPr>
          <a:lstStyle/>
          <a:p>
            <a:pPr defTabSz="913144" fontAlgn="base">
              <a:lnSpc>
                <a:spcPct val="70000"/>
              </a:lnSpc>
              <a:spcBef>
                <a:spcPct val="0"/>
              </a:spcBef>
              <a:spcAft>
                <a:spcPct val="0"/>
              </a:spcAft>
            </a:pPr>
            <a:r>
              <a:rPr lang="it-IT" sz="1500" dirty="0" smtClean="0">
                <a:solidFill>
                  <a:srgbClr val="0D5C96"/>
                </a:solidFill>
                <a:latin typeface="Arial" charset="0"/>
                <a:cs typeface="Arial" charset="0"/>
              </a:rPr>
              <a:t>© Between - Riservato alle aziende aderenti – Non divulgabile all’esterno </a:t>
            </a:r>
          </a:p>
        </p:txBody>
      </p:sp>
    </p:spTree>
    <p:extLst>
      <p:ext uri="{BB962C8B-B14F-4D97-AF65-F5344CB8AC3E}">
        <p14:creationId xmlns:p14="http://schemas.microsoft.com/office/powerpoint/2010/main" val="1239206440"/>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1" r:id="rId11"/>
  </p:sldLayoutIdLst>
  <p:timing>
    <p:tnLst>
      <p:par>
        <p:cTn id="1" dur="indefinite" restart="never" nodeType="tmRoot"/>
      </p:par>
    </p:tnLst>
  </p:timing>
  <p:hf hdr="0"/>
  <p:txStyles>
    <p:titleStyle>
      <a:lvl1pPr algn="ctr" defTabSz="947492" rtl="0" eaLnBrk="1" latinLnBrk="0" hangingPunct="1">
        <a:spcBef>
          <a:spcPct val="0"/>
        </a:spcBef>
        <a:buNone/>
        <a:defRPr sz="4500" kern="1200">
          <a:solidFill>
            <a:schemeClr val="tx1"/>
          </a:solidFill>
          <a:latin typeface="+mj-lt"/>
          <a:ea typeface="+mj-ea"/>
          <a:cs typeface="+mj-cs"/>
        </a:defRPr>
      </a:lvl1pPr>
    </p:titleStyle>
    <p:bodyStyle>
      <a:lvl1pPr marL="355315" indent="-355315" algn="l" defTabSz="94749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69841" indent="-296089" algn="l" defTabSz="947492"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84370" indent="-236874" algn="l" defTabSz="947492"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58113" indent="-236874" algn="l" defTabSz="947492"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31862" indent="-236874" algn="l" defTabSz="947492"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05606" indent="-236874" algn="l" defTabSz="94749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079353" indent="-236874" algn="l" defTabSz="94749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53104" indent="-236874" algn="l" defTabSz="94749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26850" indent="-236874" algn="l" defTabSz="94749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it-IT"/>
      </a:defPPr>
      <a:lvl1pPr marL="0" algn="l" defTabSz="947492" rtl="0" eaLnBrk="1" latinLnBrk="0" hangingPunct="1">
        <a:defRPr sz="1900" kern="1200">
          <a:solidFill>
            <a:schemeClr val="tx1"/>
          </a:solidFill>
          <a:latin typeface="+mn-lt"/>
          <a:ea typeface="+mn-ea"/>
          <a:cs typeface="+mn-cs"/>
        </a:defRPr>
      </a:lvl1pPr>
      <a:lvl2pPr marL="473742" algn="l" defTabSz="947492" rtl="0" eaLnBrk="1" latinLnBrk="0" hangingPunct="1">
        <a:defRPr sz="1900" kern="1200">
          <a:solidFill>
            <a:schemeClr val="tx1"/>
          </a:solidFill>
          <a:latin typeface="+mn-lt"/>
          <a:ea typeface="+mn-ea"/>
          <a:cs typeface="+mn-cs"/>
        </a:defRPr>
      </a:lvl2pPr>
      <a:lvl3pPr marL="947492" algn="l" defTabSz="947492" rtl="0" eaLnBrk="1" latinLnBrk="0" hangingPunct="1">
        <a:defRPr sz="1900" kern="1200">
          <a:solidFill>
            <a:schemeClr val="tx1"/>
          </a:solidFill>
          <a:latin typeface="+mn-lt"/>
          <a:ea typeface="+mn-ea"/>
          <a:cs typeface="+mn-cs"/>
        </a:defRPr>
      </a:lvl3pPr>
      <a:lvl4pPr marL="1421241" algn="l" defTabSz="947492" rtl="0" eaLnBrk="1" latinLnBrk="0" hangingPunct="1">
        <a:defRPr sz="1900" kern="1200">
          <a:solidFill>
            <a:schemeClr val="tx1"/>
          </a:solidFill>
          <a:latin typeface="+mn-lt"/>
          <a:ea typeface="+mn-ea"/>
          <a:cs typeface="+mn-cs"/>
        </a:defRPr>
      </a:lvl4pPr>
      <a:lvl5pPr marL="1894985" algn="l" defTabSz="947492" rtl="0" eaLnBrk="1" latinLnBrk="0" hangingPunct="1">
        <a:defRPr sz="1900" kern="1200">
          <a:solidFill>
            <a:schemeClr val="tx1"/>
          </a:solidFill>
          <a:latin typeface="+mn-lt"/>
          <a:ea typeface="+mn-ea"/>
          <a:cs typeface="+mn-cs"/>
        </a:defRPr>
      </a:lvl5pPr>
      <a:lvl6pPr marL="2368737" algn="l" defTabSz="947492" rtl="0" eaLnBrk="1" latinLnBrk="0" hangingPunct="1">
        <a:defRPr sz="1900" kern="1200">
          <a:solidFill>
            <a:schemeClr val="tx1"/>
          </a:solidFill>
          <a:latin typeface="+mn-lt"/>
          <a:ea typeface="+mn-ea"/>
          <a:cs typeface="+mn-cs"/>
        </a:defRPr>
      </a:lvl6pPr>
      <a:lvl7pPr marL="2842479" algn="l" defTabSz="947492" rtl="0" eaLnBrk="1" latinLnBrk="0" hangingPunct="1">
        <a:defRPr sz="1900" kern="1200">
          <a:solidFill>
            <a:schemeClr val="tx1"/>
          </a:solidFill>
          <a:latin typeface="+mn-lt"/>
          <a:ea typeface="+mn-ea"/>
          <a:cs typeface="+mn-cs"/>
        </a:defRPr>
      </a:lvl7pPr>
      <a:lvl8pPr marL="3316226" algn="l" defTabSz="947492" rtl="0" eaLnBrk="1" latinLnBrk="0" hangingPunct="1">
        <a:defRPr sz="1900" kern="1200">
          <a:solidFill>
            <a:schemeClr val="tx1"/>
          </a:solidFill>
          <a:latin typeface="+mn-lt"/>
          <a:ea typeface="+mn-ea"/>
          <a:cs typeface="+mn-cs"/>
        </a:defRPr>
      </a:lvl8pPr>
      <a:lvl9pPr marL="3789973" algn="l" defTabSz="947492" rtl="0" eaLnBrk="1" latinLnBrk="0" hangingPunct="1">
        <a:defRPr sz="19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Segnaposto numero diapositiva 5"/>
          <p:cNvSpPr>
            <a:spLocks noGrp="1"/>
          </p:cNvSpPr>
          <p:nvPr>
            <p:ph type="sldNum" sz="quarter" idx="4"/>
          </p:nvPr>
        </p:nvSpPr>
        <p:spPr>
          <a:xfrm>
            <a:off x="11382519" y="6516777"/>
            <a:ext cx="526270" cy="341227"/>
          </a:xfrm>
          <a:prstGeom prst="rect">
            <a:avLst/>
          </a:prstGeom>
        </p:spPr>
        <p:txBody>
          <a:bodyPr lIns="92691" tIns="46345" rIns="92691" bIns="46345" anchor="t"/>
          <a:lstStyle>
            <a:lvl1pPr algn="r">
              <a:defRPr sz="1200" b="1">
                <a:solidFill>
                  <a:srgbClr val="0071B8"/>
                </a:solidFill>
                <a:latin typeface="+mj-lt"/>
              </a:defRPr>
            </a:lvl1pPr>
          </a:lstStyle>
          <a:p>
            <a:pPr defTabSz="913144" fontAlgn="base">
              <a:spcBef>
                <a:spcPct val="0"/>
              </a:spcBef>
              <a:spcAft>
                <a:spcPct val="0"/>
              </a:spcAft>
              <a:defRPr/>
            </a:pPr>
            <a:fld id="{89146267-9131-4727-815C-4B7A56D6E2CC}" type="slidenum">
              <a:rPr lang="it-IT" smtClean="0">
                <a:cs typeface="Arial" charset="0"/>
              </a:rPr>
              <a:pPr defTabSz="913144" fontAlgn="base">
                <a:spcBef>
                  <a:spcPct val="0"/>
                </a:spcBef>
                <a:spcAft>
                  <a:spcPct val="0"/>
                </a:spcAft>
                <a:defRPr/>
              </a:pPr>
              <a:t>‹#›</a:t>
            </a:fld>
            <a:endParaRPr lang="it-IT" dirty="0">
              <a:cs typeface="Arial" charset="0"/>
            </a:endParaRPr>
          </a:p>
        </p:txBody>
      </p:sp>
      <p:cxnSp>
        <p:nvCxnSpPr>
          <p:cNvPr id="16" name="Straight Connector 15"/>
          <p:cNvCxnSpPr/>
          <p:nvPr userDrawn="1"/>
        </p:nvCxnSpPr>
        <p:spPr>
          <a:xfrm>
            <a:off x="335536" y="663893"/>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335536" y="6539747"/>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userDrawn="1"/>
        </p:nvPicPr>
        <p:blipFill>
          <a:blip r:embed="rId13"/>
          <a:stretch>
            <a:fillRect/>
          </a:stretch>
        </p:blipFill>
        <p:spPr>
          <a:xfrm>
            <a:off x="431595" y="164640"/>
            <a:ext cx="1248789" cy="411885"/>
          </a:xfrm>
          <a:prstGeom prst="rect">
            <a:avLst/>
          </a:prstGeom>
        </p:spPr>
      </p:pic>
      <p:pic>
        <p:nvPicPr>
          <p:cNvPr id="8" name="Immagine 7"/>
          <p:cNvPicPr>
            <a:picLocks noChangeAspect="1"/>
          </p:cNvPicPr>
          <p:nvPr userDrawn="1"/>
        </p:nvPicPr>
        <p:blipFill rotWithShape="1">
          <a:blip r:embed="rId14" cstate="print">
            <a:extLst>
              <a:ext uri="{28A0092B-C50C-407E-A947-70E740481C1C}">
                <a14:useLocalDpi xmlns:a14="http://schemas.microsoft.com/office/drawing/2010/main" val="0"/>
              </a:ext>
            </a:extLst>
          </a:blip>
          <a:srcRect l="4993" t="19226" r="9639" b="16205"/>
          <a:stretch/>
        </p:blipFill>
        <p:spPr>
          <a:xfrm>
            <a:off x="10849863" y="102308"/>
            <a:ext cx="1003740" cy="536549"/>
          </a:xfrm>
          <a:prstGeom prst="rect">
            <a:avLst/>
          </a:prstGeom>
        </p:spPr>
      </p:pic>
      <p:sp>
        <p:nvSpPr>
          <p:cNvPr id="7" name="CasellaDiTesto 6"/>
          <p:cNvSpPr txBox="1"/>
          <p:nvPr userDrawn="1"/>
        </p:nvSpPr>
        <p:spPr bwMode="auto">
          <a:xfrm>
            <a:off x="3217357" y="6605543"/>
            <a:ext cx="6528458" cy="284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80" tIns="60889" rIns="121780" bIns="60889" rtlCol="0" anchor="b">
            <a:spAutoFit/>
          </a:bodyPr>
          <a:lstStyle/>
          <a:p>
            <a:pPr defTabSz="913144" fontAlgn="base">
              <a:lnSpc>
                <a:spcPct val="70000"/>
              </a:lnSpc>
              <a:spcBef>
                <a:spcPct val="0"/>
              </a:spcBef>
              <a:spcAft>
                <a:spcPct val="0"/>
              </a:spcAft>
            </a:pPr>
            <a:r>
              <a:rPr lang="it-IT" sz="1500" dirty="0" smtClean="0">
                <a:solidFill>
                  <a:srgbClr val="0D5C96"/>
                </a:solidFill>
                <a:latin typeface="Arial" charset="0"/>
                <a:cs typeface="Arial" charset="0"/>
              </a:rPr>
              <a:t>© Between - Riservato alle aziende aderenti – Non divulgabile all’esterno </a:t>
            </a:r>
          </a:p>
        </p:txBody>
      </p:sp>
    </p:spTree>
    <p:extLst>
      <p:ext uri="{BB962C8B-B14F-4D97-AF65-F5344CB8AC3E}">
        <p14:creationId xmlns:p14="http://schemas.microsoft.com/office/powerpoint/2010/main" val="2763939158"/>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4" r:id="rId11"/>
  </p:sldLayoutIdLst>
  <p:timing>
    <p:tnLst>
      <p:par>
        <p:cTn id="1" dur="indefinite" restart="never" nodeType="tmRoot"/>
      </p:par>
    </p:tnLst>
  </p:timing>
  <p:hf hdr="0"/>
  <p:txStyles>
    <p:titleStyle>
      <a:lvl1pPr algn="ctr" defTabSz="947492" rtl="0" eaLnBrk="1" latinLnBrk="0" hangingPunct="1">
        <a:spcBef>
          <a:spcPct val="0"/>
        </a:spcBef>
        <a:buNone/>
        <a:defRPr sz="4500" kern="1200">
          <a:solidFill>
            <a:schemeClr val="tx1"/>
          </a:solidFill>
          <a:latin typeface="+mj-lt"/>
          <a:ea typeface="+mj-ea"/>
          <a:cs typeface="+mj-cs"/>
        </a:defRPr>
      </a:lvl1pPr>
    </p:titleStyle>
    <p:bodyStyle>
      <a:lvl1pPr marL="355315" indent="-355315" algn="l" defTabSz="94749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69841" indent="-296089" algn="l" defTabSz="947492"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84370" indent="-236874" algn="l" defTabSz="947492"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58113" indent="-236874" algn="l" defTabSz="947492"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31862" indent="-236874" algn="l" defTabSz="947492"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05606" indent="-236874" algn="l" defTabSz="94749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079353" indent="-236874" algn="l" defTabSz="94749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53104" indent="-236874" algn="l" defTabSz="94749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26850" indent="-236874" algn="l" defTabSz="94749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it-IT"/>
      </a:defPPr>
      <a:lvl1pPr marL="0" algn="l" defTabSz="947492" rtl="0" eaLnBrk="1" latinLnBrk="0" hangingPunct="1">
        <a:defRPr sz="1900" kern="1200">
          <a:solidFill>
            <a:schemeClr val="tx1"/>
          </a:solidFill>
          <a:latin typeface="+mn-lt"/>
          <a:ea typeface="+mn-ea"/>
          <a:cs typeface="+mn-cs"/>
        </a:defRPr>
      </a:lvl1pPr>
      <a:lvl2pPr marL="473742" algn="l" defTabSz="947492" rtl="0" eaLnBrk="1" latinLnBrk="0" hangingPunct="1">
        <a:defRPr sz="1900" kern="1200">
          <a:solidFill>
            <a:schemeClr val="tx1"/>
          </a:solidFill>
          <a:latin typeface="+mn-lt"/>
          <a:ea typeface="+mn-ea"/>
          <a:cs typeface="+mn-cs"/>
        </a:defRPr>
      </a:lvl2pPr>
      <a:lvl3pPr marL="947492" algn="l" defTabSz="947492" rtl="0" eaLnBrk="1" latinLnBrk="0" hangingPunct="1">
        <a:defRPr sz="1900" kern="1200">
          <a:solidFill>
            <a:schemeClr val="tx1"/>
          </a:solidFill>
          <a:latin typeface="+mn-lt"/>
          <a:ea typeface="+mn-ea"/>
          <a:cs typeface="+mn-cs"/>
        </a:defRPr>
      </a:lvl3pPr>
      <a:lvl4pPr marL="1421241" algn="l" defTabSz="947492" rtl="0" eaLnBrk="1" latinLnBrk="0" hangingPunct="1">
        <a:defRPr sz="1900" kern="1200">
          <a:solidFill>
            <a:schemeClr val="tx1"/>
          </a:solidFill>
          <a:latin typeface="+mn-lt"/>
          <a:ea typeface="+mn-ea"/>
          <a:cs typeface="+mn-cs"/>
        </a:defRPr>
      </a:lvl4pPr>
      <a:lvl5pPr marL="1894985" algn="l" defTabSz="947492" rtl="0" eaLnBrk="1" latinLnBrk="0" hangingPunct="1">
        <a:defRPr sz="1900" kern="1200">
          <a:solidFill>
            <a:schemeClr val="tx1"/>
          </a:solidFill>
          <a:latin typeface="+mn-lt"/>
          <a:ea typeface="+mn-ea"/>
          <a:cs typeface="+mn-cs"/>
        </a:defRPr>
      </a:lvl5pPr>
      <a:lvl6pPr marL="2368737" algn="l" defTabSz="947492" rtl="0" eaLnBrk="1" latinLnBrk="0" hangingPunct="1">
        <a:defRPr sz="1900" kern="1200">
          <a:solidFill>
            <a:schemeClr val="tx1"/>
          </a:solidFill>
          <a:latin typeface="+mn-lt"/>
          <a:ea typeface="+mn-ea"/>
          <a:cs typeface="+mn-cs"/>
        </a:defRPr>
      </a:lvl6pPr>
      <a:lvl7pPr marL="2842479" algn="l" defTabSz="947492" rtl="0" eaLnBrk="1" latinLnBrk="0" hangingPunct="1">
        <a:defRPr sz="1900" kern="1200">
          <a:solidFill>
            <a:schemeClr val="tx1"/>
          </a:solidFill>
          <a:latin typeface="+mn-lt"/>
          <a:ea typeface="+mn-ea"/>
          <a:cs typeface="+mn-cs"/>
        </a:defRPr>
      </a:lvl7pPr>
      <a:lvl8pPr marL="3316226" algn="l" defTabSz="947492" rtl="0" eaLnBrk="1" latinLnBrk="0" hangingPunct="1">
        <a:defRPr sz="1900" kern="1200">
          <a:solidFill>
            <a:schemeClr val="tx1"/>
          </a:solidFill>
          <a:latin typeface="+mn-lt"/>
          <a:ea typeface="+mn-ea"/>
          <a:cs typeface="+mn-cs"/>
        </a:defRPr>
      </a:lvl8pPr>
      <a:lvl9pPr marL="3789973" algn="l" defTabSz="947492" rtl="0" eaLnBrk="1" latinLnBrk="0" hangingPunct="1">
        <a:defRPr sz="19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Segnaposto numero diapositiva 5"/>
          <p:cNvSpPr>
            <a:spLocks noGrp="1"/>
          </p:cNvSpPr>
          <p:nvPr>
            <p:ph type="sldNum" sz="quarter" idx="4"/>
          </p:nvPr>
        </p:nvSpPr>
        <p:spPr>
          <a:xfrm>
            <a:off x="11382519" y="6516777"/>
            <a:ext cx="526270" cy="341227"/>
          </a:xfrm>
          <a:prstGeom prst="rect">
            <a:avLst/>
          </a:prstGeom>
        </p:spPr>
        <p:txBody>
          <a:bodyPr lIns="92751" tIns="46375" rIns="92751" bIns="46375" anchor="t"/>
          <a:lstStyle>
            <a:lvl1pPr algn="r">
              <a:defRPr sz="1200" b="1">
                <a:solidFill>
                  <a:srgbClr val="0071B8"/>
                </a:solidFill>
                <a:latin typeface="+mj-lt"/>
              </a:defRPr>
            </a:lvl1pPr>
          </a:lstStyle>
          <a:p>
            <a:pPr defTabSz="913715" fontAlgn="base">
              <a:spcBef>
                <a:spcPct val="0"/>
              </a:spcBef>
              <a:spcAft>
                <a:spcPct val="0"/>
              </a:spcAft>
              <a:defRPr/>
            </a:pPr>
            <a:fld id="{89146267-9131-4727-815C-4B7A56D6E2CC}" type="slidenum">
              <a:rPr lang="it-IT" smtClean="0">
                <a:cs typeface="Arial" charset="0"/>
              </a:rPr>
              <a:pPr defTabSz="913715" fontAlgn="base">
                <a:spcBef>
                  <a:spcPct val="0"/>
                </a:spcBef>
                <a:spcAft>
                  <a:spcPct val="0"/>
                </a:spcAft>
                <a:defRPr/>
              </a:pPr>
              <a:t>‹#›</a:t>
            </a:fld>
            <a:endParaRPr lang="it-IT" dirty="0">
              <a:cs typeface="Arial" charset="0"/>
            </a:endParaRPr>
          </a:p>
        </p:txBody>
      </p:sp>
      <p:cxnSp>
        <p:nvCxnSpPr>
          <p:cNvPr id="16" name="Straight Connector 15"/>
          <p:cNvCxnSpPr/>
          <p:nvPr userDrawn="1"/>
        </p:nvCxnSpPr>
        <p:spPr>
          <a:xfrm>
            <a:off x="335536" y="663893"/>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335536" y="6539747"/>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userDrawn="1"/>
        </p:nvPicPr>
        <p:blipFill>
          <a:blip r:embed="rId15"/>
          <a:stretch>
            <a:fillRect/>
          </a:stretch>
        </p:blipFill>
        <p:spPr>
          <a:xfrm>
            <a:off x="431595" y="164637"/>
            <a:ext cx="1248789" cy="411885"/>
          </a:xfrm>
          <a:prstGeom prst="rect">
            <a:avLst/>
          </a:prstGeom>
        </p:spPr>
      </p:pic>
      <p:pic>
        <p:nvPicPr>
          <p:cNvPr id="8" name="Immagine 7"/>
          <p:cNvPicPr>
            <a:picLocks noChangeAspect="1"/>
          </p:cNvPicPr>
          <p:nvPr userDrawn="1"/>
        </p:nvPicPr>
        <p:blipFill rotWithShape="1">
          <a:blip r:embed="rId16" cstate="print">
            <a:extLst>
              <a:ext uri="{28A0092B-C50C-407E-A947-70E740481C1C}">
                <a14:useLocalDpi xmlns:a14="http://schemas.microsoft.com/office/drawing/2010/main" val="0"/>
              </a:ext>
            </a:extLst>
          </a:blip>
          <a:srcRect l="4993" t="19226" r="9639" b="16205"/>
          <a:stretch/>
        </p:blipFill>
        <p:spPr>
          <a:xfrm>
            <a:off x="10849863" y="102305"/>
            <a:ext cx="1003740" cy="536549"/>
          </a:xfrm>
          <a:prstGeom prst="rect">
            <a:avLst/>
          </a:prstGeom>
        </p:spPr>
      </p:pic>
      <p:sp>
        <p:nvSpPr>
          <p:cNvPr id="7" name="CasellaDiTesto 6"/>
          <p:cNvSpPr txBox="1"/>
          <p:nvPr userDrawn="1"/>
        </p:nvSpPr>
        <p:spPr bwMode="auto">
          <a:xfrm>
            <a:off x="3217357" y="6605543"/>
            <a:ext cx="6528458" cy="284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60" tIns="60929" rIns="121860" bIns="60929" rtlCol="0" anchor="b">
            <a:spAutoFit/>
          </a:bodyPr>
          <a:lstStyle/>
          <a:p>
            <a:pPr defTabSz="913715" fontAlgn="base">
              <a:lnSpc>
                <a:spcPct val="70000"/>
              </a:lnSpc>
              <a:spcBef>
                <a:spcPct val="0"/>
              </a:spcBef>
              <a:spcAft>
                <a:spcPct val="0"/>
              </a:spcAft>
            </a:pPr>
            <a:r>
              <a:rPr lang="it-IT" sz="1500" dirty="0" smtClean="0">
                <a:solidFill>
                  <a:srgbClr val="0D5C96"/>
                </a:solidFill>
                <a:latin typeface="Arial" charset="0"/>
                <a:cs typeface="Arial" charset="0"/>
              </a:rPr>
              <a:t>© Between - Riservato alle aziende aderenti – Non divulgabile all’esterno </a:t>
            </a:r>
          </a:p>
        </p:txBody>
      </p:sp>
    </p:spTree>
    <p:extLst>
      <p:ext uri="{BB962C8B-B14F-4D97-AF65-F5344CB8AC3E}">
        <p14:creationId xmlns:p14="http://schemas.microsoft.com/office/powerpoint/2010/main" val="2093540383"/>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Lst>
  <p:timing>
    <p:tnLst>
      <p:par>
        <p:cTn id="1" dur="indefinite" restart="never" nodeType="tmRoot"/>
      </p:par>
    </p:tnLst>
  </p:timing>
  <p:hf hdr="0"/>
  <p:txStyles>
    <p:titleStyle>
      <a:lvl1pPr algn="ctr" defTabSz="948086" rtl="0" eaLnBrk="1" latinLnBrk="0" hangingPunct="1">
        <a:spcBef>
          <a:spcPct val="0"/>
        </a:spcBef>
        <a:buNone/>
        <a:defRPr sz="4500" kern="1200">
          <a:solidFill>
            <a:schemeClr val="tx1"/>
          </a:solidFill>
          <a:latin typeface="+mj-lt"/>
          <a:ea typeface="+mj-ea"/>
          <a:cs typeface="+mj-cs"/>
        </a:defRPr>
      </a:lvl1pPr>
    </p:titleStyle>
    <p:bodyStyle>
      <a:lvl1pPr marL="355535" indent="-355535" algn="l" defTabSz="948086"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70321" indent="-296276" algn="l" defTabSz="948086"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85110" indent="-237024" algn="l" defTabSz="948086"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59151" indent="-237024" algn="l" defTabSz="948086"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33196" indent="-237024" algn="l" defTabSz="948086"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07238" indent="-237024" algn="l" defTabSz="948086"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081280" indent="-237024" algn="l" defTabSz="948086"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55325" indent="-237024" algn="l" defTabSz="948086"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29369" indent="-237024" algn="l" defTabSz="948086"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it-IT"/>
      </a:defPPr>
      <a:lvl1pPr marL="0" algn="l" defTabSz="948086" rtl="0" eaLnBrk="1" latinLnBrk="0" hangingPunct="1">
        <a:defRPr sz="1900" kern="1200">
          <a:solidFill>
            <a:schemeClr val="tx1"/>
          </a:solidFill>
          <a:latin typeface="+mn-lt"/>
          <a:ea typeface="+mn-ea"/>
          <a:cs typeface="+mn-cs"/>
        </a:defRPr>
      </a:lvl1pPr>
      <a:lvl2pPr marL="474042" algn="l" defTabSz="948086" rtl="0" eaLnBrk="1" latinLnBrk="0" hangingPunct="1">
        <a:defRPr sz="1900" kern="1200">
          <a:solidFill>
            <a:schemeClr val="tx1"/>
          </a:solidFill>
          <a:latin typeface="+mn-lt"/>
          <a:ea typeface="+mn-ea"/>
          <a:cs typeface="+mn-cs"/>
        </a:defRPr>
      </a:lvl2pPr>
      <a:lvl3pPr marL="948086" algn="l" defTabSz="948086" rtl="0" eaLnBrk="1" latinLnBrk="0" hangingPunct="1">
        <a:defRPr sz="1900" kern="1200">
          <a:solidFill>
            <a:schemeClr val="tx1"/>
          </a:solidFill>
          <a:latin typeface="+mn-lt"/>
          <a:ea typeface="+mn-ea"/>
          <a:cs typeface="+mn-cs"/>
        </a:defRPr>
      </a:lvl3pPr>
      <a:lvl4pPr marL="1422130" algn="l" defTabSz="948086" rtl="0" eaLnBrk="1" latinLnBrk="0" hangingPunct="1">
        <a:defRPr sz="1900" kern="1200">
          <a:solidFill>
            <a:schemeClr val="tx1"/>
          </a:solidFill>
          <a:latin typeface="+mn-lt"/>
          <a:ea typeface="+mn-ea"/>
          <a:cs typeface="+mn-cs"/>
        </a:defRPr>
      </a:lvl4pPr>
      <a:lvl5pPr marL="1896172" algn="l" defTabSz="948086" rtl="0" eaLnBrk="1" latinLnBrk="0" hangingPunct="1">
        <a:defRPr sz="1900" kern="1200">
          <a:solidFill>
            <a:schemeClr val="tx1"/>
          </a:solidFill>
          <a:latin typeface="+mn-lt"/>
          <a:ea typeface="+mn-ea"/>
          <a:cs typeface="+mn-cs"/>
        </a:defRPr>
      </a:lvl5pPr>
      <a:lvl6pPr marL="2370217" algn="l" defTabSz="948086" rtl="0" eaLnBrk="1" latinLnBrk="0" hangingPunct="1">
        <a:defRPr sz="1900" kern="1200">
          <a:solidFill>
            <a:schemeClr val="tx1"/>
          </a:solidFill>
          <a:latin typeface="+mn-lt"/>
          <a:ea typeface="+mn-ea"/>
          <a:cs typeface="+mn-cs"/>
        </a:defRPr>
      </a:lvl6pPr>
      <a:lvl7pPr marL="2844259" algn="l" defTabSz="948086" rtl="0" eaLnBrk="1" latinLnBrk="0" hangingPunct="1">
        <a:defRPr sz="1900" kern="1200">
          <a:solidFill>
            <a:schemeClr val="tx1"/>
          </a:solidFill>
          <a:latin typeface="+mn-lt"/>
          <a:ea typeface="+mn-ea"/>
          <a:cs typeface="+mn-cs"/>
        </a:defRPr>
      </a:lvl7pPr>
      <a:lvl8pPr marL="3318300" algn="l" defTabSz="948086" rtl="0" eaLnBrk="1" latinLnBrk="0" hangingPunct="1">
        <a:defRPr sz="1900" kern="1200">
          <a:solidFill>
            <a:schemeClr val="tx1"/>
          </a:solidFill>
          <a:latin typeface="+mn-lt"/>
          <a:ea typeface="+mn-ea"/>
          <a:cs typeface="+mn-cs"/>
        </a:defRPr>
      </a:lvl8pPr>
      <a:lvl9pPr marL="3792345" algn="l" defTabSz="948086" rtl="0" eaLnBrk="1" latinLnBrk="0" hangingPunct="1">
        <a:defRPr sz="19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Segnaposto numero diapositiva 5"/>
          <p:cNvSpPr>
            <a:spLocks noGrp="1"/>
          </p:cNvSpPr>
          <p:nvPr>
            <p:ph type="sldNum" sz="quarter" idx="4"/>
          </p:nvPr>
        </p:nvSpPr>
        <p:spPr>
          <a:xfrm>
            <a:off x="11382518" y="6516775"/>
            <a:ext cx="526270" cy="341227"/>
          </a:xfrm>
          <a:prstGeom prst="rect">
            <a:avLst/>
          </a:prstGeom>
        </p:spPr>
        <p:txBody>
          <a:bodyPr lIns="92822" tIns="46410" rIns="92822" bIns="46410" anchor="t"/>
          <a:lstStyle>
            <a:lvl1pPr algn="r">
              <a:defRPr sz="1200" b="1">
                <a:solidFill>
                  <a:srgbClr val="0071B8"/>
                </a:solidFill>
                <a:latin typeface="+mj-lt"/>
              </a:defRPr>
            </a:lvl1pPr>
          </a:lstStyle>
          <a:p>
            <a:pPr defTabSz="914400" fontAlgn="base">
              <a:spcBef>
                <a:spcPct val="0"/>
              </a:spcBef>
              <a:spcAft>
                <a:spcPct val="0"/>
              </a:spcAft>
              <a:defRPr/>
            </a:pPr>
            <a:fld id="{89146267-9131-4727-815C-4B7A56D6E2CC}" type="slidenum">
              <a:rPr lang="it-IT" smtClean="0">
                <a:cs typeface="Arial" charset="0"/>
              </a:rPr>
              <a:pPr defTabSz="914400" fontAlgn="base">
                <a:spcBef>
                  <a:spcPct val="0"/>
                </a:spcBef>
                <a:spcAft>
                  <a:spcPct val="0"/>
                </a:spcAft>
                <a:defRPr/>
              </a:pPr>
              <a:t>‹#›</a:t>
            </a:fld>
            <a:endParaRPr lang="it-IT" dirty="0">
              <a:cs typeface="Arial" charset="0"/>
            </a:endParaRPr>
          </a:p>
        </p:txBody>
      </p:sp>
      <p:cxnSp>
        <p:nvCxnSpPr>
          <p:cNvPr id="16" name="Straight Connector 15"/>
          <p:cNvCxnSpPr/>
          <p:nvPr userDrawn="1"/>
        </p:nvCxnSpPr>
        <p:spPr>
          <a:xfrm>
            <a:off x="335535" y="663893"/>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335535" y="6539747"/>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userDrawn="1"/>
        </p:nvPicPr>
        <p:blipFill>
          <a:blip r:embed="rId14"/>
          <a:stretch>
            <a:fillRect/>
          </a:stretch>
        </p:blipFill>
        <p:spPr>
          <a:xfrm>
            <a:off x="431595" y="164637"/>
            <a:ext cx="1248789" cy="411885"/>
          </a:xfrm>
          <a:prstGeom prst="rect">
            <a:avLst/>
          </a:prstGeom>
        </p:spPr>
      </p:pic>
      <p:pic>
        <p:nvPicPr>
          <p:cNvPr id="8" name="Immagine 7"/>
          <p:cNvPicPr>
            <a:picLocks noChangeAspect="1"/>
          </p:cNvPicPr>
          <p:nvPr userDrawn="1"/>
        </p:nvPicPr>
        <p:blipFill rotWithShape="1">
          <a:blip r:embed="rId15" cstate="print">
            <a:extLst>
              <a:ext uri="{28A0092B-C50C-407E-A947-70E740481C1C}">
                <a14:useLocalDpi xmlns:a14="http://schemas.microsoft.com/office/drawing/2010/main" val="0"/>
              </a:ext>
            </a:extLst>
          </a:blip>
          <a:srcRect l="4993" t="19226" r="9639" b="16205"/>
          <a:stretch/>
        </p:blipFill>
        <p:spPr>
          <a:xfrm>
            <a:off x="10849861" y="102305"/>
            <a:ext cx="1003740" cy="536549"/>
          </a:xfrm>
          <a:prstGeom prst="rect">
            <a:avLst/>
          </a:prstGeom>
        </p:spPr>
      </p:pic>
      <p:sp>
        <p:nvSpPr>
          <p:cNvPr id="7" name="CasellaDiTesto 6"/>
          <p:cNvSpPr txBox="1"/>
          <p:nvPr userDrawn="1"/>
        </p:nvSpPr>
        <p:spPr bwMode="auto">
          <a:xfrm>
            <a:off x="3217355" y="6605542"/>
            <a:ext cx="6528459" cy="284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54" tIns="60977" rIns="121954" bIns="60977" rtlCol="0" anchor="b">
            <a:spAutoFit/>
          </a:bodyPr>
          <a:lstStyle/>
          <a:p>
            <a:pPr defTabSz="914400" fontAlgn="base">
              <a:lnSpc>
                <a:spcPct val="70000"/>
              </a:lnSpc>
              <a:spcBef>
                <a:spcPct val="0"/>
              </a:spcBef>
              <a:spcAft>
                <a:spcPct val="0"/>
              </a:spcAft>
            </a:pPr>
            <a:r>
              <a:rPr lang="it-IT" sz="1500" dirty="0" smtClean="0">
                <a:solidFill>
                  <a:srgbClr val="0D5C96"/>
                </a:solidFill>
                <a:latin typeface="Arial" charset="0"/>
                <a:cs typeface="Arial" charset="0"/>
              </a:rPr>
              <a:t>© Between - Riservato alle aziende aderenti – Non divulgabile all’esterno </a:t>
            </a:r>
          </a:p>
        </p:txBody>
      </p:sp>
    </p:spTree>
    <p:extLst>
      <p:ext uri="{BB962C8B-B14F-4D97-AF65-F5344CB8AC3E}">
        <p14:creationId xmlns:p14="http://schemas.microsoft.com/office/powerpoint/2010/main" val="565343439"/>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Lst>
  <p:timing>
    <p:tnLst>
      <p:par>
        <p:cTn id="1" dur="indefinite" restart="never" nodeType="tmRoot"/>
      </p:par>
    </p:tnLst>
  </p:timing>
  <p:hf hdr="0"/>
  <p:txStyles>
    <p:titleStyle>
      <a:lvl1pPr algn="ctr" defTabSz="948798" rtl="0" eaLnBrk="1" latinLnBrk="0" hangingPunct="1">
        <a:spcBef>
          <a:spcPct val="0"/>
        </a:spcBef>
        <a:buNone/>
        <a:defRPr sz="4500" kern="1200">
          <a:solidFill>
            <a:schemeClr val="tx1"/>
          </a:solidFill>
          <a:latin typeface="+mj-lt"/>
          <a:ea typeface="+mj-ea"/>
          <a:cs typeface="+mj-cs"/>
        </a:defRPr>
      </a:lvl1pPr>
    </p:titleStyle>
    <p:bodyStyle>
      <a:lvl1pPr marL="355799" indent="-355799" algn="l" defTabSz="948798"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70899" indent="-296500" algn="l" defTabSz="948798"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85998" indent="-237200" algn="l" defTabSz="948798"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60398" indent="-237200" algn="l" defTabSz="948798"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34796" indent="-237200" algn="l" defTabSz="948798"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09196" indent="-237200" algn="l" defTabSz="9487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083594" indent="-237200" algn="l" defTabSz="9487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57994" indent="-237200" algn="l" defTabSz="9487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32394" indent="-237200" algn="l" defTabSz="9487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it-IT"/>
      </a:defPPr>
      <a:lvl1pPr marL="0" algn="l" defTabSz="948798" rtl="0" eaLnBrk="1" latinLnBrk="0" hangingPunct="1">
        <a:defRPr sz="1900" kern="1200">
          <a:solidFill>
            <a:schemeClr val="tx1"/>
          </a:solidFill>
          <a:latin typeface="+mn-lt"/>
          <a:ea typeface="+mn-ea"/>
          <a:cs typeface="+mn-cs"/>
        </a:defRPr>
      </a:lvl1pPr>
      <a:lvl2pPr marL="474400" algn="l" defTabSz="948798" rtl="0" eaLnBrk="1" latinLnBrk="0" hangingPunct="1">
        <a:defRPr sz="1900" kern="1200">
          <a:solidFill>
            <a:schemeClr val="tx1"/>
          </a:solidFill>
          <a:latin typeface="+mn-lt"/>
          <a:ea typeface="+mn-ea"/>
          <a:cs typeface="+mn-cs"/>
        </a:defRPr>
      </a:lvl2pPr>
      <a:lvl3pPr marL="948798" algn="l" defTabSz="948798" rtl="0" eaLnBrk="1" latinLnBrk="0" hangingPunct="1">
        <a:defRPr sz="1900" kern="1200">
          <a:solidFill>
            <a:schemeClr val="tx1"/>
          </a:solidFill>
          <a:latin typeface="+mn-lt"/>
          <a:ea typeface="+mn-ea"/>
          <a:cs typeface="+mn-cs"/>
        </a:defRPr>
      </a:lvl3pPr>
      <a:lvl4pPr marL="1423198" algn="l" defTabSz="948798" rtl="0" eaLnBrk="1" latinLnBrk="0" hangingPunct="1">
        <a:defRPr sz="1900" kern="1200">
          <a:solidFill>
            <a:schemeClr val="tx1"/>
          </a:solidFill>
          <a:latin typeface="+mn-lt"/>
          <a:ea typeface="+mn-ea"/>
          <a:cs typeface="+mn-cs"/>
        </a:defRPr>
      </a:lvl4pPr>
      <a:lvl5pPr marL="1897596" algn="l" defTabSz="948798" rtl="0" eaLnBrk="1" latinLnBrk="0" hangingPunct="1">
        <a:defRPr sz="1900" kern="1200">
          <a:solidFill>
            <a:schemeClr val="tx1"/>
          </a:solidFill>
          <a:latin typeface="+mn-lt"/>
          <a:ea typeface="+mn-ea"/>
          <a:cs typeface="+mn-cs"/>
        </a:defRPr>
      </a:lvl5pPr>
      <a:lvl6pPr marL="2371996" algn="l" defTabSz="948798" rtl="0" eaLnBrk="1" latinLnBrk="0" hangingPunct="1">
        <a:defRPr sz="1900" kern="1200">
          <a:solidFill>
            <a:schemeClr val="tx1"/>
          </a:solidFill>
          <a:latin typeface="+mn-lt"/>
          <a:ea typeface="+mn-ea"/>
          <a:cs typeface="+mn-cs"/>
        </a:defRPr>
      </a:lvl6pPr>
      <a:lvl7pPr marL="2846396" algn="l" defTabSz="948798" rtl="0" eaLnBrk="1" latinLnBrk="0" hangingPunct="1">
        <a:defRPr sz="1900" kern="1200">
          <a:solidFill>
            <a:schemeClr val="tx1"/>
          </a:solidFill>
          <a:latin typeface="+mn-lt"/>
          <a:ea typeface="+mn-ea"/>
          <a:cs typeface="+mn-cs"/>
        </a:defRPr>
      </a:lvl7pPr>
      <a:lvl8pPr marL="3320794" algn="l" defTabSz="948798" rtl="0" eaLnBrk="1" latinLnBrk="0" hangingPunct="1">
        <a:defRPr sz="1900" kern="1200">
          <a:solidFill>
            <a:schemeClr val="tx1"/>
          </a:solidFill>
          <a:latin typeface="+mn-lt"/>
          <a:ea typeface="+mn-ea"/>
          <a:cs typeface="+mn-cs"/>
        </a:defRPr>
      </a:lvl8pPr>
      <a:lvl9pPr marL="3795194" algn="l" defTabSz="948798"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9" y="201600"/>
            <a:ext cx="10978515"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919" y="1425600"/>
            <a:ext cx="10978515" cy="4698000"/>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3453003" y="6422400"/>
            <a:ext cx="4581585" cy="201600"/>
          </a:xfrm>
          <a:prstGeom prst="rect">
            <a:avLst/>
          </a:prstGeom>
        </p:spPr>
        <p:txBody>
          <a:bodyPr vert="horz" lIns="0" tIns="0" rIns="0" bIns="0" rtlCol="0" anchor="t" anchorCtr="0">
            <a:noAutofit/>
          </a:bodyPr>
          <a:lstStyle>
            <a:lvl1pPr algn="l">
              <a:defRPr sz="1100">
                <a:solidFill>
                  <a:schemeClr val="bg1"/>
                </a:solidFill>
              </a:defRPr>
            </a:lvl1pPr>
          </a:lstStyle>
          <a:p>
            <a:r>
              <a:rPr lang="en-GB" dirty="0" smtClean="0"/>
              <a:t>Presentation title</a:t>
            </a:r>
            <a:endParaRPr lang="en-GB" dirty="0"/>
          </a:p>
        </p:txBody>
      </p:sp>
      <p:sp>
        <p:nvSpPr>
          <p:cNvPr id="7" name="TextBox 6"/>
          <p:cNvSpPr txBox="1"/>
          <p:nvPr/>
        </p:nvSpPr>
        <p:spPr>
          <a:xfrm>
            <a:off x="609918" y="6422400"/>
            <a:ext cx="960500" cy="198000"/>
          </a:xfrm>
          <a:prstGeom prst="rect">
            <a:avLst/>
          </a:prstGeom>
          <a:noFill/>
        </p:spPr>
        <p:txBody>
          <a:bodyPr wrap="square" lIns="0" tIns="0" rIns="0" bIns="0" rtlCol="0">
            <a:noAutofit/>
          </a:bodyPr>
          <a:lstStyle/>
          <a:p>
            <a:r>
              <a:rPr lang="en-GB" sz="1100" dirty="0" smtClean="0">
                <a:solidFill>
                  <a:schemeClr val="bg1"/>
                </a:solidFill>
              </a:rPr>
              <a:t>Page </a:t>
            </a:r>
            <a:fld id="{9AE4D82F-B047-469B-AC52-A46321747EAF}" type="slidenum">
              <a:rPr lang="en-GB" sz="1100" smtClean="0">
                <a:solidFill>
                  <a:schemeClr val="bg1"/>
                </a:solidFill>
              </a:rPr>
              <a:pPr/>
              <a:t>‹#›</a:t>
            </a:fld>
            <a:endParaRPr lang="en-GB" sz="1100" dirty="0">
              <a:solidFill>
                <a:schemeClr val="bg1"/>
              </a:solidFill>
            </a:endParaRPr>
          </a:p>
        </p:txBody>
      </p:sp>
      <p:grpSp>
        <p:nvGrpSpPr>
          <p:cNvPr id="8" name="Group 7"/>
          <p:cNvGrpSpPr/>
          <p:nvPr/>
        </p:nvGrpSpPr>
        <p:grpSpPr bwMode="black">
          <a:xfrm>
            <a:off x="11259841" y="6450025"/>
            <a:ext cx="338137" cy="204787"/>
            <a:chOff x="8348663" y="6450013"/>
            <a:chExt cx="338137" cy="204787"/>
          </a:xfrm>
          <a:solidFill>
            <a:srgbClr val="FFFFFF"/>
          </a:solidFill>
        </p:grpSpPr>
        <p:sp>
          <p:nvSpPr>
            <p:cNvPr id="10" name="Freeform 9"/>
            <p:cNvSpPr>
              <a:spLocks/>
            </p:cNvSpPr>
            <p:nvPr userDrawn="1"/>
          </p:nvSpPr>
          <p:spPr bwMode="black">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Freeform 10"/>
            <p:cNvSpPr>
              <a:spLocks/>
            </p:cNvSpPr>
            <p:nvPr userDrawn="1"/>
          </p:nvSpPr>
          <p:spPr bwMode="black">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90" r:id="rId9"/>
    <p:sldLayoutId id="2147483691" r:id="rId10"/>
    <p:sldLayoutId id="2147483692" r:id="rId11"/>
    <p:sldLayoutId id="2147483693" r:id="rId12"/>
  </p:sldLayoutIdLst>
  <p:hf sldNum="0" hdr="0" dt="0"/>
  <p:txStyles>
    <p:titleStyle>
      <a:lvl1pPr algn="l" defTabSz="909267" rtl="0" eaLnBrk="1" latinLnBrk="0" hangingPunct="1">
        <a:lnSpc>
          <a:spcPct val="85000"/>
        </a:lnSpc>
        <a:spcBef>
          <a:spcPct val="0"/>
        </a:spcBef>
        <a:buNone/>
        <a:defRPr sz="2900" b="1" kern="1200">
          <a:solidFill>
            <a:schemeClr val="bg1"/>
          </a:solidFill>
          <a:latin typeface="Arial" pitchFamily="34" charset="0"/>
          <a:ea typeface="+mj-ea"/>
          <a:cs typeface="Arial" pitchFamily="34" charset="0"/>
        </a:defRPr>
      </a:lvl1pPr>
    </p:titleStyle>
    <p:bodyStyle>
      <a:lvl1pPr marL="340978" indent="-340978" algn="l" defTabSz="909267"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5645" indent="-352033" algn="l" defTabSz="909267"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1859" indent="-352033" algn="l" defTabSz="909267" rtl="0" eaLnBrk="1" latinLnBrk="0" hangingPunct="1">
        <a:spcBef>
          <a:spcPct val="20000"/>
        </a:spcBef>
        <a:buClr>
          <a:schemeClr val="accent2"/>
        </a:buClr>
        <a:buSzPct val="70000"/>
        <a:buFont typeface="Arial" pitchFamily="34" charset="0"/>
        <a:buChar char="►"/>
        <a:defRPr sz="1700" kern="1200">
          <a:solidFill>
            <a:schemeClr val="bg1"/>
          </a:solidFill>
          <a:latin typeface="+mn-lt"/>
          <a:ea typeface="+mn-ea"/>
          <a:cs typeface="+mn-cs"/>
        </a:defRPr>
      </a:lvl3pPr>
      <a:lvl4pPr marL="1425461" indent="-353619" algn="l" defTabSz="909267"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77485" indent="-352033" algn="l" defTabSz="909267"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00479" indent="-227339" algn="l" defTabSz="9092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5111" indent="-227339" algn="l" defTabSz="9092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09748" indent="-227339" algn="l" defTabSz="9092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4381" indent="-227339" algn="l" defTabSz="9092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09267" rtl="0" eaLnBrk="1" latinLnBrk="0" hangingPunct="1">
        <a:defRPr sz="1700" kern="1200">
          <a:solidFill>
            <a:schemeClr val="tx1"/>
          </a:solidFill>
          <a:latin typeface="+mn-lt"/>
          <a:ea typeface="+mn-ea"/>
          <a:cs typeface="+mn-cs"/>
        </a:defRPr>
      </a:lvl1pPr>
      <a:lvl2pPr marL="454644" algn="l" defTabSz="909267" rtl="0" eaLnBrk="1" latinLnBrk="0" hangingPunct="1">
        <a:defRPr sz="1700" kern="1200">
          <a:solidFill>
            <a:schemeClr val="tx1"/>
          </a:solidFill>
          <a:latin typeface="+mn-lt"/>
          <a:ea typeface="+mn-ea"/>
          <a:cs typeface="+mn-cs"/>
        </a:defRPr>
      </a:lvl2pPr>
      <a:lvl3pPr marL="909267" algn="l" defTabSz="909267" rtl="0" eaLnBrk="1" latinLnBrk="0" hangingPunct="1">
        <a:defRPr sz="1700" kern="1200">
          <a:solidFill>
            <a:schemeClr val="tx1"/>
          </a:solidFill>
          <a:latin typeface="+mn-lt"/>
          <a:ea typeface="+mn-ea"/>
          <a:cs typeface="+mn-cs"/>
        </a:defRPr>
      </a:lvl3pPr>
      <a:lvl4pPr marL="1363891" algn="l" defTabSz="909267" rtl="0" eaLnBrk="1" latinLnBrk="0" hangingPunct="1">
        <a:defRPr sz="1700" kern="1200">
          <a:solidFill>
            <a:schemeClr val="tx1"/>
          </a:solidFill>
          <a:latin typeface="+mn-lt"/>
          <a:ea typeface="+mn-ea"/>
          <a:cs typeface="+mn-cs"/>
        </a:defRPr>
      </a:lvl4pPr>
      <a:lvl5pPr marL="1818536" algn="l" defTabSz="909267" rtl="0" eaLnBrk="1" latinLnBrk="0" hangingPunct="1">
        <a:defRPr sz="1700" kern="1200">
          <a:solidFill>
            <a:schemeClr val="tx1"/>
          </a:solidFill>
          <a:latin typeface="+mn-lt"/>
          <a:ea typeface="+mn-ea"/>
          <a:cs typeface="+mn-cs"/>
        </a:defRPr>
      </a:lvl5pPr>
      <a:lvl6pPr marL="2273172" algn="l" defTabSz="909267" rtl="0" eaLnBrk="1" latinLnBrk="0" hangingPunct="1">
        <a:defRPr sz="1700" kern="1200">
          <a:solidFill>
            <a:schemeClr val="tx1"/>
          </a:solidFill>
          <a:latin typeface="+mn-lt"/>
          <a:ea typeface="+mn-ea"/>
          <a:cs typeface="+mn-cs"/>
        </a:defRPr>
      </a:lvl6pPr>
      <a:lvl7pPr marL="2727795" algn="l" defTabSz="909267" rtl="0" eaLnBrk="1" latinLnBrk="0" hangingPunct="1">
        <a:defRPr sz="1700" kern="1200">
          <a:solidFill>
            <a:schemeClr val="tx1"/>
          </a:solidFill>
          <a:latin typeface="+mn-lt"/>
          <a:ea typeface="+mn-ea"/>
          <a:cs typeface="+mn-cs"/>
        </a:defRPr>
      </a:lvl7pPr>
      <a:lvl8pPr marL="3182430" algn="l" defTabSz="909267" rtl="0" eaLnBrk="1" latinLnBrk="0" hangingPunct="1">
        <a:defRPr sz="1700" kern="1200">
          <a:solidFill>
            <a:schemeClr val="tx1"/>
          </a:solidFill>
          <a:latin typeface="+mn-lt"/>
          <a:ea typeface="+mn-ea"/>
          <a:cs typeface="+mn-cs"/>
        </a:defRPr>
      </a:lvl8pPr>
      <a:lvl9pPr marL="3637065" algn="l" defTabSz="909267"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9" y="201600"/>
            <a:ext cx="10978515"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919" y="1425600"/>
            <a:ext cx="10978515" cy="4698000"/>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3453003" y="6422400"/>
            <a:ext cx="4581585" cy="201600"/>
          </a:xfrm>
          <a:prstGeom prst="rect">
            <a:avLst/>
          </a:prstGeom>
        </p:spPr>
        <p:txBody>
          <a:bodyPr vert="horz" lIns="0" tIns="0" rIns="0" bIns="0" rtlCol="0" anchor="t" anchorCtr="0">
            <a:noAutofit/>
          </a:bodyPr>
          <a:lstStyle>
            <a:lvl1pPr algn="l">
              <a:defRPr sz="1100">
                <a:solidFill>
                  <a:schemeClr val="bg1"/>
                </a:solidFill>
              </a:defRPr>
            </a:lvl1pPr>
          </a:lstStyle>
          <a:p>
            <a:r>
              <a:rPr lang="en-GB" dirty="0" smtClean="0"/>
              <a:t>Presentation title</a:t>
            </a:r>
            <a:endParaRPr lang="en-GB" dirty="0"/>
          </a:p>
        </p:txBody>
      </p:sp>
      <p:sp>
        <p:nvSpPr>
          <p:cNvPr id="7" name="TextBox 6"/>
          <p:cNvSpPr txBox="1"/>
          <p:nvPr/>
        </p:nvSpPr>
        <p:spPr>
          <a:xfrm>
            <a:off x="609918" y="6422400"/>
            <a:ext cx="960500" cy="198000"/>
          </a:xfrm>
          <a:prstGeom prst="rect">
            <a:avLst/>
          </a:prstGeom>
          <a:noFill/>
        </p:spPr>
        <p:txBody>
          <a:bodyPr wrap="square" lIns="0" tIns="0" rIns="0" bIns="0" rtlCol="0">
            <a:noAutofit/>
          </a:bodyPr>
          <a:lstStyle/>
          <a:p>
            <a:r>
              <a:rPr lang="en-GB" sz="1100" dirty="0" smtClean="0">
                <a:solidFill>
                  <a:schemeClr val="bg1"/>
                </a:solidFill>
              </a:rPr>
              <a:t>Page </a:t>
            </a:r>
            <a:fld id="{9AE4D82F-B047-469B-AC52-A46321747EAF}" type="slidenum">
              <a:rPr lang="en-GB" sz="1100" smtClean="0">
                <a:solidFill>
                  <a:schemeClr val="bg1"/>
                </a:solidFill>
              </a:rPr>
              <a:pPr/>
              <a:t>‹#›</a:t>
            </a:fld>
            <a:endParaRPr lang="en-GB" sz="1100" dirty="0">
              <a:solidFill>
                <a:schemeClr val="bg1"/>
              </a:solidFill>
            </a:endParaRPr>
          </a:p>
        </p:txBody>
      </p:sp>
      <p:grpSp>
        <p:nvGrpSpPr>
          <p:cNvPr id="8" name="Group 7"/>
          <p:cNvGrpSpPr/>
          <p:nvPr/>
        </p:nvGrpSpPr>
        <p:grpSpPr bwMode="black">
          <a:xfrm>
            <a:off x="11259841" y="6450025"/>
            <a:ext cx="338137" cy="204787"/>
            <a:chOff x="8348663" y="6450013"/>
            <a:chExt cx="338137" cy="204787"/>
          </a:xfrm>
          <a:solidFill>
            <a:srgbClr val="FFFFFF"/>
          </a:solidFill>
        </p:grpSpPr>
        <p:sp>
          <p:nvSpPr>
            <p:cNvPr id="10" name="Freeform 9"/>
            <p:cNvSpPr>
              <a:spLocks/>
            </p:cNvSpPr>
            <p:nvPr userDrawn="1"/>
          </p:nvSpPr>
          <p:spPr bwMode="black">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Freeform 10"/>
            <p:cNvSpPr>
              <a:spLocks/>
            </p:cNvSpPr>
            <p:nvPr userDrawn="1"/>
          </p:nvSpPr>
          <p:spPr bwMode="black">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4" r:id="rId9"/>
    <p:sldLayoutId id="2147483705" r:id="rId10"/>
    <p:sldLayoutId id="2147483706" r:id="rId11"/>
    <p:sldLayoutId id="2147483707" r:id="rId12"/>
  </p:sldLayoutIdLst>
  <p:hf sldNum="0" hdr="0" dt="0"/>
  <p:txStyles>
    <p:titleStyle>
      <a:lvl1pPr algn="l" defTabSz="909267" rtl="0" eaLnBrk="1" latinLnBrk="0" hangingPunct="1">
        <a:lnSpc>
          <a:spcPct val="85000"/>
        </a:lnSpc>
        <a:spcBef>
          <a:spcPct val="0"/>
        </a:spcBef>
        <a:buNone/>
        <a:defRPr sz="2900" b="1" kern="1200">
          <a:solidFill>
            <a:schemeClr val="bg1"/>
          </a:solidFill>
          <a:latin typeface="Arial" pitchFamily="34" charset="0"/>
          <a:ea typeface="+mj-ea"/>
          <a:cs typeface="Arial" pitchFamily="34" charset="0"/>
        </a:defRPr>
      </a:lvl1pPr>
    </p:titleStyle>
    <p:bodyStyle>
      <a:lvl1pPr marL="340978" indent="-340978" algn="l" defTabSz="909267"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5645" indent="-352033" algn="l" defTabSz="909267"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1859" indent="-352033" algn="l" defTabSz="909267" rtl="0" eaLnBrk="1" latinLnBrk="0" hangingPunct="1">
        <a:spcBef>
          <a:spcPct val="20000"/>
        </a:spcBef>
        <a:buClr>
          <a:schemeClr val="accent2"/>
        </a:buClr>
        <a:buSzPct val="70000"/>
        <a:buFont typeface="Arial" pitchFamily="34" charset="0"/>
        <a:buChar char="►"/>
        <a:defRPr sz="1700" kern="1200">
          <a:solidFill>
            <a:schemeClr val="bg1"/>
          </a:solidFill>
          <a:latin typeface="+mn-lt"/>
          <a:ea typeface="+mn-ea"/>
          <a:cs typeface="+mn-cs"/>
        </a:defRPr>
      </a:lvl3pPr>
      <a:lvl4pPr marL="1425461" indent="-353619" algn="l" defTabSz="909267"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77485" indent="-352033" algn="l" defTabSz="909267"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00479" indent="-227339" algn="l" defTabSz="9092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5111" indent="-227339" algn="l" defTabSz="9092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09748" indent="-227339" algn="l" defTabSz="9092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4381" indent="-227339" algn="l" defTabSz="9092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09267" rtl="0" eaLnBrk="1" latinLnBrk="0" hangingPunct="1">
        <a:defRPr sz="1700" kern="1200">
          <a:solidFill>
            <a:schemeClr val="tx1"/>
          </a:solidFill>
          <a:latin typeface="+mn-lt"/>
          <a:ea typeface="+mn-ea"/>
          <a:cs typeface="+mn-cs"/>
        </a:defRPr>
      </a:lvl1pPr>
      <a:lvl2pPr marL="454644" algn="l" defTabSz="909267" rtl="0" eaLnBrk="1" latinLnBrk="0" hangingPunct="1">
        <a:defRPr sz="1700" kern="1200">
          <a:solidFill>
            <a:schemeClr val="tx1"/>
          </a:solidFill>
          <a:latin typeface="+mn-lt"/>
          <a:ea typeface="+mn-ea"/>
          <a:cs typeface="+mn-cs"/>
        </a:defRPr>
      </a:lvl2pPr>
      <a:lvl3pPr marL="909267" algn="l" defTabSz="909267" rtl="0" eaLnBrk="1" latinLnBrk="0" hangingPunct="1">
        <a:defRPr sz="1700" kern="1200">
          <a:solidFill>
            <a:schemeClr val="tx1"/>
          </a:solidFill>
          <a:latin typeface="+mn-lt"/>
          <a:ea typeface="+mn-ea"/>
          <a:cs typeface="+mn-cs"/>
        </a:defRPr>
      </a:lvl3pPr>
      <a:lvl4pPr marL="1363891" algn="l" defTabSz="909267" rtl="0" eaLnBrk="1" latinLnBrk="0" hangingPunct="1">
        <a:defRPr sz="1700" kern="1200">
          <a:solidFill>
            <a:schemeClr val="tx1"/>
          </a:solidFill>
          <a:latin typeface="+mn-lt"/>
          <a:ea typeface="+mn-ea"/>
          <a:cs typeface="+mn-cs"/>
        </a:defRPr>
      </a:lvl4pPr>
      <a:lvl5pPr marL="1818536" algn="l" defTabSz="909267" rtl="0" eaLnBrk="1" latinLnBrk="0" hangingPunct="1">
        <a:defRPr sz="1700" kern="1200">
          <a:solidFill>
            <a:schemeClr val="tx1"/>
          </a:solidFill>
          <a:latin typeface="+mn-lt"/>
          <a:ea typeface="+mn-ea"/>
          <a:cs typeface="+mn-cs"/>
        </a:defRPr>
      </a:lvl5pPr>
      <a:lvl6pPr marL="2273172" algn="l" defTabSz="909267" rtl="0" eaLnBrk="1" latinLnBrk="0" hangingPunct="1">
        <a:defRPr sz="1700" kern="1200">
          <a:solidFill>
            <a:schemeClr val="tx1"/>
          </a:solidFill>
          <a:latin typeface="+mn-lt"/>
          <a:ea typeface="+mn-ea"/>
          <a:cs typeface="+mn-cs"/>
        </a:defRPr>
      </a:lvl6pPr>
      <a:lvl7pPr marL="2727795" algn="l" defTabSz="909267" rtl="0" eaLnBrk="1" latinLnBrk="0" hangingPunct="1">
        <a:defRPr sz="1700" kern="1200">
          <a:solidFill>
            <a:schemeClr val="tx1"/>
          </a:solidFill>
          <a:latin typeface="+mn-lt"/>
          <a:ea typeface="+mn-ea"/>
          <a:cs typeface="+mn-cs"/>
        </a:defRPr>
      </a:lvl7pPr>
      <a:lvl8pPr marL="3182430" algn="l" defTabSz="909267" rtl="0" eaLnBrk="1" latinLnBrk="0" hangingPunct="1">
        <a:defRPr sz="1700" kern="1200">
          <a:solidFill>
            <a:schemeClr val="tx1"/>
          </a:solidFill>
          <a:latin typeface="+mn-lt"/>
          <a:ea typeface="+mn-ea"/>
          <a:cs typeface="+mn-cs"/>
        </a:defRPr>
      </a:lvl8pPr>
      <a:lvl9pPr marL="3637065" algn="l" defTabSz="909267" rtl="0" eaLnBrk="1" latinLnBrk="0" hangingPunct="1">
        <a:defRPr sz="1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Segnaposto numero diapositiva 5"/>
          <p:cNvSpPr>
            <a:spLocks noGrp="1"/>
          </p:cNvSpPr>
          <p:nvPr>
            <p:ph type="sldNum" sz="quarter" idx="4"/>
          </p:nvPr>
        </p:nvSpPr>
        <p:spPr>
          <a:xfrm>
            <a:off x="11382521" y="6516789"/>
            <a:ext cx="526271" cy="341227"/>
          </a:xfrm>
          <a:prstGeom prst="rect">
            <a:avLst/>
          </a:prstGeom>
        </p:spPr>
        <p:txBody>
          <a:bodyPr lIns="92284" tIns="46141" rIns="92284" bIns="46141" anchor="t"/>
          <a:lstStyle>
            <a:lvl1pPr algn="r">
              <a:defRPr sz="1200" b="1">
                <a:solidFill>
                  <a:srgbClr val="0071B8"/>
                </a:solidFill>
                <a:latin typeface="+mj-lt"/>
              </a:defRPr>
            </a:lvl1pPr>
          </a:lstStyle>
          <a:p>
            <a:pPr fontAlgn="base">
              <a:spcBef>
                <a:spcPct val="0"/>
              </a:spcBef>
              <a:spcAft>
                <a:spcPct val="0"/>
              </a:spcAft>
              <a:defRPr/>
            </a:pPr>
            <a:fld id="{89146267-9131-4727-815C-4B7A56D6E2CC}" type="slidenum">
              <a:rPr lang="it-IT" smtClean="0">
                <a:cs typeface="Arial" charset="0"/>
              </a:rPr>
              <a:pPr fontAlgn="base">
                <a:spcBef>
                  <a:spcPct val="0"/>
                </a:spcBef>
                <a:spcAft>
                  <a:spcPct val="0"/>
                </a:spcAft>
                <a:defRPr/>
              </a:pPr>
              <a:t>‹#›</a:t>
            </a:fld>
            <a:endParaRPr lang="it-IT" dirty="0">
              <a:cs typeface="Arial" charset="0"/>
            </a:endParaRPr>
          </a:p>
        </p:txBody>
      </p:sp>
      <p:cxnSp>
        <p:nvCxnSpPr>
          <p:cNvPr id="18" name="Straight Connector 17"/>
          <p:cNvCxnSpPr/>
          <p:nvPr userDrawn="1"/>
        </p:nvCxnSpPr>
        <p:spPr>
          <a:xfrm>
            <a:off x="335540" y="663893"/>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335540" y="6539747"/>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5"/>
          <a:stretch>
            <a:fillRect/>
          </a:stretch>
        </p:blipFill>
        <p:spPr>
          <a:xfrm>
            <a:off x="431598" y="164645"/>
            <a:ext cx="1248789" cy="411885"/>
          </a:xfrm>
          <a:prstGeom prst="rect">
            <a:avLst/>
          </a:prstGeom>
        </p:spPr>
      </p:pic>
      <p:pic>
        <p:nvPicPr>
          <p:cNvPr id="11" name="Immagine 10"/>
          <p:cNvPicPr>
            <a:picLocks noChangeAspect="1"/>
          </p:cNvPicPr>
          <p:nvPr userDrawn="1"/>
        </p:nvPicPr>
        <p:blipFill rotWithShape="1">
          <a:blip r:embed="rId6" cstate="print">
            <a:extLst>
              <a:ext uri="{28A0092B-C50C-407E-A947-70E740481C1C}">
                <a14:useLocalDpi xmlns:a14="http://schemas.microsoft.com/office/drawing/2010/main" val="0"/>
              </a:ext>
            </a:extLst>
          </a:blip>
          <a:srcRect l="4993" t="19226" r="9639" b="16205"/>
          <a:stretch/>
        </p:blipFill>
        <p:spPr>
          <a:xfrm>
            <a:off x="10849865" y="102308"/>
            <a:ext cx="1003741" cy="536549"/>
          </a:xfrm>
          <a:prstGeom prst="rect">
            <a:avLst/>
          </a:prstGeom>
        </p:spPr>
      </p:pic>
      <p:sp>
        <p:nvSpPr>
          <p:cNvPr id="7" name="CasellaDiTesto 6"/>
          <p:cNvSpPr txBox="1"/>
          <p:nvPr userDrawn="1"/>
        </p:nvSpPr>
        <p:spPr bwMode="auto">
          <a:xfrm>
            <a:off x="3217362" y="6605820"/>
            <a:ext cx="6527946" cy="284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237" tIns="60618" rIns="121237" bIns="60618" rtlCol="0" anchor="b">
            <a:spAutoFit/>
          </a:bodyPr>
          <a:lstStyle/>
          <a:p>
            <a:pPr fontAlgn="base">
              <a:lnSpc>
                <a:spcPct val="70000"/>
              </a:lnSpc>
              <a:spcBef>
                <a:spcPct val="0"/>
              </a:spcBef>
              <a:spcAft>
                <a:spcPct val="0"/>
              </a:spcAft>
            </a:pPr>
            <a:r>
              <a:rPr lang="it-IT" sz="1500" dirty="0" smtClean="0">
                <a:solidFill>
                  <a:srgbClr val="0D5C96"/>
                </a:solidFill>
                <a:latin typeface="Arial" charset="0"/>
                <a:cs typeface="Arial" charset="0"/>
              </a:rPr>
              <a:t>© Between - Riservato alle aziende aderenti – Non divulgabile all’esterno </a:t>
            </a:r>
          </a:p>
        </p:txBody>
      </p:sp>
    </p:spTree>
    <p:extLst>
      <p:ext uri="{BB962C8B-B14F-4D97-AF65-F5344CB8AC3E}">
        <p14:creationId xmlns:p14="http://schemas.microsoft.com/office/powerpoint/2010/main" val="241538168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Lst>
  <p:timing>
    <p:tnLst>
      <p:par>
        <p:cTn id="1" dur="indefinite" restart="never" nodeType="tmRoot"/>
      </p:par>
    </p:tnLst>
  </p:timing>
  <p:hf hdr="0"/>
  <p:txStyles>
    <p:titleStyle>
      <a:lvl1pPr algn="ctr" defTabSz="1018812" rtl="0" eaLnBrk="0" fontAlgn="base" hangingPunct="0">
        <a:spcBef>
          <a:spcPct val="0"/>
        </a:spcBef>
        <a:spcAft>
          <a:spcPct val="0"/>
        </a:spcAft>
        <a:defRPr sz="4900" kern="1200">
          <a:solidFill>
            <a:schemeClr val="tx1"/>
          </a:solidFill>
          <a:latin typeface="+mj-lt"/>
          <a:ea typeface="+mj-ea"/>
          <a:cs typeface="+mj-cs"/>
        </a:defRPr>
      </a:lvl1pPr>
      <a:lvl2pPr algn="ctr" defTabSz="1018812" rtl="0" eaLnBrk="0" fontAlgn="base" hangingPunct="0">
        <a:spcBef>
          <a:spcPct val="0"/>
        </a:spcBef>
        <a:spcAft>
          <a:spcPct val="0"/>
        </a:spcAft>
        <a:defRPr sz="4900">
          <a:solidFill>
            <a:schemeClr val="tx1"/>
          </a:solidFill>
          <a:latin typeface="Calibri" pitchFamily="34" charset="0"/>
        </a:defRPr>
      </a:lvl2pPr>
      <a:lvl3pPr algn="ctr" defTabSz="1018812" rtl="0" eaLnBrk="0" fontAlgn="base" hangingPunct="0">
        <a:spcBef>
          <a:spcPct val="0"/>
        </a:spcBef>
        <a:spcAft>
          <a:spcPct val="0"/>
        </a:spcAft>
        <a:defRPr sz="4900">
          <a:solidFill>
            <a:schemeClr val="tx1"/>
          </a:solidFill>
          <a:latin typeface="Calibri" pitchFamily="34" charset="0"/>
        </a:defRPr>
      </a:lvl3pPr>
      <a:lvl4pPr algn="ctr" defTabSz="1018812" rtl="0" eaLnBrk="0" fontAlgn="base" hangingPunct="0">
        <a:spcBef>
          <a:spcPct val="0"/>
        </a:spcBef>
        <a:spcAft>
          <a:spcPct val="0"/>
        </a:spcAft>
        <a:defRPr sz="4900">
          <a:solidFill>
            <a:schemeClr val="tx1"/>
          </a:solidFill>
          <a:latin typeface="Calibri" pitchFamily="34" charset="0"/>
        </a:defRPr>
      </a:lvl4pPr>
      <a:lvl5pPr algn="ctr" defTabSz="1018812" rtl="0" eaLnBrk="0" fontAlgn="base" hangingPunct="0">
        <a:spcBef>
          <a:spcPct val="0"/>
        </a:spcBef>
        <a:spcAft>
          <a:spcPct val="0"/>
        </a:spcAft>
        <a:defRPr sz="4900">
          <a:solidFill>
            <a:schemeClr val="tx1"/>
          </a:solidFill>
          <a:latin typeface="Calibri" pitchFamily="34" charset="0"/>
        </a:defRPr>
      </a:lvl5pPr>
      <a:lvl6pPr marL="471708" algn="ctr" rtl="0" fontAlgn="base">
        <a:spcBef>
          <a:spcPct val="0"/>
        </a:spcBef>
        <a:spcAft>
          <a:spcPct val="0"/>
        </a:spcAft>
        <a:defRPr sz="4500">
          <a:solidFill>
            <a:schemeClr val="tx1"/>
          </a:solidFill>
          <a:latin typeface="Calibri" pitchFamily="34" charset="0"/>
        </a:defRPr>
      </a:lvl6pPr>
      <a:lvl7pPr marL="943471" algn="ctr" rtl="0" fontAlgn="base">
        <a:spcBef>
          <a:spcPct val="0"/>
        </a:spcBef>
        <a:spcAft>
          <a:spcPct val="0"/>
        </a:spcAft>
        <a:defRPr sz="4500">
          <a:solidFill>
            <a:schemeClr val="tx1"/>
          </a:solidFill>
          <a:latin typeface="Calibri" pitchFamily="34" charset="0"/>
        </a:defRPr>
      </a:lvl7pPr>
      <a:lvl8pPr marL="1415209" algn="ctr" rtl="0" fontAlgn="base">
        <a:spcBef>
          <a:spcPct val="0"/>
        </a:spcBef>
        <a:spcAft>
          <a:spcPct val="0"/>
        </a:spcAft>
        <a:defRPr sz="4500">
          <a:solidFill>
            <a:schemeClr val="tx1"/>
          </a:solidFill>
          <a:latin typeface="Calibri" pitchFamily="34" charset="0"/>
        </a:defRPr>
      </a:lvl8pPr>
      <a:lvl9pPr marL="1886947" algn="ctr" rtl="0" fontAlgn="base">
        <a:spcBef>
          <a:spcPct val="0"/>
        </a:spcBef>
        <a:spcAft>
          <a:spcPct val="0"/>
        </a:spcAft>
        <a:defRPr sz="4500">
          <a:solidFill>
            <a:schemeClr val="tx1"/>
          </a:solidFill>
          <a:latin typeface="Calibri" pitchFamily="34" charset="0"/>
        </a:defRPr>
      </a:lvl9pPr>
    </p:titleStyle>
    <p:bodyStyle>
      <a:lvl1pPr marL="383289" indent="-383289" algn="l" defTabSz="1018812" rtl="0" eaLnBrk="0" fontAlgn="base" hangingPunct="0">
        <a:spcBef>
          <a:spcPct val="20000"/>
        </a:spcBef>
        <a:spcAft>
          <a:spcPct val="0"/>
        </a:spcAft>
        <a:buFont typeface="Arial" charset="0"/>
        <a:buChar char="•"/>
        <a:defRPr sz="3500" kern="1200">
          <a:solidFill>
            <a:schemeClr val="tx1"/>
          </a:solidFill>
          <a:latin typeface="+mn-lt"/>
          <a:ea typeface="+mn-ea"/>
          <a:cs typeface="+mn-cs"/>
        </a:defRPr>
      </a:lvl1pPr>
      <a:lvl2pPr marL="828812" indent="-321054" algn="l" defTabSz="1018812" rtl="0" eaLnBrk="0" fontAlgn="base" hangingPunct="0">
        <a:spcBef>
          <a:spcPct val="20000"/>
        </a:spcBef>
        <a:spcAft>
          <a:spcPct val="0"/>
        </a:spcAft>
        <a:buFont typeface="Arial" charset="0"/>
        <a:buChar char="–"/>
        <a:defRPr sz="3100" kern="1200">
          <a:solidFill>
            <a:schemeClr val="tx1"/>
          </a:solidFill>
          <a:latin typeface="+mn-lt"/>
          <a:ea typeface="+mn-ea"/>
          <a:cs typeface="+mn-cs"/>
        </a:defRPr>
      </a:lvl2pPr>
      <a:lvl3pPr marL="1274337" indent="-255526" algn="l" defTabSz="1018812"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782109" indent="-255526" algn="l" defTabSz="1018812"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2293160" indent="-255526" algn="l" defTabSz="1018812" rtl="0" eaLnBrk="0" fontAlgn="base" hangingPunct="0">
        <a:spcBef>
          <a:spcPct val="20000"/>
        </a:spcBef>
        <a:spcAft>
          <a:spcPct val="0"/>
        </a:spcAft>
        <a:buFont typeface="Arial" charset="0"/>
        <a:buChar char="»"/>
        <a:defRPr sz="2300" kern="1200">
          <a:solidFill>
            <a:schemeClr val="tx1"/>
          </a:solidFill>
          <a:latin typeface="+mn-lt"/>
          <a:ea typeface="+mn-ea"/>
          <a:cs typeface="+mn-cs"/>
        </a:defRPr>
      </a:lvl5pPr>
      <a:lvl6pPr marL="2594544" indent="-235872" algn="l" defTabSz="943471"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066283" indent="-235872" algn="l" defTabSz="943471"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38022" indent="-235872" algn="l" defTabSz="943471"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09756" indent="-235872" algn="l" defTabSz="943471"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pt-BR"/>
      </a:defPPr>
      <a:lvl1pPr marL="0" algn="l" defTabSz="943471" rtl="0" eaLnBrk="1" latinLnBrk="0" hangingPunct="1">
        <a:defRPr sz="1900" kern="1200">
          <a:solidFill>
            <a:schemeClr val="tx1"/>
          </a:solidFill>
          <a:latin typeface="+mn-lt"/>
          <a:ea typeface="+mn-ea"/>
          <a:cs typeface="+mn-cs"/>
        </a:defRPr>
      </a:lvl1pPr>
      <a:lvl2pPr marL="471708" algn="l" defTabSz="943471" rtl="0" eaLnBrk="1" latinLnBrk="0" hangingPunct="1">
        <a:defRPr sz="1900" kern="1200">
          <a:solidFill>
            <a:schemeClr val="tx1"/>
          </a:solidFill>
          <a:latin typeface="+mn-lt"/>
          <a:ea typeface="+mn-ea"/>
          <a:cs typeface="+mn-cs"/>
        </a:defRPr>
      </a:lvl2pPr>
      <a:lvl3pPr marL="943471" algn="l" defTabSz="943471" rtl="0" eaLnBrk="1" latinLnBrk="0" hangingPunct="1">
        <a:defRPr sz="1900" kern="1200">
          <a:solidFill>
            <a:schemeClr val="tx1"/>
          </a:solidFill>
          <a:latin typeface="+mn-lt"/>
          <a:ea typeface="+mn-ea"/>
          <a:cs typeface="+mn-cs"/>
        </a:defRPr>
      </a:lvl3pPr>
      <a:lvl4pPr marL="1415209" algn="l" defTabSz="943471" rtl="0" eaLnBrk="1" latinLnBrk="0" hangingPunct="1">
        <a:defRPr sz="1900" kern="1200">
          <a:solidFill>
            <a:schemeClr val="tx1"/>
          </a:solidFill>
          <a:latin typeface="+mn-lt"/>
          <a:ea typeface="+mn-ea"/>
          <a:cs typeface="+mn-cs"/>
        </a:defRPr>
      </a:lvl4pPr>
      <a:lvl5pPr marL="1886947" algn="l" defTabSz="943471" rtl="0" eaLnBrk="1" latinLnBrk="0" hangingPunct="1">
        <a:defRPr sz="1900" kern="1200">
          <a:solidFill>
            <a:schemeClr val="tx1"/>
          </a:solidFill>
          <a:latin typeface="+mn-lt"/>
          <a:ea typeface="+mn-ea"/>
          <a:cs typeface="+mn-cs"/>
        </a:defRPr>
      </a:lvl5pPr>
      <a:lvl6pPr marL="2358676" algn="l" defTabSz="943471" rtl="0" eaLnBrk="1" latinLnBrk="0" hangingPunct="1">
        <a:defRPr sz="1900" kern="1200">
          <a:solidFill>
            <a:schemeClr val="tx1"/>
          </a:solidFill>
          <a:latin typeface="+mn-lt"/>
          <a:ea typeface="+mn-ea"/>
          <a:cs typeface="+mn-cs"/>
        </a:defRPr>
      </a:lvl6pPr>
      <a:lvl7pPr marL="2830411" algn="l" defTabSz="943471" rtl="0" eaLnBrk="1" latinLnBrk="0" hangingPunct="1">
        <a:defRPr sz="1900" kern="1200">
          <a:solidFill>
            <a:schemeClr val="tx1"/>
          </a:solidFill>
          <a:latin typeface="+mn-lt"/>
          <a:ea typeface="+mn-ea"/>
          <a:cs typeface="+mn-cs"/>
        </a:defRPr>
      </a:lvl7pPr>
      <a:lvl8pPr marL="3302148" algn="l" defTabSz="943471" rtl="0" eaLnBrk="1" latinLnBrk="0" hangingPunct="1">
        <a:defRPr sz="1900" kern="1200">
          <a:solidFill>
            <a:schemeClr val="tx1"/>
          </a:solidFill>
          <a:latin typeface="+mn-lt"/>
          <a:ea typeface="+mn-ea"/>
          <a:cs typeface="+mn-cs"/>
        </a:defRPr>
      </a:lvl8pPr>
      <a:lvl9pPr marL="3773888" algn="l" defTabSz="943471"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Segnaposto numero diapositiva 5"/>
          <p:cNvSpPr>
            <a:spLocks noGrp="1"/>
          </p:cNvSpPr>
          <p:nvPr>
            <p:ph type="sldNum" sz="quarter" idx="4"/>
          </p:nvPr>
        </p:nvSpPr>
        <p:spPr>
          <a:xfrm>
            <a:off x="11382521" y="6516789"/>
            <a:ext cx="526271" cy="341227"/>
          </a:xfrm>
          <a:prstGeom prst="rect">
            <a:avLst/>
          </a:prstGeom>
        </p:spPr>
        <p:txBody>
          <a:bodyPr lIns="92272" tIns="46135" rIns="92272" bIns="46135" anchor="t"/>
          <a:lstStyle>
            <a:lvl1pPr algn="r">
              <a:defRPr sz="1200" b="1">
                <a:solidFill>
                  <a:srgbClr val="0071B8"/>
                </a:solidFill>
                <a:latin typeface="+mj-lt"/>
              </a:defRPr>
            </a:lvl1pPr>
          </a:lstStyle>
          <a:p>
            <a:pPr fontAlgn="base">
              <a:spcBef>
                <a:spcPct val="0"/>
              </a:spcBef>
              <a:spcAft>
                <a:spcPct val="0"/>
              </a:spcAft>
              <a:defRPr/>
            </a:pPr>
            <a:fld id="{89146267-9131-4727-815C-4B7A56D6E2CC}" type="slidenum">
              <a:rPr lang="it-IT" smtClean="0">
                <a:cs typeface="Arial" charset="0"/>
              </a:rPr>
              <a:pPr fontAlgn="base">
                <a:spcBef>
                  <a:spcPct val="0"/>
                </a:spcBef>
                <a:spcAft>
                  <a:spcPct val="0"/>
                </a:spcAft>
                <a:defRPr/>
              </a:pPr>
              <a:t>‹#›</a:t>
            </a:fld>
            <a:endParaRPr lang="it-IT" dirty="0">
              <a:cs typeface="Arial" charset="0"/>
            </a:endParaRPr>
          </a:p>
        </p:txBody>
      </p:sp>
      <p:cxnSp>
        <p:nvCxnSpPr>
          <p:cNvPr id="16" name="Straight Connector 15"/>
          <p:cNvCxnSpPr/>
          <p:nvPr userDrawn="1"/>
        </p:nvCxnSpPr>
        <p:spPr>
          <a:xfrm>
            <a:off x="335540" y="663893"/>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335540" y="6539747"/>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userDrawn="1"/>
        </p:nvPicPr>
        <p:blipFill>
          <a:blip r:embed="rId13"/>
          <a:stretch>
            <a:fillRect/>
          </a:stretch>
        </p:blipFill>
        <p:spPr>
          <a:xfrm>
            <a:off x="431598" y="164645"/>
            <a:ext cx="1248789" cy="411885"/>
          </a:xfrm>
          <a:prstGeom prst="rect">
            <a:avLst/>
          </a:prstGeom>
        </p:spPr>
      </p:pic>
      <p:pic>
        <p:nvPicPr>
          <p:cNvPr id="8" name="Immagine 7"/>
          <p:cNvPicPr>
            <a:picLocks noChangeAspect="1"/>
          </p:cNvPicPr>
          <p:nvPr userDrawn="1"/>
        </p:nvPicPr>
        <p:blipFill rotWithShape="1">
          <a:blip r:embed="rId14" cstate="print">
            <a:extLst>
              <a:ext uri="{28A0092B-C50C-407E-A947-70E740481C1C}">
                <a14:useLocalDpi xmlns:a14="http://schemas.microsoft.com/office/drawing/2010/main" val="0"/>
              </a:ext>
            </a:extLst>
          </a:blip>
          <a:srcRect l="4993" t="19226" r="9639" b="16205"/>
          <a:stretch/>
        </p:blipFill>
        <p:spPr>
          <a:xfrm>
            <a:off x="10849865" y="102308"/>
            <a:ext cx="1003741" cy="536549"/>
          </a:xfrm>
          <a:prstGeom prst="rect">
            <a:avLst/>
          </a:prstGeom>
        </p:spPr>
      </p:pic>
      <p:sp>
        <p:nvSpPr>
          <p:cNvPr id="7" name="CasellaDiTesto 6"/>
          <p:cNvSpPr txBox="1"/>
          <p:nvPr userDrawn="1"/>
        </p:nvSpPr>
        <p:spPr bwMode="auto">
          <a:xfrm>
            <a:off x="3217358" y="6605836"/>
            <a:ext cx="6527914" cy="284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221" tIns="60610" rIns="121221" bIns="60610" rtlCol="0" anchor="b">
            <a:spAutoFit/>
          </a:bodyPr>
          <a:lstStyle/>
          <a:p>
            <a:pPr fontAlgn="base">
              <a:lnSpc>
                <a:spcPct val="70000"/>
              </a:lnSpc>
              <a:spcBef>
                <a:spcPct val="0"/>
              </a:spcBef>
              <a:spcAft>
                <a:spcPct val="0"/>
              </a:spcAft>
            </a:pPr>
            <a:r>
              <a:rPr lang="it-IT" sz="1500" dirty="0" smtClean="0">
                <a:solidFill>
                  <a:srgbClr val="0D5C96"/>
                </a:solidFill>
                <a:latin typeface="Arial" charset="0"/>
                <a:cs typeface="Arial" charset="0"/>
              </a:rPr>
              <a:t>© Between - Riservato alle aziende aderenti – Non divulgabile all’esterno </a:t>
            </a:r>
          </a:p>
        </p:txBody>
      </p:sp>
    </p:spTree>
    <p:extLst>
      <p:ext uri="{BB962C8B-B14F-4D97-AF65-F5344CB8AC3E}">
        <p14:creationId xmlns:p14="http://schemas.microsoft.com/office/powerpoint/2010/main" val="256437276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iming>
    <p:tnLst>
      <p:par>
        <p:cTn id="1" dur="indefinite" restart="never" nodeType="tmRoot"/>
      </p:par>
    </p:tnLst>
  </p:timing>
  <p:hf hdr="0"/>
  <p:txStyles>
    <p:titleStyle>
      <a:lvl1pPr algn="ctr" defTabSz="943353" rtl="0" eaLnBrk="1" latinLnBrk="0" hangingPunct="1">
        <a:spcBef>
          <a:spcPct val="0"/>
        </a:spcBef>
        <a:buNone/>
        <a:defRPr sz="4500" kern="1200">
          <a:solidFill>
            <a:schemeClr val="tx1"/>
          </a:solidFill>
          <a:latin typeface="+mj-lt"/>
          <a:ea typeface="+mj-ea"/>
          <a:cs typeface="+mj-cs"/>
        </a:defRPr>
      </a:lvl1pPr>
    </p:titleStyle>
    <p:bodyStyle>
      <a:lvl1pPr marL="353775" indent="-353775" algn="l" defTabSz="943353"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66480" indent="-294808" algn="l" defTabSz="943353"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79191" indent="-235842" algn="l" defTabSz="943353"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50865" indent="-235842" algn="l" defTabSz="943353"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22544" indent="-235842" algn="l" defTabSz="943353"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594220" indent="-235842" algn="l" defTabSz="943353"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065899" indent="-235842" algn="l" defTabSz="943353"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37579" indent="-235842" algn="l" defTabSz="943353"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09254" indent="-235842" algn="l" defTabSz="943353"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it-IT"/>
      </a:defPPr>
      <a:lvl1pPr marL="0" algn="l" defTabSz="943353" rtl="0" eaLnBrk="1" latinLnBrk="0" hangingPunct="1">
        <a:defRPr sz="1900" kern="1200">
          <a:solidFill>
            <a:schemeClr val="tx1"/>
          </a:solidFill>
          <a:latin typeface="+mn-lt"/>
          <a:ea typeface="+mn-ea"/>
          <a:cs typeface="+mn-cs"/>
        </a:defRPr>
      </a:lvl1pPr>
      <a:lvl2pPr marL="471648" algn="l" defTabSz="943353" rtl="0" eaLnBrk="1" latinLnBrk="0" hangingPunct="1">
        <a:defRPr sz="1900" kern="1200">
          <a:solidFill>
            <a:schemeClr val="tx1"/>
          </a:solidFill>
          <a:latin typeface="+mn-lt"/>
          <a:ea typeface="+mn-ea"/>
          <a:cs typeface="+mn-cs"/>
        </a:defRPr>
      </a:lvl2pPr>
      <a:lvl3pPr marL="943353" algn="l" defTabSz="943353" rtl="0" eaLnBrk="1" latinLnBrk="0" hangingPunct="1">
        <a:defRPr sz="1900" kern="1200">
          <a:solidFill>
            <a:schemeClr val="tx1"/>
          </a:solidFill>
          <a:latin typeface="+mn-lt"/>
          <a:ea typeface="+mn-ea"/>
          <a:cs typeface="+mn-cs"/>
        </a:defRPr>
      </a:lvl3pPr>
      <a:lvl4pPr marL="1415032" algn="l" defTabSz="943353" rtl="0" eaLnBrk="1" latinLnBrk="0" hangingPunct="1">
        <a:defRPr sz="1900" kern="1200">
          <a:solidFill>
            <a:schemeClr val="tx1"/>
          </a:solidFill>
          <a:latin typeface="+mn-lt"/>
          <a:ea typeface="+mn-ea"/>
          <a:cs typeface="+mn-cs"/>
        </a:defRPr>
      </a:lvl4pPr>
      <a:lvl5pPr marL="1886711" algn="l" defTabSz="943353" rtl="0" eaLnBrk="1" latinLnBrk="0" hangingPunct="1">
        <a:defRPr sz="1900" kern="1200">
          <a:solidFill>
            <a:schemeClr val="tx1"/>
          </a:solidFill>
          <a:latin typeface="+mn-lt"/>
          <a:ea typeface="+mn-ea"/>
          <a:cs typeface="+mn-cs"/>
        </a:defRPr>
      </a:lvl5pPr>
      <a:lvl6pPr marL="2358380" algn="l" defTabSz="943353" rtl="0" eaLnBrk="1" latinLnBrk="0" hangingPunct="1">
        <a:defRPr sz="1900" kern="1200">
          <a:solidFill>
            <a:schemeClr val="tx1"/>
          </a:solidFill>
          <a:latin typeface="+mn-lt"/>
          <a:ea typeface="+mn-ea"/>
          <a:cs typeface="+mn-cs"/>
        </a:defRPr>
      </a:lvl6pPr>
      <a:lvl7pPr marL="2830057" algn="l" defTabSz="943353" rtl="0" eaLnBrk="1" latinLnBrk="0" hangingPunct="1">
        <a:defRPr sz="1900" kern="1200">
          <a:solidFill>
            <a:schemeClr val="tx1"/>
          </a:solidFill>
          <a:latin typeface="+mn-lt"/>
          <a:ea typeface="+mn-ea"/>
          <a:cs typeface="+mn-cs"/>
        </a:defRPr>
      </a:lvl7pPr>
      <a:lvl8pPr marL="3301734" algn="l" defTabSz="943353" rtl="0" eaLnBrk="1" latinLnBrk="0" hangingPunct="1">
        <a:defRPr sz="1900" kern="1200">
          <a:solidFill>
            <a:schemeClr val="tx1"/>
          </a:solidFill>
          <a:latin typeface="+mn-lt"/>
          <a:ea typeface="+mn-ea"/>
          <a:cs typeface="+mn-cs"/>
        </a:defRPr>
      </a:lvl8pPr>
      <a:lvl9pPr marL="3773416" algn="l" defTabSz="943353"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Segnaposto numero diapositiva 5"/>
          <p:cNvSpPr>
            <a:spLocks noGrp="1"/>
          </p:cNvSpPr>
          <p:nvPr>
            <p:ph type="sldNum" sz="quarter" idx="4"/>
          </p:nvPr>
        </p:nvSpPr>
        <p:spPr>
          <a:xfrm>
            <a:off x="11382521" y="6516789"/>
            <a:ext cx="526271" cy="341227"/>
          </a:xfrm>
          <a:prstGeom prst="rect">
            <a:avLst/>
          </a:prstGeom>
        </p:spPr>
        <p:txBody>
          <a:bodyPr lIns="92308" tIns="46153" rIns="92308" bIns="46153" anchor="t"/>
          <a:lstStyle>
            <a:lvl1pPr algn="r">
              <a:defRPr sz="1200" b="1">
                <a:solidFill>
                  <a:srgbClr val="0071B8"/>
                </a:solidFill>
                <a:latin typeface="+mj-lt"/>
              </a:defRPr>
            </a:lvl1pPr>
          </a:lstStyle>
          <a:p>
            <a:pPr defTabSz="909495" fontAlgn="base">
              <a:spcBef>
                <a:spcPct val="0"/>
              </a:spcBef>
              <a:spcAft>
                <a:spcPct val="0"/>
              </a:spcAft>
              <a:defRPr/>
            </a:pPr>
            <a:fld id="{89146267-9131-4727-815C-4B7A56D6E2CC}" type="slidenum">
              <a:rPr lang="it-IT" smtClean="0">
                <a:cs typeface="Arial" charset="0"/>
              </a:rPr>
              <a:pPr defTabSz="909495" fontAlgn="base">
                <a:spcBef>
                  <a:spcPct val="0"/>
                </a:spcBef>
                <a:spcAft>
                  <a:spcPct val="0"/>
                </a:spcAft>
                <a:defRPr/>
              </a:pPr>
              <a:t>‹#›</a:t>
            </a:fld>
            <a:endParaRPr lang="it-IT" dirty="0">
              <a:cs typeface="Arial" charset="0"/>
            </a:endParaRPr>
          </a:p>
        </p:txBody>
      </p:sp>
      <p:cxnSp>
        <p:nvCxnSpPr>
          <p:cNvPr id="16" name="Straight Connector 15"/>
          <p:cNvCxnSpPr/>
          <p:nvPr userDrawn="1"/>
        </p:nvCxnSpPr>
        <p:spPr>
          <a:xfrm>
            <a:off x="335540" y="663893"/>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335540" y="6539747"/>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userDrawn="1"/>
        </p:nvPicPr>
        <p:blipFill>
          <a:blip r:embed="rId13"/>
          <a:stretch>
            <a:fillRect/>
          </a:stretch>
        </p:blipFill>
        <p:spPr>
          <a:xfrm>
            <a:off x="431598" y="164645"/>
            <a:ext cx="1248789" cy="411885"/>
          </a:xfrm>
          <a:prstGeom prst="rect">
            <a:avLst/>
          </a:prstGeom>
        </p:spPr>
      </p:pic>
      <p:pic>
        <p:nvPicPr>
          <p:cNvPr id="8" name="Immagine 7"/>
          <p:cNvPicPr>
            <a:picLocks noChangeAspect="1"/>
          </p:cNvPicPr>
          <p:nvPr userDrawn="1"/>
        </p:nvPicPr>
        <p:blipFill rotWithShape="1">
          <a:blip r:embed="rId14" cstate="print">
            <a:extLst>
              <a:ext uri="{28A0092B-C50C-407E-A947-70E740481C1C}">
                <a14:useLocalDpi xmlns:a14="http://schemas.microsoft.com/office/drawing/2010/main" val="0"/>
              </a:ext>
            </a:extLst>
          </a:blip>
          <a:srcRect l="4993" t="19226" r="9639" b="16205"/>
          <a:stretch/>
        </p:blipFill>
        <p:spPr>
          <a:xfrm>
            <a:off x="10849865" y="102308"/>
            <a:ext cx="1003741" cy="536549"/>
          </a:xfrm>
          <a:prstGeom prst="rect">
            <a:avLst/>
          </a:prstGeom>
        </p:spPr>
      </p:pic>
      <p:sp>
        <p:nvSpPr>
          <p:cNvPr id="7" name="CasellaDiTesto 6"/>
          <p:cNvSpPr txBox="1"/>
          <p:nvPr userDrawn="1"/>
        </p:nvSpPr>
        <p:spPr bwMode="auto">
          <a:xfrm>
            <a:off x="3217361" y="6605780"/>
            <a:ext cx="6528012" cy="284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269" tIns="60634" rIns="121269" bIns="60634" rtlCol="0" anchor="b">
            <a:spAutoFit/>
          </a:bodyPr>
          <a:lstStyle/>
          <a:p>
            <a:pPr defTabSz="909495" fontAlgn="base">
              <a:lnSpc>
                <a:spcPct val="70000"/>
              </a:lnSpc>
              <a:spcBef>
                <a:spcPct val="0"/>
              </a:spcBef>
              <a:spcAft>
                <a:spcPct val="0"/>
              </a:spcAft>
            </a:pPr>
            <a:r>
              <a:rPr lang="it-IT" sz="1500" dirty="0" smtClean="0">
                <a:solidFill>
                  <a:srgbClr val="0D5C96"/>
                </a:solidFill>
                <a:latin typeface="Arial" charset="0"/>
                <a:cs typeface="Arial" charset="0"/>
              </a:rPr>
              <a:t>© Between - Riservato alle aziende aderenti – Non divulgabile all’esterno </a:t>
            </a:r>
          </a:p>
        </p:txBody>
      </p:sp>
    </p:spTree>
    <p:extLst>
      <p:ext uri="{BB962C8B-B14F-4D97-AF65-F5344CB8AC3E}">
        <p14:creationId xmlns:p14="http://schemas.microsoft.com/office/powerpoint/2010/main" val="75828214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iming>
    <p:tnLst>
      <p:par>
        <p:cTn id="1" dur="indefinite" restart="never" nodeType="tmRoot"/>
      </p:par>
    </p:tnLst>
  </p:timing>
  <p:hf hdr="0"/>
  <p:txStyles>
    <p:titleStyle>
      <a:lvl1pPr algn="ctr" defTabSz="943707" rtl="0" eaLnBrk="1" latinLnBrk="0" hangingPunct="1">
        <a:spcBef>
          <a:spcPct val="0"/>
        </a:spcBef>
        <a:buNone/>
        <a:defRPr sz="4500" kern="1200">
          <a:solidFill>
            <a:schemeClr val="tx1"/>
          </a:solidFill>
          <a:latin typeface="+mj-lt"/>
          <a:ea typeface="+mj-ea"/>
          <a:cs typeface="+mj-cs"/>
        </a:defRPr>
      </a:lvl1pPr>
    </p:titleStyle>
    <p:bodyStyle>
      <a:lvl1pPr marL="353907" indent="-353907" algn="l" defTabSz="943707"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66768" indent="-294916" algn="l" defTabSz="943707"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79635" indent="-235930" algn="l" defTabSz="943707"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51485" indent="-235930" algn="l" defTabSz="943707"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23340" indent="-235930" algn="l" defTabSz="943707"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595193" indent="-235930" algn="l" defTabSz="943707"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067050" indent="-235930" algn="l" defTabSz="943707"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38908" indent="-235930" algn="l" defTabSz="943707"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10759" indent="-235930" algn="l" defTabSz="943707"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it-IT"/>
      </a:defPPr>
      <a:lvl1pPr marL="0" algn="l" defTabSz="943707" rtl="0" eaLnBrk="1" latinLnBrk="0" hangingPunct="1">
        <a:defRPr sz="1900" kern="1200">
          <a:solidFill>
            <a:schemeClr val="tx1"/>
          </a:solidFill>
          <a:latin typeface="+mn-lt"/>
          <a:ea typeface="+mn-ea"/>
          <a:cs typeface="+mn-cs"/>
        </a:defRPr>
      </a:lvl1pPr>
      <a:lvl2pPr marL="471828" algn="l" defTabSz="943707" rtl="0" eaLnBrk="1" latinLnBrk="0" hangingPunct="1">
        <a:defRPr sz="1900" kern="1200">
          <a:solidFill>
            <a:schemeClr val="tx1"/>
          </a:solidFill>
          <a:latin typeface="+mn-lt"/>
          <a:ea typeface="+mn-ea"/>
          <a:cs typeface="+mn-cs"/>
        </a:defRPr>
      </a:lvl2pPr>
      <a:lvl3pPr marL="943707" algn="l" defTabSz="943707" rtl="0" eaLnBrk="1" latinLnBrk="0" hangingPunct="1">
        <a:defRPr sz="1900" kern="1200">
          <a:solidFill>
            <a:schemeClr val="tx1"/>
          </a:solidFill>
          <a:latin typeface="+mn-lt"/>
          <a:ea typeface="+mn-ea"/>
          <a:cs typeface="+mn-cs"/>
        </a:defRPr>
      </a:lvl3pPr>
      <a:lvl4pPr marL="1415563" algn="l" defTabSz="943707" rtl="0" eaLnBrk="1" latinLnBrk="0" hangingPunct="1">
        <a:defRPr sz="1900" kern="1200">
          <a:solidFill>
            <a:schemeClr val="tx1"/>
          </a:solidFill>
          <a:latin typeface="+mn-lt"/>
          <a:ea typeface="+mn-ea"/>
          <a:cs typeface="+mn-cs"/>
        </a:defRPr>
      </a:lvl4pPr>
      <a:lvl5pPr marL="1887419" algn="l" defTabSz="943707" rtl="0" eaLnBrk="1" latinLnBrk="0" hangingPunct="1">
        <a:defRPr sz="1900" kern="1200">
          <a:solidFill>
            <a:schemeClr val="tx1"/>
          </a:solidFill>
          <a:latin typeface="+mn-lt"/>
          <a:ea typeface="+mn-ea"/>
          <a:cs typeface="+mn-cs"/>
        </a:defRPr>
      </a:lvl5pPr>
      <a:lvl6pPr marL="2359267" algn="l" defTabSz="943707" rtl="0" eaLnBrk="1" latinLnBrk="0" hangingPunct="1">
        <a:defRPr sz="1900" kern="1200">
          <a:solidFill>
            <a:schemeClr val="tx1"/>
          </a:solidFill>
          <a:latin typeface="+mn-lt"/>
          <a:ea typeface="+mn-ea"/>
          <a:cs typeface="+mn-cs"/>
        </a:defRPr>
      </a:lvl6pPr>
      <a:lvl7pPr marL="2831120" algn="l" defTabSz="943707" rtl="0" eaLnBrk="1" latinLnBrk="0" hangingPunct="1">
        <a:defRPr sz="1900" kern="1200">
          <a:solidFill>
            <a:schemeClr val="tx1"/>
          </a:solidFill>
          <a:latin typeface="+mn-lt"/>
          <a:ea typeface="+mn-ea"/>
          <a:cs typeface="+mn-cs"/>
        </a:defRPr>
      </a:lvl7pPr>
      <a:lvl8pPr marL="3302975" algn="l" defTabSz="943707" rtl="0" eaLnBrk="1" latinLnBrk="0" hangingPunct="1">
        <a:defRPr sz="1900" kern="1200">
          <a:solidFill>
            <a:schemeClr val="tx1"/>
          </a:solidFill>
          <a:latin typeface="+mn-lt"/>
          <a:ea typeface="+mn-ea"/>
          <a:cs typeface="+mn-cs"/>
        </a:defRPr>
      </a:lvl8pPr>
      <a:lvl9pPr marL="3774832" algn="l" defTabSz="943707"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Segnaposto numero diapositiva 5"/>
          <p:cNvSpPr>
            <a:spLocks noGrp="1"/>
          </p:cNvSpPr>
          <p:nvPr>
            <p:ph type="sldNum" sz="quarter" idx="4"/>
          </p:nvPr>
        </p:nvSpPr>
        <p:spPr>
          <a:xfrm>
            <a:off x="11382521" y="6516789"/>
            <a:ext cx="526271" cy="341227"/>
          </a:xfrm>
          <a:prstGeom prst="rect">
            <a:avLst/>
          </a:prstGeom>
        </p:spPr>
        <p:txBody>
          <a:bodyPr lIns="92320" tIns="46159" rIns="92320" bIns="46159" anchor="t"/>
          <a:lstStyle>
            <a:lvl1pPr algn="r">
              <a:defRPr sz="1200" b="1">
                <a:solidFill>
                  <a:srgbClr val="0071B8"/>
                </a:solidFill>
                <a:latin typeface="+mj-lt"/>
              </a:defRPr>
            </a:lvl1pPr>
          </a:lstStyle>
          <a:p>
            <a:pPr defTabSz="909609" fontAlgn="base">
              <a:spcBef>
                <a:spcPct val="0"/>
              </a:spcBef>
              <a:spcAft>
                <a:spcPct val="0"/>
              </a:spcAft>
              <a:defRPr/>
            </a:pPr>
            <a:fld id="{89146267-9131-4727-815C-4B7A56D6E2CC}" type="slidenum">
              <a:rPr lang="it-IT" smtClean="0">
                <a:cs typeface="Arial" charset="0"/>
              </a:rPr>
              <a:pPr defTabSz="909609" fontAlgn="base">
                <a:spcBef>
                  <a:spcPct val="0"/>
                </a:spcBef>
                <a:spcAft>
                  <a:spcPct val="0"/>
                </a:spcAft>
                <a:defRPr/>
              </a:pPr>
              <a:t>‹#›</a:t>
            </a:fld>
            <a:endParaRPr lang="it-IT" dirty="0">
              <a:cs typeface="Arial" charset="0"/>
            </a:endParaRPr>
          </a:p>
        </p:txBody>
      </p:sp>
      <p:cxnSp>
        <p:nvCxnSpPr>
          <p:cNvPr id="18" name="Straight Connector 17"/>
          <p:cNvCxnSpPr/>
          <p:nvPr userDrawn="1"/>
        </p:nvCxnSpPr>
        <p:spPr>
          <a:xfrm>
            <a:off x="335540" y="663893"/>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335540" y="6539747"/>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4"/>
          <a:stretch>
            <a:fillRect/>
          </a:stretch>
        </p:blipFill>
        <p:spPr>
          <a:xfrm>
            <a:off x="431598" y="164645"/>
            <a:ext cx="1248789" cy="411885"/>
          </a:xfrm>
          <a:prstGeom prst="rect">
            <a:avLst/>
          </a:prstGeom>
        </p:spPr>
      </p:pic>
      <p:pic>
        <p:nvPicPr>
          <p:cNvPr id="11" name="Immagine 10"/>
          <p:cNvPicPr>
            <a:picLocks noChangeAspect="1"/>
          </p:cNvPicPr>
          <p:nvPr userDrawn="1"/>
        </p:nvPicPr>
        <p:blipFill rotWithShape="1">
          <a:blip r:embed="rId5" cstate="print">
            <a:extLst>
              <a:ext uri="{28A0092B-C50C-407E-A947-70E740481C1C}">
                <a14:useLocalDpi xmlns:a14="http://schemas.microsoft.com/office/drawing/2010/main" val="0"/>
              </a:ext>
            </a:extLst>
          </a:blip>
          <a:srcRect l="4993" t="19226" r="9639" b="16205"/>
          <a:stretch/>
        </p:blipFill>
        <p:spPr>
          <a:xfrm>
            <a:off x="10849865" y="102308"/>
            <a:ext cx="1003741" cy="536549"/>
          </a:xfrm>
          <a:prstGeom prst="rect">
            <a:avLst/>
          </a:prstGeom>
        </p:spPr>
      </p:pic>
      <p:sp>
        <p:nvSpPr>
          <p:cNvPr id="7" name="CasellaDiTesto 6"/>
          <p:cNvSpPr txBox="1"/>
          <p:nvPr userDrawn="1"/>
        </p:nvSpPr>
        <p:spPr bwMode="auto">
          <a:xfrm>
            <a:off x="3217369" y="6605803"/>
            <a:ext cx="6528044" cy="28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285" tIns="60642" rIns="121285" bIns="60642" rtlCol="0" anchor="b">
            <a:spAutoFit/>
          </a:bodyPr>
          <a:lstStyle/>
          <a:p>
            <a:pPr defTabSz="909609" fontAlgn="base">
              <a:lnSpc>
                <a:spcPct val="70000"/>
              </a:lnSpc>
              <a:spcBef>
                <a:spcPct val="0"/>
              </a:spcBef>
              <a:spcAft>
                <a:spcPct val="0"/>
              </a:spcAft>
            </a:pPr>
            <a:r>
              <a:rPr lang="it-IT" sz="1500" dirty="0" smtClean="0">
                <a:solidFill>
                  <a:srgbClr val="0D5C96"/>
                </a:solidFill>
                <a:latin typeface="Arial" charset="0"/>
                <a:cs typeface="Arial" charset="0"/>
              </a:rPr>
              <a:t>© Between - Riservato alle aziende aderenti – Non divulgabile all’esterno </a:t>
            </a:r>
          </a:p>
        </p:txBody>
      </p:sp>
    </p:spTree>
    <p:extLst>
      <p:ext uri="{BB962C8B-B14F-4D97-AF65-F5344CB8AC3E}">
        <p14:creationId xmlns:p14="http://schemas.microsoft.com/office/powerpoint/2010/main" val="1706539272"/>
      </p:ext>
    </p:extLst>
  </p:cSld>
  <p:clrMap bg1="lt1" tx1="dk1" bg2="lt2" tx2="dk2" accent1="accent1" accent2="accent2" accent3="accent3" accent4="accent4" accent5="accent5" accent6="accent6" hlink="hlink" folHlink="folHlink"/>
  <p:sldLayoutIdLst>
    <p:sldLayoutId id="2147483751" r:id="rId1"/>
    <p:sldLayoutId id="2147483752" r:id="rId2"/>
  </p:sldLayoutIdLst>
  <p:timing>
    <p:tnLst>
      <p:par>
        <p:cTn id="1" dur="indefinite" restart="never" nodeType="tmRoot"/>
      </p:par>
    </p:tnLst>
  </p:timing>
  <p:hf hdr="0"/>
  <p:txStyles>
    <p:titleStyle>
      <a:lvl1pPr algn="ctr" defTabSz="1019195" rtl="0" eaLnBrk="0" fontAlgn="base" hangingPunct="0">
        <a:spcBef>
          <a:spcPct val="0"/>
        </a:spcBef>
        <a:spcAft>
          <a:spcPct val="0"/>
        </a:spcAft>
        <a:defRPr sz="4900" kern="1200">
          <a:solidFill>
            <a:schemeClr val="tx1"/>
          </a:solidFill>
          <a:latin typeface="+mj-lt"/>
          <a:ea typeface="+mj-ea"/>
          <a:cs typeface="+mj-cs"/>
        </a:defRPr>
      </a:lvl1pPr>
      <a:lvl2pPr algn="ctr" defTabSz="1019195" rtl="0" eaLnBrk="0" fontAlgn="base" hangingPunct="0">
        <a:spcBef>
          <a:spcPct val="0"/>
        </a:spcBef>
        <a:spcAft>
          <a:spcPct val="0"/>
        </a:spcAft>
        <a:defRPr sz="4900">
          <a:solidFill>
            <a:schemeClr val="tx1"/>
          </a:solidFill>
          <a:latin typeface="Calibri" pitchFamily="34" charset="0"/>
        </a:defRPr>
      </a:lvl2pPr>
      <a:lvl3pPr algn="ctr" defTabSz="1019195" rtl="0" eaLnBrk="0" fontAlgn="base" hangingPunct="0">
        <a:spcBef>
          <a:spcPct val="0"/>
        </a:spcBef>
        <a:spcAft>
          <a:spcPct val="0"/>
        </a:spcAft>
        <a:defRPr sz="4900">
          <a:solidFill>
            <a:schemeClr val="tx1"/>
          </a:solidFill>
          <a:latin typeface="Calibri" pitchFamily="34" charset="0"/>
        </a:defRPr>
      </a:lvl3pPr>
      <a:lvl4pPr algn="ctr" defTabSz="1019195" rtl="0" eaLnBrk="0" fontAlgn="base" hangingPunct="0">
        <a:spcBef>
          <a:spcPct val="0"/>
        </a:spcBef>
        <a:spcAft>
          <a:spcPct val="0"/>
        </a:spcAft>
        <a:defRPr sz="4900">
          <a:solidFill>
            <a:schemeClr val="tx1"/>
          </a:solidFill>
          <a:latin typeface="Calibri" pitchFamily="34" charset="0"/>
        </a:defRPr>
      </a:lvl4pPr>
      <a:lvl5pPr algn="ctr" defTabSz="1019195" rtl="0" eaLnBrk="0" fontAlgn="base" hangingPunct="0">
        <a:spcBef>
          <a:spcPct val="0"/>
        </a:spcBef>
        <a:spcAft>
          <a:spcPct val="0"/>
        </a:spcAft>
        <a:defRPr sz="4900">
          <a:solidFill>
            <a:schemeClr val="tx1"/>
          </a:solidFill>
          <a:latin typeface="Calibri" pitchFamily="34" charset="0"/>
        </a:defRPr>
      </a:lvl5pPr>
      <a:lvl6pPr marL="471888" algn="ctr" rtl="0" fontAlgn="base">
        <a:spcBef>
          <a:spcPct val="0"/>
        </a:spcBef>
        <a:spcAft>
          <a:spcPct val="0"/>
        </a:spcAft>
        <a:defRPr sz="4500">
          <a:solidFill>
            <a:schemeClr val="tx1"/>
          </a:solidFill>
          <a:latin typeface="Calibri" pitchFamily="34" charset="0"/>
        </a:defRPr>
      </a:lvl6pPr>
      <a:lvl7pPr marL="943826" algn="ctr" rtl="0" fontAlgn="base">
        <a:spcBef>
          <a:spcPct val="0"/>
        </a:spcBef>
        <a:spcAft>
          <a:spcPct val="0"/>
        </a:spcAft>
        <a:defRPr sz="4500">
          <a:solidFill>
            <a:schemeClr val="tx1"/>
          </a:solidFill>
          <a:latin typeface="Calibri" pitchFamily="34" charset="0"/>
        </a:defRPr>
      </a:lvl7pPr>
      <a:lvl8pPr marL="1415739" algn="ctr" rtl="0" fontAlgn="base">
        <a:spcBef>
          <a:spcPct val="0"/>
        </a:spcBef>
        <a:spcAft>
          <a:spcPct val="0"/>
        </a:spcAft>
        <a:defRPr sz="4500">
          <a:solidFill>
            <a:schemeClr val="tx1"/>
          </a:solidFill>
          <a:latin typeface="Calibri" pitchFamily="34" charset="0"/>
        </a:defRPr>
      </a:lvl8pPr>
      <a:lvl9pPr marL="1887655" algn="ctr" rtl="0" fontAlgn="base">
        <a:spcBef>
          <a:spcPct val="0"/>
        </a:spcBef>
        <a:spcAft>
          <a:spcPct val="0"/>
        </a:spcAft>
        <a:defRPr sz="4500">
          <a:solidFill>
            <a:schemeClr val="tx1"/>
          </a:solidFill>
          <a:latin typeface="Calibri" pitchFamily="34" charset="0"/>
        </a:defRPr>
      </a:lvl9pPr>
    </p:titleStyle>
    <p:bodyStyle>
      <a:lvl1pPr marL="383433" indent="-383433" algn="l" defTabSz="1019195" rtl="0" eaLnBrk="0" fontAlgn="base" hangingPunct="0">
        <a:spcBef>
          <a:spcPct val="20000"/>
        </a:spcBef>
        <a:spcAft>
          <a:spcPct val="0"/>
        </a:spcAft>
        <a:buFont typeface="Arial" charset="0"/>
        <a:buChar char="•"/>
        <a:defRPr sz="3500" kern="1200">
          <a:solidFill>
            <a:schemeClr val="tx1"/>
          </a:solidFill>
          <a:latin typeface="+mn-lt"/>
          <a:ea typeface="+mn-ea"/>
          <a:cs typeface="+mn-cs"/>
        </a:defRPr>
      </a:lvl1pPr>
      <a:lvl2pPr marL="829124" indent="-321174" algn="l" defTabSz="1019195" rtl="0" eaLnBrk="0" fontAlgn="base" hangingPunct="0">
        <a:spcBef>
          <a:spcPct val="20000"/>
        </a:spcBef>
        <a:spcAft>
          <a:spcPct val="0"/>
        </a:spcAft>
        <a:buFont typeface="Arial" charset="0"/>
        <a:buChar char="–"/>
        <a:defRPr sz="3100" kern="1200">
          <a:solidFill>
            <a:schemeClr val="tx1"/>
          </a:solidFill>
          <a:latin typeface="+mn-lt"/>
          <a:ea typeface="+mn-ea"/>
          <a:cs typeface="+mn-cs"/>
        </a:defRPr>
      </a:lvl2pPr>
      <a:lvl3pPr marL="1274817" indent="-255622" algn="l" defTabSz="1019195"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782777" indent="-255622" algn="l" defTabSz="1019195"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2294020" indent="-255622" algn="l" defTabSz="1019195" rtl="0" eaLnBrk="0" fontAlgn="base" hangingPunct="0">
        <a:spcBef>
          <a:spcPct val="20000"/>
        </a:spcBef>
        <a:spcAft>
          <a:spcPct val="0"/>
        </a:spcAft>
        <a:buFont typeface="Arial" charset="0"/>
        <a:buChar char="»"/>
        <a:defRPr sz="2300" kern="1200">
          <a:solidFill>
            <a:schemeClr val="tx1"/>
          </a:solidFill>
          <a:latin typeface="+mn-lt"/>
          <a:ea typeface="+mn-ea"/>
          <a:cs typeface="+mn-cs"/>
        </a:defRPr>
      </a:lvl5pPr>
      <a:lvl6pPr marL="2595518" indent="-235960" algn="l" defTabSz="943826"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067433" indent="-235960" algn="l" defTabSz="943826"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39350" indent="-235960" algn="l" defTabSz="943826"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11260" indent="-235960" algn="l" defTabSz="943826"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pt-BR"/>
      </a:defPPr>
      <a:lvl1pPr marL="0" algn="l" defTabSz="943826" rtl="0" eaLnBrk="1" latinLnBrk="0" hangingPunct="1">
        <a:defRPr sz="1900" kern="1200">
          <a:solidFill>
            <a:schemeClr val="tx1"/>
          </a:solidFill>
          <a:latin typeface="+mn-lt"/>
          <a:ea typeface="+mn-ea"/>
          <a:cs typeface="+mn-cs"/>
        </a:defRPr>
      </a:lvl1pPr>
      <a:lvl2pPr marL="471888" algn="l" defTabSz="943826" rtl="0" eaLnBrk="1" latinLnBrk="0" hangingPunct="1">
        <a:defRPr sz="1900" kern="1200">
          <a:solidFill>
            <a:schemeClr val="tx1"/>
          </a:solidFill>
          <a:latin typeface="+mn-lt"/>
          <a:ea typeface="+mn-ea"/>
          <a:cs typeface="+mn-cs"/>
        </a:defRPr>
      </a:lvl2pPr>
      <a:lvl3pPr marL="943826" algn="l" defTabSz="943826" rtl="0" eaLnBrk="1" latinLnBrk="0" hangingPunct="1">
        <a:defRPr sz="1900" kern="1200">
          <a:solidFill>
            <a:schemeClr val="tx1"/>
          </a:solidFill>
          <a:latin typeface="+mn-lt"/>
          <a:ea typeface="+mn-ea"/>
          <a:cs typeface="+mn-cs"/>
        </a:defRPr>
      </a:lvl3pPr>
      <a:lvl4pPr marL="1415739" algn="l" defTabSz="943826" rtl="0" eaLnBrk="1" latinLnBrk="0" hangingPunct="1">
        <a:defRPr sz="1900" kern="1200">
          <a:solidFill>
            <a:schemeClr val="tx1"/>
          </a:solidFill>
          <a:latin typeface="+mn-lt"/>
          <a:ea typeface="+mn-ea"/>
          <a:cs typeface="+mn-cs"/>
        </a:defRPr>
      </a:lvl4pPr>
      <a:lvl5pPr marL="1887655" algn="l" defTabSz="943826" rtl="0" eaLnBrk="1" latinLnBrk="0" hangingPunct="1">
        <a:defRPr sz="1900" kern="1200">
          <a:solidFill>
            <a:schemeClr val="tx1"/>
          </a:solidFill>
          <a:latin typeface="+mn-lt"/>
          <a:ea typeface="+mn-ea"/>
          <a:cs typeface="+mn-cs"/>
        </a:defRPr>
      </a:lvl5pPr>
      <a:lvl6pPr marL="2359563" algn="l" defTabSz="943826" rtl="0" eaLnBrk="1" latinLnBrk="0" hangingPunct="1">
        <a:defRPr sz="1900" kern="1200">
          <a:solidFill>
            <a:schemeClr val="tx1"/>
          </a:solidFill>
          <a:latin typeface="+mn-lt"/>
          <a:ea typeface="+mn-ea"/>
          <a:cs typeface="+mn-cs"/>
        </a:defRPr>
      </a:lvl6pPr>
      <a:lvl7pPr marL="2831474" algn="l" defTabSz="943826" rtl="0" eaLnBrk="1" latinLnBrk="0" hangingPunct="1">
        <a:defRPr sz="1900" kern="1200">
          <a:solidFill>
            <a:schemeClr val="tx1"/>
          </a:solidFill>
          <a:latin typeface="+mn-lt"/>
          <a:ea typeface="+mn-ea"/>
          <a:cs typeface="+mn-cs"/>
        </a:defRPr>
      </a:lvl7pPr>
      <a:lvl8pPr marL="3303388" algn="l" defTabSz="943826" rtl="0" eaLnBrk="1" latinLnBrk="0" hangingPunct="1">
        <a:defRPr sz="1900" kern="1200">
          <a:solidFill>
            <a:schemeClr val="tx1"/>
          </a:solidFill>
          <a:latin typeface="+mn-lt"/>
          <a:ea typeface="+mn-ea"/>
          <a:cs typeface="+mn-cs"/>
        </a:defRPr>
      </a:lvl8pPr>
      <a:lvl9pPr marL="3775305" algn="l" defTabSz="943826"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Segnaposto numero diapositiva 5"/>
          <p:cNvSpPr>
            <a:spLocks noGrp="1"/>
          </p:cNvSpPr>
          <p:nvPr>
            <p:ph type="sldNum" sz="quarter" idx="4"/>
          </p:nvPr>
        </p:nvSpPr>
        <p:spPr>
          <a:xfrm>
            <a:off x="11382521" y="6516789"/>
            <a:ext cx="526271" cy="341227"/>
          </a:xfrm>
          <a:prstGeom prst="rect">
            <a:avLst/>
          </a:prstGeom>
        </p:spPr>
        <p:txBody>
          <a:bodyPr lIns="92356" tIns="46177" rIns="92356" bIns="46177" anchor="t"/>
          <a:lstStyle>
            <a:lvl1pPr algn="r">
              <a:defRPr sz="1200" b="1">
                <a:solidFill>
                  <a:srgbClr val="0071B8"/>
                </a:solidFill>
                <a:latin typeface="+mj-lt"/>
              </a:defRPr>
            </a:lvl1pPr>
          </a:lstStyle>
          <a:p>
            <a:pPr defTabSz="909950" fontAlgn="base">
              <a:spcBef>
                <a:spcPct val="0"/>
              </a:spcBef>
              <a:spcAft>
                <a:spcPct val="0"/>
              </a:spcAft>
              <a:defRPr/>
            </a:pPr>
            <a:fld id="{89146267-9131-4727-815C-4B7A56D6E2CC}" type="slidenum">
              <a:rPr lang="it-IT" smtClean="0">
                <a:cs typeface="Arial" charset="0"/>
              </a:rPr>
              <a:pPr defTabSz="909950" fontAlgn="base">
                <a:spcBef>
                  <a:spcPct val="0"/>
                </a:spcBef>
                <a:spcAft>
                  <a:spcPct val="0"/>
                </a:spcAft>
                <a:defRPr/>
              </a:pPr>
              <a:t>‹#›</a:t>
            </a:fld>
            <a:endParaRPr lang="it-IT" dirty="0">
              <a:cs typeface="Arial" charset="0"/>
            </a:endParaRPr>
          </a:p>
        </p:txBody>
      </p:sp>
      <p:cxnSp>
        <p:nvCxnSpPr>
          <p:cNvPr id="18" name="Straight Connector 17"/>
          <p:cNvCxnSpPr/>
          <p:nvPr userDrawn="1"/>
        </p:nvCxnSpPr>
        <p:spPr>
          <a:xfrm>
            <a:off x="335540" y="663893"/>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335540" y="6539747"/>
            <a:ext cx="11527281" cy="0"/>
          </a:xfrm>
          <a:prstGeom prst="line">
            <a:avLst/>
          </a:prstGeom>
          <a:ln w="12700" cmpd="sng">
            <a:solidFill>
              <a:srgbClr val="0071B8"/>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4"/>
          <a:stretch>
            <a:fillRect/>
          </a:stretch>
        </p:blipFill>
        <p:spPr>
          <a:xfrm>
            <a:off x="431598" y="164645"/>
            <a:ext cx="1248789" cy="411885"/>
          </a:xfrm>
          <a:prstGeom prst="rect">
            <a:avLst/>
          </a:prstGeom>
        </p:spPr>
      </p:pic>
      <p:pic>
        <p:nvPicPr>
          <p:cNvPr id="11" name="Immagine 10"/>
          <p:cNvPicPr>
            <a:picLocks noChangeAspect="1"/>
          </p:cNvPicPr>
          <p:nvPr userDrawn="1"/>
        </p:nvPicPr>
        <p:blipFill rotWithShape="1">
          <a:blip r:embed="rId5" cstate="print">
            <a:extLst>
              <a:ext uri="{28A0092B-C50C-407E-A947-70E740481C1C}">
                <a14:useLocalDpi xmlns:a14="http://schemas.microsoft.com/office/drawing/2010/main" val="0"/>
              </a:ext>
            </a:extLst>
          </a:blip>
          <a:srcRect l="4993" t="19226" r="9639" b="16205"/>
          <a:stretch/>
        </p:blipFill>
        <p:spPr>
          <a:xfrm>
            <a:off x="10849865" y="102308"/>
            <a:ext cx="1003741" cy="536549"/>
          </a:xfrm>
          <a:prstGeom prst="rect">
            <a:avLst/>
          </a:prstGeom>
        </p:spPr>
      </p:pic>
    </p:spTree>
    <p:extLst>
      <p:ext uri="{BB962C8B-B14F-4D97-AF65-F5344CB8AC3E}">
        <p14:creationId xmlns:p14="http://schemas.microsoft.com/office/powerpoint/2010/main" val="2954340957"/>
      </p:ext>
    </p:extLst>
  </p:cSld>
  <p:clrMap bg1="lt1" tx1="dk1" bg2="lt2" tx2="dk2" accent1="accent1" accent2="accent2" accent3="accent3" accent4="accent4" accent5="accent5" accent6="accent6" hlink="hlink" folHlink="folHlink"/>
  <p:sldLayoutIdLst>
    <p:sldLayoutId id="2147483755" r:id="rId1"/>
    <p:sldLayoutId id="2147483756" r:id="rId2"/>
  </p:sldLayoutIdLst>
  <p:timing>
    <p:tnLst>
      <p:par>
        <p:cTn id="1" dur="indefinite" restart="never" nodeType="tmRoot"/>
      </p:par>
    </p:tnLst>
  </p:timing>
  <p:hf hdr="0"/>
  <p:txStyles>
    <p:titleStyle>
      <a:lvl1pPr algn="ctr" defTabSz="1019579" rtl="0" eaLnBrk="0" fontAlgn="base" hangingPunct="0">
        <a:spcBef>
          <a:spcPct val="0"/>
        </a:spcBef>
        <a:spcAft>
          <a:spcPct val="0"/>
        </a:spcAft>
        <a:defRPr sz="4900" kern="1200">
          <a:solidFill>
            <a:schemeClr val="tx1"/>
          </a:solidFill>
          <a:latin typeface="+mj-lt"/>
          <a:ea typeface="+mj-ea"/>
          <a:cs typeface="+mj-cs"/>
        </a:defRPr>
      </a:lvl1pPr>
      <a:lvl2pPr algn="ctr" defTabSz="1019579" rtl="0" eaLnBrk="0" fontAlgn="base" hangingPunct="0">
        <a:spcBef>
          <a:spcPct val="0"/>
        </a:spcBef>
        <a:spcAft>
          <a:spcPct val="0"/>
        </a:spcAft>
        <a:defRPr sz="4900">
          <a:solidFill>
            <a:schemeClr val="tx1"/>
          </a:solidFill>
          <a:latin typeface="Calibri" pitchFamily="34" charset="0"/>
        </a:defRPr>
      </a:lvl2pPr>
      <a:lvl3pPr algn="ctr" defTabSz="1019579" rtl="0" eaLnBrk="0" fontAlgn="base" hangingPunct="0">
        <a:spcBef>
          <a:spcPct val="0"/>
        </a:spcBef>
        <a:spcAft>
          <a:spcPct val="0"/>
        </a:spcAft>
        <a:defRPr sz="4900">
          <a:solidFill>
            <a:schemeClr val="tx1"/>
          </a:solidFill>
          <a:latin typeface="Calibri" pitchFamily="34" charset="0"/>
        </a:defRPr>
      </a:lvl3pPr>
      <a:lvl4pPr algn="ctr" defTabSz="1019579" rtl="0" eaLnBrk="0" fontAlgn="base" hangingPunct="0">
        <a:spcBef>
          <a:spcPct val="0"/>
        </a:spcBef>
        <a:spcAft>
          <a:spcPct val="0"/>
        </a:spcAft>
        <a:defRPr sz="4900">
          <a:solidFill>
            <a:schemeClr val="tx1"/>
          </a:solidFill>
          <a:latin typeface="Calibri" pitchFamily="34" charset="0"/>
        </a:defRPr>
      </a:lvl4pPr>
      <a:lvl5pPr algn="ctr" defTabSz="1019579" rtl="0" eaLnBrk="0" fontAlgn="base" hangingPunct="0">
        <a:spcBef>
          <a:spcPct val="0"/>
        </a:spcBef>
        <a:spcAft>
          <a:spcPct val="0"/>
        </a:spcAft>
        <a:defRPr sz="4900">
          <a:solidFill>
            <a:schemeClr val="tx1"/>
          </a:solidFill>
          <a:latin typeface="Calibri" pitchFamily="34" charset="0"/>
        </a:defRPr>
      </a:lvl5pPr>
      <a:lvl6pPr marL="472068" algn="ctr" rtl="0" fontAlgn="base">
        <a:spcBef>
          <a:spcPct val="0"/>
        </a:spcBef>
        <a:spcAft>
          <a:spcPct val="0"/>
        </a:spcAft>
        <a:defRPr sz="4500">
          <a:solidFill>
            <a:schemeClr val="tx1"/>
          </a:solidFill>
          <a:latin typeface="Calibri" pitchFamily="34" charset="0"/>
        </a:defRPr>
      </a:lvl6pPr>
      <a:lvl7pPr marL="944180" algn="ctr" rtl="0" fontAlgn="base">
        <a:spcBef>
          <a:spcPct val="0"/>
        </a:spcBef>
        <a:spcAft>
          <a:spcPct val="0"/>
        </a:spcAft>
        <a:defRPr sz="4500">
          <a:solidFill>
            <a:schemeClr val="tx1"/>
          </a:solidFill>
          <a:latin typeface="Calibri" pitchFamily="34" charset="0"/>
        </a:defRPr>
      </a:lvl7pPr>
      <a:lvl8pPr marL="1416271" algn="ctr" rtl="0" fontAlgn="base">
        <a:spcBef>
          <a:spcPct val="0"/>
        </a:spcBef>
        <a:spcAft>
          <a:spcPct val="0"/>
        </a:spcAft>
        <a:defRPr sz="4500">
          <a:solidFill>
            <a:schemeClr val="tx1"/>
          </a:solidFill>
          <a:latin typeface="Calibri" pitchFamily="34" charset="0"/>
        </a:defRPr>
      </a:lvl8pPr>
      <a:lvl9pPr marL="1888364" algn="ctr" rtl="0" fontAlgn="base">
        <a:spcBef>
          <a:spcPct val="0"/>
        </a:spcBef>
        <a:spcAft>
          <a:spcPct val="0"/>
        </a:spcAft>
        <a:defRPr sz="4500">
          <a:solidFill>
            <a:schemeClr val="tx1"/>
          </a:solidFill>
          <a:latin typeface="Calibri" pitchFamily="34" charset="0"/>
        </a:defRPr>
      </a:lvl9pPr>
    </p:titleStyle>
    <p:bodyStyle>
      <a:lvl1pPr marL="383577" indent="-383577" algn="l" defTabSz="1019579" rtl="0" eaLnBrk="0" fontAlgn="base" hangingPunct="0">
        <a:spcBef>
          <a:spcPct val="20000"/>
        </a:spcBef>
        <a:spcAft>
          <a:spcPct val="0"/>
        </a:spcAft>
        <a:buFont typeface="Arial" charset="0"/>
        <a:buChar char="•"/>
        <a:defRPr sz="3500" kern="1200">
          <a:solidFill>
            <a:schemeClr val="tx1"/>
          </a:solidFill>
          <a:latin typeface="+mn-lt"/>
          <a:ea typeface="+mn-ea"/>
          <a:cs typeface="+mn-cs"/>
        </a:defRPr>
      </a:lvl1pPr>
      <a:lvl2pPr marL="829436" indent="-321294" algn="l" defTabSz="1019579" rtl="0" eaLnBrk="0" fontAlgn="base" hangingPunct="0">
        <a:spcBef>
          <a:spcPct val="20000"/>
        </a:spcBef>
        <a:spcAft>
          <a:spcPct val="0"/>
        </a:spcAft>
        <a:buFont typeface="Arial" charset="0"/>
        <a:buChar char="–"/>
        <a:defRPr sz="3100" kern="1200">
          <a:solidFill>
            <a:schemeClr val="tx1"/>
          </a:solidFill>
          <a:latin typeface="+mn-lt"/>
          <a:ea typeface="+mn-ea"/>
          <a:cs typeface="+mn-cs"/>
        </a:defRPr>
      </a:lvl2pPr>
      <a:lvl3pPr marL="1275296" indent="-255718" algn="l" defTabSz="1019579"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783446" indent="-255718" algn="l" defTabSz="1019579"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2294880" indent="-255718" algn="l" defTabSz="1019579" rtl="0" eaLnBrk="0" fontAlgn="base" hangingPunct="0">
        <a:spcBef>
          <a:spcPct val="20000"/>
        </a:spcBef>
        <a:spcAft>
          <a:spcPct val="0"/>
        </a:spcAft>
        <a:buFont typeface="Arial" charset="0"/>
        <a:buChar char="»"/>
        <a:defRPr sz="2300" kern="1200">
          <a:solidFill>
            <a:schemeClr val="tx1"/>
          </a:solidFill>
          <a:latin typeface="+mn-lt"/>
          <a:ea typeface="+mn-ea"/>
          <a:cs typeface="+mn-cs"/>
        </a:defRPr>
      </a:lvl5pPr>
      <a:lvl6pPr marL="2596493" indent="-236048" algn="l" defTabSz="944180"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068585" indent="-236048" algn="l" defTabSz="944180"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40679" indent="-236048" algn="l" defTabSz="944180"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12767" indent="-236048" algn="l" defTabSz="944180"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pt-BR"/>
      </a:defPPr>
      <a:lvl1pPr marL="0" algn="l" defTabSz="944180" rtl="0" eaLnBrk="1" latinLnBrk="0" hangingPunct="1">
        <a:defRPr sz="1900" kern="1200">
          <a:solidFill>
            <a:schemeClr val="tx1"/>
          </a:solidFill>
          <a:latin typeface="+mn-lt"/>
          <a:ea typeface="+mn-ea"/>
          <a:cs typeface="+mn-cs"/>
        </a:defRPr>
      </a:lvl1pPr>
      <a:lvl2pPr marL="472068" algn="l" defTabSz="944180" rtl="0" eaLnBrk="1" latinLnBrk="0" hangingPunct="1">
        <a:defRPr sz="1900" kern="1200">
          <a:solidFill>
            <a:schemeClr val="tx1"/>
          </a:solidFill>
          <a:latin typeface="+mn-lt"/>
          <a:ea typeface="+mn-ea"/>
          <a:cs typeface="+mn-cs"/>
        </a:defRPr>
      </a:lvl2pPr>
      <a:lvl3pPr marL="944180" algn="l" defTabSz="944180" rtl="0" eaLnBrk="1" latinLnBrk="0" hangingPunct="1">
        <a:defRPr sz="1900" kern="1200">
          <a:solidFill>
            <a:schemeClr val="tx1"/>
          </a:solidFill>
          <a:latin typeface="+mn-lt"/>
          <a:ea typeface="+mn-ea"/>
          <a:cs typeface="+mn-cs"/>
        </a:defRPr>
      </a:lvl3pPr>
      <a:lvl4pPr marL="1416271" algn="l" defTabSz="944180" rtl="0" eaLnBrk="1" latinLnBrk="0" hangingPunct="1">
        <a:defRPr sz="1900" kern="1200">
          <a:solidFill>
            <a:schemeClr val="tx1"/>
          </a:solidFill>
          <a:latin typeface="+mn-lt"/>
          <a:ea typeface="+mn-ea"/>
          <a:cs typeface="+mn-cs"/>
        </a:defRPr>
      </a:lvl4pPr>
      <a:lvl5pPr marL="1888364" algn="l" defTabSz="944180" rtl="0" eaLnBrk="1" latinLnBrk="0" hangingPunct="1">
        <a:defRPr sz="1900" kern="1200">
          <a:solidFill>
            <a:schemeClr val="tx1"/>
          </a:solidFill>
          <a:latin typeface="+mn-lt"/>
          <a:ea typeface="+mn-ea"/>
          <a:cs typeface="+mn-cs"/>
        </a:defRPr>
      </a:lvl5pPr>
      <a:lvl6pPr marL="2360450" algn="l" defTabSz="944180" rtl="0" eaLnBrk="1" latinLnBrk="0" hangingPunct="1">
        <a:defRPr sz="1900" kern="1200">
          <a:solidFill>
            <a:schemeClr val="tx1"/>
          </a:solidFill>
          <a:latin typeface="+mn-lt"/>
          <a:ea typeface="+mn-ea"/>
          <a:cs typeface="+mn-cs"/>
        </a:defRPr>
      </a:lvl6pPr>
      <a:lvl7pPr marL="2832537" algn="l" defTabSz="944180" rtl="0" eaLnBrk="1" latinLnBrk="0" hangingPunct="1">
        <a:defRPr sz="1900" kern="1200">
          <a:solidFill>
            <a:schemeClr val="tx1"/>
          </a:solidFill>
          <a:latin typeface="+mn-lt"/>
          <a:ea typeface="+mn-ea"/>
          <a:cs typeface="+mn-cs"/>
        </a:defRPr>
      </a:lvl7pPr>
      <a:lvl8pPr marL="3304629" algn="l" defTabSz="944180" rtl="0" eaLnBrk="1" latinLnBrk="0" hangingPunct="1">
        <a:defRPr sz="1900" kern="1200">
          <a:solidFill>
            <a:schemeClr val="tx1"/>
          </a:solidFill>
          <a:latin typeface="+mn-lt"/>
          <a:ea typeface="+mn-ea"/>
          <a:cs typeface="+mn-cs"/>
        </a:defRPr>
      </a:lvl8pPr>
      <a:lvl9pPr marL="3776721" algn="l" defTabSz="94418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1.gif"/></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microsoft.com/office/2007/relationships/hdphoto" Target="../media/hdphoto1.wdp"/><Relationship Id="rId7" Type="http://schemas.openxmlformats.org/officeDocument/2006/relationships/image" Target="../media/image31.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0.png"/><Relationship Id="rId5" Type="http://schemas.microsoft.com/office/2007/relationships/hdphoto" Target="../media/hdphoto2.wdp"/><Relationship Id="rId10" Type="http://schemas.microsoft.com/office/2007/relationships/hdphoto" Target="../media/hdphoto3.wdp"/><Relationship Id="rId4" Type="http://schemas.openxmlformats.org/officeDocument/2006/relationships/image" Target="../media/image29.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_rels/slide1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22.jpeg"/><Relationship Id="rId7" Type="http://schemas.openxmlformats.org/officeDocument/2006/relationships/image" Target="../media/image14.gif"/><Relationship Id="rId12" Type="http://schemas.microsoft.com/office/2007/relationships/diagramDrawing" Target="../diagrams/drawing1.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diagramColors" Target="../diagrams/colors1.xml"/><Relationship Id="rId5" Type="http://schemas.openxmlformats.org/officeDocument/2006/relationships/image" Target="../media/image13.gif"/><Relationship Id="rId10" Type="http://schemas.openxmlformats.org/officeDocument/2006/relationships/diagramQuickStyle" Target="../diagrams/quickStyle1.xml"/><Relationship Id="rId4" Type="http://schemas.openxmlformats.org/officeDocument/2006/relationships/image" Target="../media/image23.png"/><Relationship Id="rId9"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diagramLayout" Target="../diagrams/layout2.xml"/><Relationship Id="rId7" Type="http://schemas.openxmlformats.org/officeDocument/2006/relationships/image" Target="../media/image25.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081901" y="3735875"/>
            <a:ext cx="6558390" cy="936104"/>
          </a:xfrm>
        </p:spPr>
        <p:txBody>
          <a:bodyPr>
            <a:normAutofit/>
          </a:bodyPr>
          <a:lstStyle/>
          <a:p>
            <a:pPr>
              <a:lnSpc>
                <a:spcPct val="100000"/>
              </a:lnSpc>
            </a:pPr>
            <a:r>
              <a:rPr lang="it-IT" sz="2800" i="1" dirty="0" smtClean="0">
                <a:latin typeface="EYInterstate" panose="02000503020000020004" pitchFamily="2" charset="0"/>
              </a:rPr>
              <a:t>I dati nazionali sull’agenda digitale: lo Smart City Index</a:t>
            </a:r>
            <a:endParaRPr lang="it-IT" sz="2800" b="0" i="1" dirty="0">
              <a:latin typeface="EYInterstate" panose="02000503020000020004" pitchFamily="2" charset="0"/>
            </a:endParaRPr>
          </a:p>
        </p:txBody>
      </p:sp>
      <p:sp>
        <p:nvSpPr>
          <p:cNvPr id="3" name="Title 1"/>
          <p:cNvSpPr txBox="1">
            <a:spLocks/>
          </p:cNvSpPr>
          <p:nvPr/>
        </p:nvSpPr>
        <p:spPr>
          <a:xfrm>
            <a:off x="8852111" y="5693308"/>
            <a:ext cx="2914644" cy="468052"/>
          </a:xfrm>
          <a:prstGeom prst="rect">
            <a:avLst/>
          </a:prstGeom>
        </p:spPr>
        <p:txBody>
          <a:bodyPr vert="horz" lIns="0" tIns="0" rIns="0" bIns="0" rtlCol="0" anchor="t" anchorCtr="0">
            <a:normAutofit fontScale="97500"/>
          </a:bodyPr>
          <a:lstStyle>
            <a:lvl1pPr algn="l" defTabSz="909267" rtl="0" eaLnBrk="1" latinLnBrk="0" hangingPunct="1">
              <a:lnSpc>
                <a:spcPct val="85000"/>
              </a:lnSpc>
              <a:spcBef>
                <a:spcPct val="0"/>
              </a:spcBef>
              <a:buNone/>
              <a:defRPr sz="2900" b="1" kern="1200">
                <a:solidFill>
                  <a:schemeClr val="bg2"/>
                </a:solidFill>
                <a:latin typeface="Arial" pitchFamily="34" charset="0"/>
                <a:ea typeface="+mj-ea"/>
                <a:cs typeface="Arial" pitchFamily="34" charset="0"/>
              </a:defRPr>
            </a:lvl1pPr>
          </a:lstStyle>
          <a:p>
            <a:pPr>
              <a:lnSpc>
                <a:spcPct val="100000"/>
              </a:lnSpc>
            </a:pPr>
            <a:r>
              <a:rPr lang="it-IT" sz="2000" i="1" dirty="0" smtClean="0">
                <a:latin typeface="EYInterstate" panose="02000503020000020004" pitchFamily="2" charset="0"/>
              </a:rPr>
              <a:t>27 aprile </a:t>
            </a:r>
            <a:r>
              <a:rPr lang="it-IT" sz="2000" i="1" dirty="0">
                <a:latin typeface="EYInterstate" panose="02000503020000020004" pitchFamily="2" charset="0"/>
              </a:rPr>
              <a:t>2015</a:t>
            </a:r>
            <a:endParaRPr lang="it-IT" sz="2000" b="0" i="1" dirty="0">
              <a:latin typeface="EYInterstate" panose="02000503020000020004" pitchFamily="2" charset="0"/>
            </a:endParaRPr>
          </a:p>
        </p:txBody>
      </p:sp>
      <p:pic>
        <p:nvPicPr>
          <p:cNvPr id="6" name="Immagine 5"/>
          <p:cNvPicPr>
            <a:picLocks noChangeAspect="1"/>
          </p:cNvPicPr>
          <p:nvPr/>
        </p:nvPicPr>
        <p:blipFill rotWithShape="1">
          <a:blip r:embed="rId3" cstate="print">
            <a:extLst>
              <a:ext uri="{28A0092B-C50C-407E-A947-70E740481C1C}">
                <a14:useLocalDpi xmlns:a14="http://schemas.microsoft.com/office/drawing/2010/main" val="0"/>
              </a:ext>
            </a:extLst>
          </a:blip>
          <a:srcRect t="20569" b="13419"/>
          <a:stretch/>
        </p:blipFill>
        <p:spPr>
          <a:xfrm>
            <a:off x="15835" y="4931229"/>
            <a:ext cx="3708268" cy="1730952"/>
          </a:xfrm>
          <a:prstGeom prst="rect">
            <a:avLst/>
          </a:prstGeom>
        </p:spPr>
      </p:pic>
      <p:pic>
        <p:nvPicPr>
          <p:cNvPr id="9" name="Immagine 8"/>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584374" y="5561428"/>
            <a:ext cx="2177141" cy="731812"/>
          </a:xfrm>
          <a:prstGeom prst="rect">
            <a:avLst/>
          </a:prstGeom>
        </p:spPr>
      </p:pic>
    </p:spTree>
    <p:extLst>
      <p:ext uri="{BB962C8B-B14F-4D97-AF65-F5344CB8AC3E}">
        <p14:creationId xmlns:p14="http://schemas.microsoft.com/office/powerpoint/2010/main" val="1677598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vert="horz" lIns="0" tIns="0" rIns="0" bIns="0" rtlCol="0" anchor="ctr" anchorCtr="0">
            <a:noAutofit/>
          </a:bodyPr>
          <a:lstStyle/>
          <a:p>
            <a:r>
              <a:rPr lang="it-IT" sz="2400" dirty="0">
                <a:solidFill>
                  <a:schemeClr val="bg2">
                    <a:lumMod val="75000"/>
                  </a:schemeClr>
                </a:solidFill>
                <a:latin typeface="EYInterstate" panose="02000503020000020004" pitchFamily="2" charset="0"/>
              </a:rPr>
              <a:t>Smart City Index «</a:t>
            </a:r>
            <a:r>
              <a:rPr lang="it-IT" sz="2400" dirty="0" err="1">
                <a:solidFill>
                  <a:schemeClr val="bg2">
                    <a:lumMod val="75000"/>
                  </a:schemeClr>
                </a:solidFill>
                <a:latin typeface="EYInterstate" panose="02000503020000020004" pitchFamily="2" charset="0"/>
              </a:rPr>
              <a:t>digital</a:t>
            </a:r>
            <a:r>
              <a:rPr lang="it-IT" sz="2400" dirty="0">
                <a:solidFill>
                  <a:schemeClr val="bg2">
                    <a:lumMod val="75000"/>
                  </a:schemeClr>
                </a:solidFill>
                <a:latin typeface="EYInterstate" panose="02000503020000020004" pitchFamily="2" charset="0"/>
              </a:rPr>
              <a:t>» e «green</a:t>
            </a:r>
            <a:r>
              <a:rPr lang="it-IT" sz="2400" dirty="0">
                <a:solidFill>
                  <a:schemeClr val="bg2">
                    <a:lumMod val="75000"/>
                  </a:schemeClr>
                </a:solidFill>
                <a:latin typeface="EYInterstate" panose="02000503020000020004" pitchFamily="2" charset="0"/>
              </a:rPr>
              <a:t>» – lettura regionale</a:t>
            </a:r>
            <a:endParaRPr lang="it-IT" sz="2400" dirty="0">
              <a:solidFill>
                <a:schemeClr val="bg2">
                  <a:lumMod val="75000"/>
                </a:schemeClr>
              </a:solidFill>
              <a:latin typeface="EYInterstate" panose="02000503020000020004" pitchFamily="2" charset="0"/>
            </a:endParaRPr>
          </a:p>
        </p:txBody>
      </p:sp>
      <p:sp>
        <p:nvSpPr>
          <p:cNvPr id="5" name="Rectangle 9"/>
          <p:cNvSpPr>
            <a:spLocks noChangeArrowheads="1"/>
          </p:cNvSpPr>
          <p:nvPr/>
        </p:nvSpPr>
        <p:spPr bwMode="auto">
          <a:xfrm>
            <a:off x="4793447" y="4042719"/>
            <a:ext cx="6812402" cy="1633704"/>
          </a:xfrm>
          <a:prstGeom prst="rect">
            <a:avLst/>
          </a:prstGeom>
          <a:solidFill>
            <a:schemeClr val="accent2">
              <a:lumMod val="60000"/>
              <a:lumOff val="40000"/>
              <a:alpha val="38823"/>
            </a:schemeClr>
          </a:solidFill>
          <a:ln w="9525" algn="ctr">
            <a:noFill/>
            <a:miter lim="800000"/>
            <a:headEnd/>
            <a:tailEnd/>
          </a:ln>
        </p:spPr>
        <p:txBody>
          <a:bodyPr lIns="0" tIns="60873" rIns="0" bIns="60873" anchor="ctr" anchorCtr="1"/>
          <a:lstStyle/>
          <a:p>
            <a:pPr algn="ctr" defTabSz="1217556" eaLnBrk="0" fontAlgn="base" hangingPunct="0">
              <a:spcBef>
                <a:spcPct val="0"/>
              </a:spcBef>
              <a:spcAft>
                <a:spcPct val="0"/>
              </a:spcAft>
            </a:pPr>
            <a:endParaRPr lang="it-IT" sz="2100" b="1">
              <a:solidFill>
                <a:srgbClr val="000000"/>
              </a:solidFill>
              <a:cs typeface="Arial" charset="0"/>
            </a:endParaRPr>
          </a:p>
        </p:txBody>
      </p:sp>
      <p:sp>
        <p:nvSpPr>
          <p:cNvPr id="6" name="Rectangle 9"/>
          <p:cNvSpPr>
            <a:spLocks noChangeArrowheads="1"/>
          </p:cNvSpPr>
          <p:nvPr/>
        </p:nvSpPr>
        <p:spPr bwMode="auto">
          <a:xfrm>
            <a:off x="567247" y="4042719"/>
            <a:ext cx="4226200" cy="1633704"/>
          </a:xfrm>
          <a:prstGeom prst="rect">
            <a:avLst/>
          </a:prstGeom>
          <a:solidFill>
            <a:srgbClr val="FF0000">
              <a:alpha val="38823"/>
            </a:srgbClr>
          </a:solidFill>
          <a:ln w="9525" algn="ctr">
            <a:noFill/>
            <a:miter lim="800000"/>
            <a:headEnd/>
            <a:tailEnd/>
          </a:ln>
        </p:spPr>
        <p:txBody>
          <a:bodyPr lIns="0" tIns="60873" rIns="0" bIns="60873" anchor="ctr" anchorCtr="1"/>
          <a:lstStyle/>
          <a:p>
            <a:pPr algn="ctr" defTabSz="1217556" eaLnBrk="0" fontAlgn="base" hangingPunct="0">
              <a:spcBef>
                <a:spcPct val="0"/>
              </a:spcBef>
              <a:spcAft>
                <a:spcPct val="0"/>
              </a:spcAft>
            </a:pPr>
            <a:endParaRPr lang="it-IT" sz="2100" b="1">
              <a:solidFill>
                <a:srgbClr val="000000"/>
              </a:solidFill>
              <a:cs typeface="Arial" charset="0"/>
            </a:endParaRPr>
          </a:p>
        </p:txBody>
      </p:sp>
      <p:sp>
        <p:nvSpPr>
          <p:cNvPr id="7" name="Rectangle 9"/>
          <p:cNvSpPr>
            <a:spLocks noChangeArrowheads="1"/>
          </p:cNvSpPr>
          <p:nvPr/>
        </p:nvSpPr>
        <p:spPr bwMode="auto">
          <a:xfrm>
            <a:off x="4793447" y="1258409"/>
            <a:ext cx="6812402" cy="2784000"/>
          </a:xfrm>
          <a:prstGeom prst="rect">
            <a:avLst/>
          </a:prstGeom>
          <a:solidFill>
            <a:srgbClr val="FFFF00">
              <a:alpha val="38823"/>
            </a:srgbClr>
          </a:solidFill>
          <a:ln w="9525" algn="ctr">
            <a:noFill/>
            <a:miter lim="800000"/>
            <a:headEnd/>
            <a:tailEnd/>
          </a:ln>
        </p:spPr>
        <p:txBody>
          <a:bodyPr lIns="0" tIns="60873" rIns="0" bIns="60873" anchor="ctr" anchorCtr="1"/>
          <a:lstStyle/>
          <a:p>
            <a:pPr algn="ctr" defTabSz="1217556" eaLnBrk="0" fontAlgn="base" hangingPunct="0">
              <a:spcBef>
                <a:spcPct val="0"/>
              </a:spcBef>
              <a:spcAft>
                <a:spcPct val="0"/>
              </a:spcAft>
            </a:pPr>
            <a:endParaRPr lang="it-IT" sz="2100" b="1" dirty="0">
              <a:solidFill>
                <a:srgbClr val="000000"/>
              </a:solidFill>
              <a:cs typeface="Arial" charset="0"/>
            </a:endParaRPr>
          </a:p>
        </p:txBody>
      </p:sp>
      <p:sp>
        <p:nvSpPr>
          <p:cNvPr id="8" name="Rectangle 9"/>
          <p:cNvSpPr>
            <a:spLocks noChangeArrowheads="1"/>
          </p:cNvSpPr>
          <p:nvPr/>
        </p:nvSpPr>
        <p:spPr bwMode="auto">
          <a:xfrm>
            <a:off x="567247" y="1258411"/>
            <a:ext cx="4226200" cy="2784309"/>
          </a:xfrm>
          <a:prstGeom prst="rect">
            <a:avLst/>
          </a:prstGeom>
          <a:solidFill>
            <a:srgbClr val="92D050">
              <a:alpha val="38823"/>
            </a:srgbClr>
          </a:solidFill>
          <a:ln w="9525" algn="ctr">
            <a:noFill/>
            <a:miter lim="800000"/>
            <a:headEnd/>
            <a:tailEnd/>
          </a:ln>
        </p:spPr>
        <p:txBody>
          <a:bodyPr lIns="0" tIns="60873" rIns="0" bIns="60873" anchor="ctr" anchorCtr="1"/>
          <a:lstStyle/>
          <a:p>
            <a:pPr algn="ctr" defTabSz="1217556" eaLnBrk="0" fontAlgn="base" hangingPunct="0">
              <a:spcBef>
                <a:spcPct val="0"/>
              </a:spcBef>
              <a:spcAft>
                <a:spcPct val="0"/>
              </a:spcAft>
            </a:pPr>
            <a:endParaRPr lang="it-IT" sz="2100" b="1">
              <a:solidFill>
                <a:srgbClr val="000000"/>
              </a:solidFill>
              <a:cs typeface="Arial" charset="0"/>
            </a:endParaRPr>
          </a:p>
        </p:txBody>
      </p:sp>
      <p:graphicFrame>
        <p:nvGraphicFramePr>
          <p:cNvPr id="9" name="Grafico 8"/>
          <p:cNvGraphicFramePr>
            <a:graphicFrameLocks/>
          </p:cNvGraphicFramePr>
          <p:nvPr>
            <p:extLst>
              <p:ext uri="{D42A27DB-BD31-4B8C-83A1-F6EECF244321}">
                <p14:modId xmlns:p14="http://schemas.microsoft.com/office/powerpoint/2010/main" val="2211240648"/>
              </p:ext>
            </p:extLst>
          </p:nvPr>
        </p:nvGraphicFramePr>
        <p:xfrm>
          <a:off x="567247" y="1258409"/>
          <a:ext cx="11199507" cy="4410664"/>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Connettore 1 9"/>
          <p:cNvCxnSpPr/>
          <p:nvPr/>
        </p:nvCxnSpPr>
        <p:spPr>
          <a:xfrm>
            <a:off x="4795911" y="1617051"/>
            <a:ext cx="0" cy="4080000"/>
          </a:xfrm>
          <a:prstGeom prst="line">
            <a:avLst/>
          </a:prstGeom>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893001" y="1324978"/>
            <a:ext cx="1593514" cy="328263"/>
          </a:xfrm>
          <a:prstGeom prst="rect">
            <a:avLst/>
          </a:prstGeom>
          <a:noFill/>
        </p:spPr>
        <p:txBody>
          <a:bodyPr wrap="none" lIns="121748" tIns="60873" rIns="121748" bIns="60873" rtlCol="0">
            <a:spAutoFit/>
          </a:bodyPr>
          <a:lstStyle/>
          <a:p>
            <a:pPr defTabSz="1217708" fontAlgn="base">
              <a:spcBef>
                <a:spcPct val="0"/>
              </a:spcBef>
              <a:spcAft>
                <a:spcPct val="0"/>
              </a:spcAft>
            </a:pPr>
            <a:r>
              <a:rPr lang="it-IT" sz="1300" b="1" dirty="0">
                <a:solidFill>
                  <a:prstClr val="black"/>
                </a:solidFill>
                <a:latin typeface="EYInterstate" panose="02000503020000020004" pitchFamily="2" charset="0"/>
                <a:cs typeface="Arial" charset="0"/>
              </a:rPr>
              <a:t>CITTÀ «GREEN»</a:t>
            </a:r>
          </a:p>
        </p:txBody>
      </p:sp>
      <p:sp>
        <p:nvSpPr>
          <p:cNvPr id="15" name="CasellaDiTesto 14"/>
          <p:cNvSpPr txBox="1"/>
          <p:nvPr/>
        </p:nvSpPr>
        <p:spPr>
          <a:xfrm>
            <a:off x="2238483" y="5388895"/>
            <a:ext cx="1796635" cy="328247"/>
          </a:xfrm>
          <a:prstGeom prst="rect">
            <a:avLst/>
          </a:prstGeom>
          <a:noFill/>
        </p:spPr>
        <p:txBody>
          <a:bodyPr wrap="none" lIns="121748" tIns="60873" rIns="121748" bIns="60873" rtlCol="0">
            <a:spAutoFit/>
          </a:bodyPr>
          <a:lstStyle/>
          <a:p>
            <a:pPr defTabSz="1217708" fontAlgn="base">
              <a:spcBef>
                <a:spcPct val="0"/>
              </a:spcBef>
              <a:spcAft>
                <a:spcPct val="0"/>
              </a:spcAft>
            </a:pPr>
            <a:r>
              <a:rPr lang="it-IT" sz="1300" b="1" dirty="0">
                <a:solidFill>
                  <a:prstClr val="black"/>
                </a:solidFill>
                <a:latin typeface="EYInterstate" panose="02000503020000020004" pitchFamily="2" charset="0"/>
                <a:cs typeface="Arial" charset="0"/>
              </a:rPr>
              <a:t>CITTÀ IN RITARDO</a:t>
            </a:r>
          </a:p>
        </p:txBody>
      </p:sp>
      <p:sp>
        <p:nvSpPr>
          <p:cNvPr id="16" name="Rettangolo 15"/>
          <p:cNvSpPr/>
          <p:nvPr/>
        </p:nvSpPr>
        <p:spPr>
          <a:xfrm>
            <a:off x="8183695" y="1324978"/>
            <a:ext cx="3244398" cy="328263"/>
          </a:xfrm>
          <a:prstGeom prst="rect">
            <a:avLst/>
          </a:prstGeom>
          <a:noFill/>
        </p:spPr>
        <p:txBody>
          <a:bodyPr wrap="none" lIns="121748" tIns="60873" rIns="121748" bIns="60873" rtlCol="0">
            <a:spAutoFit/>
          </a:bodyPr>
          <a:lstStyle/>
          <a:p>
            <a:pPr defTabSz="1217708" fontAlgn="base">
              <a:spcBef>
                <a:spcPct val="0"/>
              </a:spcBef>
              <a:spcAft>
                <a:spcPct val="0"/>
              </a:spcAft>
            </a:pPr>
            <a:r>
              <a:rPr lang="it-IT" sz="1300" b="1" dirty="0">
                <a:solidFill>
                  <a:prstClr val="black"/>
                </a:solidFill>
                <a:latin typeface="EYInterstate" panose="02000503020000020004" pitchFamily="2" charset="0"/>
                <a:cs typeface="Arial" charset="0"/>
              </a:rPr>
              <a:t>CITTÀ INTELLIGENTI E SOSTENIBILI</a:t>
            </a:r>
          </a:p>
        </p:txBody>
      </p:sp>
      <p:sp>
        <p:nvSpPr>
          <p:cNvPr id="17" name="CasellaDiTesto 16"/>
          <p:cNvSpPr txBox="1"/>
          <p:nvPr/>
        </p:nvSpPr>
        <p:spPr>
          <a:xfrm>
            <a:off x="9723474" y="5297713"/>
            <a:ext cx="1670466" cy="328247"/>
          </a:xfrm>
          <a:prstGeom prst="rect">
            <a:avLst/>
          </a:prstGeom>
          <a:noFill/>
        </p:spPr>
        <p:txBody>
          <a:bodyPr wrap="none" lIns="121748" tIns="60873" rIns="121748" bIns="60873" rtlCol="0">
            <a:spAutoFit/>
          </a:bodyPr>
          <a:lstStyle/>
          <a:p>
            <a:pPr defTabSz="1217708" fontAlgn="base">
              <a:spcBef>
                <a:spcPct val="0"/>
              </a:spcBef>
              <a:spcAft>
                <a:spcPct val="0"/>
              </a:spcAft>
            </a:pPr>
            <a:r>
              <a:rPr lang="it-IT" sz="1300" b="1" dirty="0">
                <a:solidFill>
                  <a:prstClr val="black"/>
                </a:solidFill>
                <a:latin typeface="EYInterstate" panose="02000503020000020004" pitchFamily="2" charset="0"/>
                <a:cs typeface="Arial" charset="0"/>
              </a:rPr>
              <a:t>CITTÀ «DIGITAL»</a:t>
            </a:r>
          </a:p>
        </p:txBody>
      </p:sp>
      <p:sp>
        <p:nvSpPr>
          <p:cNvPr id="44" name="AutoShape 12"/>
          <p:cNvSpPr>
            <a:spLocks noChangeArrowheads="1"/>
          </p:cNvSpPr>
          <p:nvPr/>
        </p:nvSpPr>
        <p:spPr bwMode="auto">
          <a:xfrm rot="16200000">
            <a:off x="-1847031" y="3010181"/>
            <a:ext cx="4536000" cy="818254"/>
          </a:xfrm>
          <a:prstGeom prst="rightArrow">
            <a:avLst>
              <a:gd name="adj1" fmla="val 45111"/>
              <a:gd name="adj2" fmla="val 65914"/>
            </a:avLst>
          </a:prstGeom>
          <a:solidFill>
            <a:srgbClr val="2C973E"/>
          </a:solid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lIns="0" tIns="62313" rIns="0" bIns="62313" anchor="ctr">
            <a:spAutoFit/>
          </a:bodyPr>
          <a:lstStyle/>
          <a:p>
            <a:pPr algn="ctr" defTabSz="1217556" eaLnBrk="0" fontAlgn="base" hangingPunct="0">
              <a:spcBef>
                <a:spcPct val="0"/>
              </a:spcBef>
              <a:spcAft>
                <a:spcPct val="0"/>
              </a:spcAft>
              <a:defRPr/>
            </a:pPr>
            <a:r>
              <a:rPr lang="it-IT" sz="1600" b="1" dirty="0">
                <a:solidFill>
                  <a:schemeClr val="tx2"/>
                </a:solidFill>
                <a:latin typeface="EYInterstate" panose="02000503020000020004" pitchFamily="2" charset="0"/>
                <a:cs typeface="Arial" charset="0"/>
              </a:rPr>
              <a:t>SMART CITY INDEX </a:t>
            </a:r>
            <a:r>
              <a:rPr lang="it-IT" sz="1600" b="1" dirty="0" smtClean="0">
                <a:solidFill>
                  <a:schemeClr val="tx2"/>
                </a:solidFill>
                <a:latin typeface="EYInterstate" panose="02000503020000020004" pitchFamily="2" charset="0"/>
                <a:cs typeface="Arial" charset="0"/>
              </a:rPr>
              <a:t>GREEN</a:t>
            </a:r>
            <a:endParaRPr lang="en-US" sz="1600" b="1" dirty="0">
              <a:solidFill>
                <a:schemeClr val="tx2"/>
              </a:solidFill>
              <a:latin typeface="EYInterstate" panose="02000503020000020004" pitchFamily="2" charset="0"/>
              <a:cs typeface="Arial" charset="0"/>
            </a:endParaRPr>
          </a:p>
        </p:txBody>
      </p:sp>
      <p:sp>
        <p:nvSpPr>
          <p:cNvPr id="45" name="AutoShape 12"/>
          <p:cNvSpPr>
            <a:spLocks noChangeArrowheads="1"/>
          </p:cNvSpPr>
          <p:nvPr/>
        </p:nvSpPr>
        <p:spPr bwMode="auto">
          <a:xfrm>
            <a:off x="579955" y="5431769"/>
            <a:ext cx="11448000" cy="818254"/>
          </a:xfrm>
          <a:prstGeom prst="rightArrow">
            <a:avLst>
              <a:gd name="adj1" fmla="val 45111"/>
              <a:gd name="adj2" fmla="val 65914"/>
            </a:avLst>
          </a:prstGeom>
          <a:ln>
            <a:noFill/>
            <a:headEnd/>
            <a:tailEnd/>
          </a:ln>
        </p:spPr>
        <p:style>
          <a:lnRef idx="2">
            <a:schemeClr val="accent4">
              <a:shade val="50000"/>
            </a:schemeClr>
          </a:lnRef>
          <a:fillRef idx="1">
            <a:schemeClr val="accent4"/>
          </a:fillRef>
          <a:effectRef idx="0">
            <a:schemeClr val="accent4"/>
          </a:effectRef>
          <a:fontRef idx="minor">
            <a:schemeClr val="lt1"/>
          </a:fontRef>
        </p:style>
        <p:txBody>
          <a:bodyPr wrap="square" lIns="0" tIns="62313" rIns="0" bIns="62313" anchor="ctr">
            <a:spAutoFit/>
          </a:bodyPr>
          <a:lstStyle/>
          <a:p>
            <a:pPr algn="ctr" defTabSz="1217556" eaLnBrk="0" fontAlgn="base" hangingPunct="0">
              <a:spcBef>
                <a:spcPct val="0"/>
              </a:spcBef>
              <a:spcAft>
                <a:spcPct val="0"/>
              </a:spcAft>
              <a:defRPr/>
            </a:pPr>
            <a:r>
              <a:rPr lang="it-IT" sz="1600" b="1" dirty="0" smtClean="0">
                <a:solidFill>
                  <a:schemeClr val="tx1">
                    <a:lumMod val="75000"/>
                    <a:lumOff val="25000"/>
                  </a:schemeClr>
                </a:solidFill>
                <a:latin typeface="EYInterstate" panose="02000503020000020004" pitchFamily="2" charset="0"/>
                <a:cs typeface="Arial" charset="0"/>
              </a:rPr>
              <a:t>SMART CITY INDEX DIGITAL</a:t>
            </a:r>
            <a:endParaRPr lang="en-US" sz="1600" b="1" dirty="0">
              <a:solidFill>
                <a:schemeClr val="tx1">
                  <a:lumMod val="75000"/>
                  <a:lumOff val="25000"/>
                </a:schemeClr>
              </a:solidFill>
              <a:latin typeface="EYInterstate" panose="02000503020000020004" pitchFamily="2" charset="0"/>
              <a:cs typeface="Arial" charset="0"/>
            </a:endParaRPr>
          </a:p>
        </p:txBody>
      </p:sp>
      <p:cxnSp>
        <p:nvCxnSpPr>
          <p:cNvPr id="46" name="Connettore 1 45"/>
          <p:cNvCxnSpPr/>
          <p:nvPr/>
        </p:nvCxnSpPr>
        <p:spPr>
          <a:xfrm>
            <a:off x="579790" y="4056573"/>
            <a:ext cx="11045750" cy="0"/>
          </a:xfrm>
          <a:prstGeom prst="line">
            <a:avLst/>
          </a:prstGeom>
          <a:ln>
            <a:solidFill>
              <a:srgbClr val="F04C3E"/>
            </a:solidFill>
          </a:ln>
        </p:spPr>
        <p:style>
          <a:lnRef idx="1">
            <a:schemeClr val="accent1"/>
          </a:lnRef>
          <a:fillRef idx="0">
            <a:schemeClr val="accent1"/>
          </a:fillRef>
          <a:effectRef idx="0">
            <a:schemeClr val="accent1"/>
          </a:effectRef>
          <a:fontRef idx="minor">
            <a:schemeClr val="tx1"/>
          </a:fontRef>
        </p:style>
      </p:cxnSp>
      <p:sp>
        <p:nvSpPr>
          <p:cNvPr id="51" name="Text Box 13"/>
          <p:cNvSpPr txBox="1">
            <a:spLocks noChangeArrowheads="1"/>
          </p:cNvSpPr>
          <p:nvPr/>
        </p:nvSpPr>
        <p:spPr bwMode="auto">
          <a:xfrm>
            <a:off x="486831" y="6020961"/>
            <a:ext cx="1816400" cy="230449"/>
          </a:xfrm>
          <a:prstGeom prst="rect">
            <a:avLst/>
          </a:prstGeom>
          <a:noFill/>
          <a:ln w="9525" algn="ctr">
            <a:noFill/>
            <a:miter lim="800000"/>
            <a:headEnd/>
            <a:tailEnd/>
          </a:ln>
        </p:spPr>
        <p:txBody>
          <a:bodyPr wrap="none" lIns="121541" tIns="60770" rIns="121541" bIns="60770">
            <a:spAutoFit/>
          </a:bodyPr>
          <a:lstStyle>
            <a:defPPr>
              <a:defRPr lang="en-US"/>
            </a:defPPr>
            <a:lvl1pPr marL="455839" indent="-455839" algn="ctr" defTabSz="1215732" fontAlgn="base">
              <a:spcBef>
                <a:spcPct val="0"/>
              </a:spcBef>
              <a:spcAft>
                <a:spcPct val="0"/>
              </a:spcAft>
              <a:defRPr sz="700" i="1">
                <a:solidFill>
                  <a:prstClr val="black"/>
                </a:solidFill>
                <a:latin typeface="EYInterstate Light" panose="02000506000000020004" pitchFamily="2" charset="0"/>
                <a:cs typeface="Arial" charset="0"/>
              </a:defRPr>
            </a:lvl1pPr>
          </a:lstStyle>
          <a:p>
            <a:r>
              <a:rPr lang="it-IT" dirty="0"/>
              <a:t>Fonte: Smart City Index Between 2014</a:t>
            </a:r>
          </a:p>
        </p:txBody>
      </p:sp>
      <p:sp>
        <p:nvSpPr>
          <p:cNvPr id="29" name="Freccia curva 28"/>
          <p:cNvSpPr/>
          <p:nvPr/>
        </p:nvSpPr>
        <p:spPr>
          <a:xfrm rot="5400000" flipH="1">
            <a:off x="4831857" y="1551613"/>
            <a:ext cx="3692935" cy="3799262"/>
          </a:xfrm>
          <a:prstGeom prst="bentArrow">
            <a:avLst>
              <a:gd name="adj1" fmla="val 26918"/>
              <a:gd name="adj2" fmla="val 21463"/>
              <a:gd name="adj3" fmla="val 22892"/>
              <a:gd name="adj4" fmla="val 43750"/>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30" name="TextBox 19"/>
          <p:cNvSpPr txBox="1"/>
          <p:nvPr/>
        </p:nvSpPr>
        <p:spPr>
          <a:xfrm>
            <a:off x="5941248" y="1800492"/>
            <a:ext cx="1453987" cy="272382"/>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it-IT" sz="1800" b="1" i="1" dirty="0" smtClean="0">
                <a:solidFill>
                  <a:srgbClr val="C00000"/>
                </a:solidFill>
                <a:latin typeface="EYInterstate" panose="02000503020000020004" pitchFamily="2" charset="0"/>
              </a:rPr>
              <a:t>LOMBARDIA</a:t>
            </a:r>
          </a:p>
        </p:txBody>
      </p:sp>
      <p:sp>
        <p:nvSpPr>
          <p:cNvPr id="31" name="Ovale 30"/>
          <p:cNvSpPr/>
          <p:nvPr/>
        </p:nvSpPr>
        <p:spPr>
          <a:xfrm rot="5400000">
            <a:off x="7717987" y="4007367"/>
            <a:ext cx="279594" cy="54296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1924" tIns="60961" rIns="121924" bIns="60961" rtlCol="0" anchor="ctr"/>
          <a:lstStyle/>
          <a:p>
            <a:pPr algn="ctr" defTabSz="1219382" fontAlgn="base">
              <a:spcBef>
                <a:spcPct val="0"/>
              </a:spcBef>
              <a:spcAft>
                <a:spcPct val="0"/>
              </a:spcAft>
            </a:pPr>
            <a:endParaRPr lang="it-IT" sz="2100">
              <a:solidFill>
                <a:prstClr val="white"/>
              </a:solidFill>
              <a:latin typeface="EYInterstate" panose="02000503020000020004" pitchFamily="2" charset="0"/>
            </a:endParaRPr>
          </a:p>
        </p:txBody>
      </p:sp>
      <p:sp>
        <p:nvSpPr>
          <p:cNvPr id="34" name="Ovale 33"/>
          <p:cNvSpPr/>
          <p:nvPr/>
        </p:nvSpPr>
        <p:spPr>
          <a:xfrm rot="5400000">
            <a:off x="5294827" y="4670307"/>
            <a:ext cx="279594" cy="54296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1924" tIns="60961" rIns="121924" bIns="60961" rtlCol="0" anchor="ctr"/>
          <a:lstStyle/>
          <a:p>
            <a:pPr algn="ctr" defTabSz="1219382" fontAlgn="base">
              <a:spcBef>
                <a:spcPct val="0"/>
              </a:spcBef>
              <a:spcAft>
                <a:spcPct val="0"/>
              </a:spcAft>
            </a:pPr>
            <a:endParaRPr lang="it-IT" sz="2100">
              <a:solidFill>
                <a:prstClr val="white"/>
              </a:solidFill>
              <a:latin typeface="EYInterstate" panose="02000503020000020004" pitchFamily="2" charset="0"/>
            </a:endParaRPr>
          </a:p>
        </p:txBody>
      </p:sp>
      <p:sp>
        <p:nvSpPr>
          <p:cNvPr id="22" name="Ovale 33"/>
          <p:cNvSpPr/>
          <p:nvPr/>
        </p:nvSpPr>
        <p:spPr>
          <a:xfrm rot="5400000">
            <a:off x="6294988" y="4237552"/>
            <a:ext cx="279594" cy="54296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1924" tIns="60961" rIns="121924" bIns="60961" rtlCol="0" anchor="ctr"/>
          <a:lstStyle/>
          <a:p>
            <a:pPr algn="ctr" defTabSz="1219382" fontAlgn="base">
              <a:spcBef>
                <a:spcPct val="0"/>
              </a:spcBef>
              <a:spcAft>
                <a:spcPct val="0"/>
              </a:spcAft>
            </a:pPr>
            <a:endParaRPr lang="it-IT" sz="2100">
              <a:solidFill>
                <a:prstClr val="white"/>
              </a:solidFill>
              <a:latin typeface="EYInterstate" panose="02000503020000020004" pitchFamily="2" charset="0"/>
            </a:endParaRPr>
          </a:p>
        </p:txBody>
      </p:sp>
      <p:sp>
        <p:nvSpPr>
          <p:cNvPr id="23" name="Ovale 33"/>
          <p:cNvSpPr/>
          <p:nvPr/>
        </p:nvSpPr>
        <p:spPr>
          <a:xfrm rot="5400000">
            <a:off x="6983957" y="4238943"/>
            <a:ext cx="279594" cy="54296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1924" tIns="60961" rIns="121924" bIns="60961" rtlCol="0" anchor="ctr"/>
          <a:lstStyle/>
          <a:p>
            <a:pPr algn="ctr" defTabSz="1219382" fontAlgn="base">
              <a:spcBef>
                <a:spcPct val="0"/>
              </a:spcBef>
              <a:spcAft>
                <a:spcPct val="0"/>
              </a:spcAft>
            </a:pPr>
            <a:endParaRPr lang="it-IT" sz="2100">
              <a:solidFill>
                <a:prstClr val="white"/>
              </a:solidFill>
              <a:latin typeface="EYInterstate" panose="02000503020000020004" pitchFamily="2" charset="0"/>
            </a:endParaRPr>
          </a:p>
        </p:txBody>
      </p:sp>
      <p:sp>
        <p:nvSpPr>
          <p:cNvPr id="24" name="Ovale 33"/>
          <p:cNvSpPr/>
          <p:nvPr/>
        </p:nvSpPr>
        <p:spPr>
          <a:xfrm rot="5400000">
            <a:off x="6566468" y="4365485"/>
            <a:ext cx="279594" cy="54296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1924" tIns="60961" rIns="121924" bIns="60961" rtlCol="0" anchor="ctr"/>
          <a:lstStyle/>
          <a:p>
            <a:pPr algn="ctr" defTabSz="1219382" fontAlgn="base">
              <a:spcBef>
                <a:spcPct val="0"/>
              </a:spcBef>
              <a:spcAft>
                <a:spcPct val="0"/>
              </a:spcAft>
            </a:pPr>
            <a:endParaRPr lang="it-IT" sz="2100">
              <a:solidFill>
                <a:prstClr val="white"/>
              </a:solidFill>
              <a:latin typeface="EYInterstate" panose="02000503020000020004" pitchFamily="2" charset="0"/>
            </a:endParaRPr>
          </a:p>
        </p:txBody>
      </p:sp>
    </p:spTree>
    <p:extLst>
      <p:ext uri="{BB962C8B-B14F-4D97-AF65-F5344CB8AC3E}">
        <p14:creationId xmlns:p14="http://schemas.microsoft.com/office/powerpoint/2010/main" val="320891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vert="horz" lIns="0" tIns="0" rIns="0" bIns="0" rtlCol="0" anchor="ctr" anchorCtr="0">
            <a:noAutofit/>
          </a:bodyPr>
          <a:lstStyle/>
          <a:p>
            <a:r>
              <a:rPr lang="it-IT" sz="2400" dirty="0">
                <a:solidFill>
                  <a:schemeClr val="bg2">
                    <a:lumMod val="75000"/>
                  </a:schemeClr>
                </a:solidFill>
                <a:latin typeface="EYInterstate" panose="02000503020000020004" pitchFamily="2" charset="0"/>
              </a:rPr>
              <a:t>La Smart City come un’architettura a livelli</a:t>
            </a:r>
          </a:p>
        </p:txBody>
      </p:sp>
      <p:sp>
        <p:nvSpPr>
          <p:cNvPr id="6" name="Freccia in su 5"/>
          <p:cNvSpPr/>
          <p:nvPr/>
        </p:nvSpPr>
        <p:spPr>
          <a:xfrm>
            <a:off x="10710088" y="1079251"/>
            <a:ext cx="869966" cy="5072145"/>
          </a:xfrm>
          <a:prstGeom prst="upArrow">
            <a:avLst>
              <a:gd name="adj1" fmla="val 50000"/>
              <a:gd name="adj2" fmla="val 69628"/>
            </a:avLst>
          </a:prstGeom>
          <a:solidFill>
            <a:schemeClr val="accent2"/>
          </a:solidFill>
          <a:ln>
            <a:noFill/>
          </a:ln>
        </p:spPr>
        <p:style>
          <a:lnRef idx="2">
            <a:schemeClr val="accent4"/>
          </a:lnRef>
          <a:fillRef idx="1">
            <a:schemeClr val="lt1"/>
          </a:fillRef>
          <a:effectRef idx="0">
            <a:schemeClr val="accent4"/>
          </a:effectRef>
          <a:fontRef idx="minor">
            <a:schemeClr val="dk1"/>
          </a:fontRef>
        </p:style>
        <p:txBody>
          <a:bodyPr lIns="121493" tIns="60746" rIns="121493" bIns="60746" rtlCol="0" anchor="ctr"/>
          <a:lstStyle/>
          <a:p>
            <a:pPr algn="ctr" defTabSz="1215275" fontAlgn="base">
              <a:spcBef>
                <a:spcPct val="0"/>
              </a:spcBef>
              <a:spcAft>
                <a:spcPct val="0"/>
              </a:spcAft>
            </a:pPr>
            <a:endParaRPr lang="it-IT" sz="2100">
              <a:solidFill>
                <a:prstClr val="black"/>
              </a:solidFill>
            </a:endParaRPr>
          </a:p>
        </p:txBody>
      </p:sp>
      <p:sp>
        <p:nvSpPr>
          <p:cNvPr id="7" name="Rettangolo 6"/>
          <p:cNvSpPr/>
          <p:nvPr/>
        </p:nvSpPr>
        <p:spPr>
          <a:xfrm>
            <a:off x="8224850" y="3817656"/>
            <a:ext cx="2869480" cy="678373"/>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535" fontAlgn="base">
              <a:spcBef>
                <a:spcPct val="0"/>
              </a:spcBef>
              <a:spcAft>
                <a:spcPct val="0"/>
              </a:spcAft>
            </a:pPr>
            <a:r>
              <a:rPr lang="it-IT" sz="1800" b="1" dirty="0">
                <a:solidFill>
                  <a:schemeClr val="tx1">
                    <a:lumMod val="75000"/>
                    <a:lumOff val="25000"/>
                  </a:schemeClr>
                </a:solidFill>
                <a:latin typeface="EYInterstate" panose="02000503020000020004" pitchFamily="2" charset="0"/>
              </a:rPr>
              <a:t>Livello 2</a:t>
            </a:r>
          </a:p>
          <a:p>
            <a:pPr algn="ctr" defTabSz="1219535" fontAlgn="base">
              <a:spcBef>
                <a:spcPct val="0"/>
              </a:spcBef>
              <a:spcAft>
                <a:spcPct val="0"/>
              </a:spcAft>
            </a:pPr>
            <a:r>
              <a:rPr lang="it-IT" sz="1800" b="1" dirty="0" err="1">
                <a:solidFill>
                  <a:schemeClr val="tx1">
                    <a:lumMod val="75000"/>
                    <a:lumOff val="25000"/>
                  </a:schemeClr>
                </a:solidFill>
                <a:latin typeface="EYInterstate" panose="02000503020000020004" pitchFamily="2" charset="0"/>
              </a:rPr>
              <a:t>Sensoristica</a:t>
            </a:r>
            <a:endParaRPr lang="it-IT" sz="1800" b="1" dirty="0">
              <a:solidFill>
                <a:schemeClr val="tx1">
                  <a:lumMod val="75000"/>
                  <a:lumOff val="25000"/>
                </a:schemeClr>
              </a:solidFill>
              <a:latin typeface="EYInterstate" panose="02000503020000020004" pitchFamily="2" charset="0"/>
            </a:endParaRPr>
          </a:p>
        </p:txBody>
      </p:sp>
      <p:cxnSp>
        <p:nvCxnSpPr>
          <p:cNvPr id="8" name="Connettore 1 7"/>
          <p:cNvCxnSpPr/>
          <p:nvPr/>
        </p:nvCxnSpPr>
        <p:spPr>
          <a:xfrm>
            <a:off x="3830420" y="5685252"/>
            <a:ext cx="7225118" cy="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a:off x="4741721" y="4540451"/>
            <a:ext cx="6352428" cy="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Rettangolo 9"/>
          <p:cNvSpPr/>
          <p:nvPr/>
        </p:nvSpPr>
        <p:spPr>
          <a:xfrm>
            <a:off x="8186058" y="4966255"/>
            <a:ext cx="2869480" cy="678373"/>
          </a:xfrm>
          <a:prstGeom prst="rect">
            <a:avLst/>
          </a:prstGeom>
          <a:solidFill>
            <a:srgbClr val="DEC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535" fontAlgn="base">
              <a:spcBef>
                <a:spcPct val="0"/>
              </a:spcBef>
              <a:spcAft>
                <a:spcPct val="0"/>
              </a:spcAft>
            </a:pPr>
            <a:r>
              <a:rPr lang="it-IT" sz="1800" b="1" dirty="0">
                <a:solidFill>
                  <a:schemeClr val="tx1">
                    <a:lumMod val="75000"/>
                    <a:lumOff val="25000"/>
                  </a:schemeClr>
                </a:solidFill>
                <a:latin typeface="EYInterstate" panose="02000503020000020004" pitchFamily="2" charset="0"/>
              </a:rPr>
              <a:t>Livello 1</a:t>
            </a:r>
          </a:p>
          <a:p>
            <a:pPr algn="ctr" defTabSz="1219535" fontAlgn="base">
              <a:spcBef>
                <a:spcPct val="0"/>
              </a:spcBef>
              <a:spcAft>
                <a:spcPct val="0"/>
              </a:spcAft>
            </a:pPr>
            <a:r>
              <a:rPr lang="it-IT" sz="1800" b="1" dirty="0">
                <a:solidFill>
                  <a:schemeClr val="tx1">
                    <a:lumMod val="75000"/>
                    <a:lumOff val="25000"/>
                  </a:schemeClr>
                </a:solidFill>
                <a:latin typeface="EYInterstate" panose="02000503020000020004" pitchFamily="2" charset="0"/>
              </a:rPr>
              <a:t>Infrastruttura</a:t>
            </a:r>
          </a:p>
        </p:txBody>
      </p:sp>
      <p:sp>
        <p:nvSpPr>
          <p:cNvPr id="11" name="Rettangolo 10"/>
          <p:cNvSpPr/>
          <p:nvPr/>
        </p:nvSpPr>
        <p:spPr>
          <a:xfrm>
            <a:off x="8224850" y="1655304"/>
            <a:ext cx="2869480" cy="678373"/>
          </a:xfrm>
          <a:prstGeom prst="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1219535" fontAlgn="base">
              <a:spcBef>
                <a:spcPct val="0"/>
              </a:spcBef>
              <a:spcAft>
                <a:spcPct val="0"/>
              </a:spcAft>
            </a:pPr>
            <a:r>
              <a:rPr lang="it-IT" sz="1800" b="1" dirty="0">
                <a:solidFill>
                  <a:schemeClr val="tx1">
                    <a:lumMod val="75000"/>
                    <a:lumOff val="25000"/>
                  </a:schemeClr>
                </a:solidFill>
                <a:latin typeface="EYInterstate" panose="02000503020000020004" pitchFamily="2" charset="0"/>
              </a:rPr>
              <a:t>Livello 4</a:t>
            </a:r>
          </a:p>
          <a:p>
            <a:pPr algn="ctr" defTabSz="1219535" fontAlgn="base">
              <a:spcBef>
                <a:spcPct val="0"/>
              </a:spcBef>
              <a:spcAft>
                <a:spcPct val="0"/>
              </a:spcAft>
            </a:pPr>
            <a:r>
              <a:rPr lang="it-IT" sz="1800" b="1" dirty="0">
                <a:solidFill>
                  <a:schemeClr val="tx1">
                    <a:lumMod val="75000"/>
                    <a:lumOff val="25000"/>
                  </a:schemeClr>
                </a:solidFill>
                <a:latin typeface="EYInterstate" panose="02000503020000020004" pitchFamily="2" charset="0"/>
              </a:rPr>
              <a:t>Applicazioni e servizi</a:t>
            </a:r>
          </a:p>
        </p:txBody>
      </p:sp>
      <p:cxnSp>
        <p:nvCxnSpPr>
          <p:cNvPr id="12" name="Connettore 1 11"/>
          <p:cNvCxnSpPr/>
          <p:nvPr/>
        </p:nvCxnSpPr>
        <p:spPr>
          <a:xfrm flipV="1">
            <a:off x="7155842" y="2376867"/>
            <a:ext cx="3938488" cy="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Rettangolo 12"/>
          <p:cNvSpPr/>
          <p:nvPr/>
        </p:nvSpPr>
        <p:spPr>
          <a:xfrm>
            <a:off x="8224883" y="2759475"/>
            <a:ext cx="2869267" cy="676800"/>
          </a:xfrm>
          <a:prstGeom prst="rect">
            <a:avLst/>
          </a:prstGeom>
          <a:solidFill>
            <a:schemeClr val="accent2">
              <a:lumMod val="40000"/>
              <a:lumOff val="60000"/>
            </a:schemeClr>
          </a:solidFill>
          <a:ln w="19050">
            <a:solidFill>
              <a:schemeClr val="tx2">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535" fontAlgn="base">
              <a:spcBef>
                <a:spcPct val="0"/>
              </a:spcBef>
              <a:spcAft>
                <a:spcPct val="0"/>
              </a:spcAft>
            </a:pPr>
            <a:r>
              <a:rPr lang="it-IT" sz="1800" b="1" dirty="0">
                <a:solidFill>
                  <a:schemeClr val="tx1">
                    <a:lumMod val="75000"/>
                    <a:lumOff val="25000"/>
                  </a:schemeClr>
                </a:solidFill>
                <a:latin typeface="EYInterstate" panose="02000503020000020004" pitchFamily="2" charset="0"/>
              </a:rPr>
              <a:t>Livello 3</a:t>
            </a:r>
          </a:p>
          <a:p>
            <a:pPr algn="ctr" defTabSz="1219535" fontAlgn="base">
              <a:spcBef>
                <a:spcPct val="0"/>
              </a:spcBef>
              <a:spcAft>
                <a:spcPct val="0"/>
              </a:spcAft>
            </a:pPr>
            <a:r>
              <a:rPr lang="it-IT" sz="1800" b="1" dirty="0">
                <a:solidFill>
                  <a:schemeClr val="tx1">
                    <a:lumMod val="75000"/>
                    <a:lumOff val="25000"/>
                  </a:schemeClr>
                </a:solidFill>
                <a:latin typeface="EYInterstate" panose="02000503020000020004" pitchFamily="2" charset="0"/>
              </a:rPr>
              <a:t>Delivery Platform</a:t>
            </a:r>
          </a:p>
        </p:txBody>
      </p:sp>
      <p:cxnSp>
        <p:nvCxnSpPr>
          <p:cNvPr id="14" name="Connettore 1 13"/>
          <p:cNvCxnSpPr/>
          <p:nvPr/>
        </p:nvCxnSpPr>
        <p:spPr>
          <a:xfrm>
            <a:off x="5618872" y="3507167"/>
            <a:ext cx="5475458" cy="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5" name="Picture 2" descr="C:\Users\mbassan\LAVORO\laquila\Layer 1.pn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65000"/>
                    </a14:imgEffect>
                  </a14:imgLayer>
                </a14:imgProps>
              </a:ext>
              <a:ext uri="{28A0092B-C50C-407E-A947-70E740481C1C}">
                <a14:useLocalDpi xmlns:a14="http://schemas.microsoft.com/office/drawing/2010/main" val="0"/>
              </a:ext>
            </a:extLst>
          </a:blip>
          <a:srcRect/>
          <a:stretch>
            <a:fillRect/>
          </a:stretch>
        </p:blipFill>
        <p:spPr bwMode="auto">
          <a:xfrm>
            <a:off x="366424" y="4215489"/>
            <a:ext cx="4055682" cy="2160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C:\Users\mbassan\LAVORO\laquila\layer 2 2.png"/>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65000"/>
                    </a14:imgEffect>
                  </a14:imgLayer>
                </a14:imgProps>
              </a:ext>
              <a:ext uri="{28A0092B-C50C-407E-A947-70E740481C1C}">
                <a14:useLocalDpi xmlns:a14="http://schemas.microsoft.com/office/drawing/2010/main" val="0"/>
              </a:ext>
            </a:extLst>
          </a:blip>
          <a:srcRect/>
          <a:stretch>
            <a:fillRect/>
          </a:stretch>
        </p:blipFill>
        <p:spPr bwMode="auto">
          <a:xfrm>
            <a:off x="1606925" y="3055383"/>
            <a:ext cx="4055689" cy="2160000"/>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uppo 16"/>
          <p:cNvGrpSpPr/>
          <p:nvPr/>
        </p:nvGrpSpPr>
        <p:grpSpPr>
          <a:xfrm>
            <a:off x="2664588" y="1722851"/>
            <a:ext cx="4013487" cy="2208000"/>
            <a:chOff x="611560" y="1636899"/>
            <a:chExt cx="3008548" cy="1656000"/>
          </a:xfrm>
        </p:grpSpPr>
        <p:pic>
          <p:nvPicPr>
            <p:cNvPr id="18" name="Picture 8" descr="http://simpleicon.com/wp-content/uploads/cloud.png"/>
            <p:cNvPicPr>
              <a:picLocks noChangeAspect="1" noChangeArrowheads="1"/>
            </p:cNvPicPr>
            <p:nvPr/>
          </p:nvPicPr>
          <p:blipFill rotWithShape="1">
            <a:blip r:embed="rId6">
              <a:duotone>
                <a:schemeClr val="accent1">
                  <a:shade val="45000"/>
                  <a:satMod val="135000"/>
                </a:schemeClr>
                <a:prstClr val="white"/>
              </a:duotone>
              <a:extLst>
                <a:ext uri="{28A0092B-C50C-407E-A947-70E740481C1C}">
                  <a14:useLocalDpi xmlns:a14="http://schemas.microsoft.com/office/drawing/2010/main" val="0"/>
                </a:ext>
              </a:extLst>
            </a:blip>
            <a:srcRect l="-491" t="1476" r="491" b="29127"/>
            <a:stretch/>
          </p:blipFill>
          <p:spPr bwMode="auto">
            <a:xfrm>
              <a:off x="611560" y="1636899"/>
              <a:ext cx="3008548" cy="1656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 name="Picture 10" descr="http://thumbs.dreamstime.com/z/big-data-icon-set-technology-34333961.jpg"/>
            <p:cNvPicPr>
              <a:picLocks noChangeAspect="1" noChangeArrowheads="1"/>
            </p:cNvPicPr>
            <p:nvPr/>
          </p:nvPicPr>
          <p:blipFill rotWithShape="1">
            <a:blip r:embed="rId7" cstate="print">
              <a:duotone>
                <a:schemeClr val="accent2">
                  <a:shade val="45000"/>
                  <a:satMod val="135000"/>
                </a:schemeClr>
                <a:prstClr val="white"/>
              </a:duotone>
              <a:clrChange>
                <a:clrFrom>
                  <a:srgbClr val="FFFFFF"/>
                </a:clrFrom>
                <a:clrTo>
                  <a:srgbClr val="FFFFFF">
                    <a:alpha val="0"/>
                  </a:srgbClr>
                </a:clrTo>
              </a:clrChange>
              <a:extLst>
                <a:ext uri="{28A0092B-C50C-407E-A947-70E740481C1C}">
                  <a14:useLocalDpi xmlns:a14="http://schemas.microsoft.com/office/drawing/2010/main" val="0"/>
                </a:ext>
              </a:extLst>
            </a:blip>
            <a:srcRect l="76778" t="1624" b="77040"/>
            <a:stretch/>
          </p:blipFill>
          <p:spPr bwMode="auto">
            <a:xfrm>
              <a:off x="2595963" y="2414388"/>
              <a:ext cx="587731" cy="540000"/>
            </a:xfrm>
            <a:prstGeom prst="rect">
              <a:avLst/>
            </a:prstGeom>
            <a:extLst>
              <a:ext uri="{909E8E84-426E-40DD-AFC4-6F175D3DCCD1}">
                <a14:hiddenFill xmlns:a14="http://schemas.microsoft.com/office/drawing/2010/main">
                  <a:solidFill>
                    <a:srgbClr val="FFFFFF"/>
                  </a:solidFill>
                </a14:hiddenFill>
              </a:ext>
            </a:extLst>
          </p:spPr>
        </p:pic>
        <p:pic>
          <p:nvPicPr>
            <p:cNvPr id="20" name="Picture 10" descr="http://thumbs.dreamstime.com/z/big-data-icon-set-technology-34333961.jpg"/>
            <p:cNvPicPr>
              <a:picLocks noChangeAspect="1" noChangeArrowheads="1"/>
            </p:cNvPicPr>
            <p:nvPr/>
          </p:nvPicPr>
          <p:blipFill rotWithShape="1">
            <a:blip r:embed="rId7"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75504" t="53253" b="25411"/>
            <a:stretch/>
          </p:blipFill>
          <p:spPr bwMode="auto">
            <a:xfrm>
              <a:off x="1751388" y="2406025"/>
              <a:ext cx="587995" cy="504000"/>
            </a:xfrm>
            <a:prstGeom prst="rect">
              <a:avLst/>
            </a:prstGeom>
            <a:extLst>
              <a:ext uri="{909E8E84-426E-40DD-AFC4-6F175D3DCCD1}">
                <a14:hiddenFill xmlns:a14="http://schemas.microsoft.com/office/drawing/2010/main">
                  <a:solidFill>
                    <a:srgbClr val="FFFFFF"/>
                  </a:solidFill>
                </a14:hiddenFill>
              </a:ext>
            </a:extLst>
          </p:spPr>
        </p:pic>
        <p:pic>
          <p:nvPicPr>
            <p:cNvPr id="21" name="Picture 10" descr="http://thumbs.dreamstime.com/z/big-data-icon-set-technology-34333961.jpg"/>
            <p:cNvPicPr>
              <a:picLocks noChangeAspect="1" noChangeArrowheads="1"/>
            </p:cNvPicPr>
            <p:nvPr/>
          </p:nvPicPr>
          <p:blipFill rotWithShape="1">
            <a:blip r:embed="rId7" cstate="print">
              <a:duotone>
                <a:schemeClr val="accent2">
                  <a:shade val="45000"/>
                  <a:satMod val="135000"/>
                </a:schemeClr>
                <a:prstClr val="white"/>
              </a:duotone>
              <a:clrChange>
                <a:clrFrom>
                  <a:srgbClr val="FFFFFF"/>
                </a:clrFrom>
                <a:clrTo>
                  <a:srgbClr val="FFFFFF">
                    <a:alpha val="0"/>
                  </a:srgbClr>
                </a:clrTo>
              </a:clrChange>
              <a:extLst>
                <a:ext uri="{28A0092B-C50C-407E-A947-70E740481C1C}">
                  <a14:useLocalDpi xmlns:a14="http://schemas.microsoft.com/office/drawing/2010/main" val="0"/>
                </a:ext>
              </a:extLst>
            </a:blip>
            <a:srcRect l="27091" t="3112" r="46239" b="74219"/>
            <a:stretch/>
          </p:blipFill>
          <p:spPr bwMode="auto">
            <a:xfrm>
              <a:off x="1129515" y="2462774"/>
              <a:ext cx="550588" cy="468000"/>
            </a:xfrm>
            <a:prstGeom prst="rect">
              <a:avLst/>
            </a:prstGeom>
            <a:extLst>
              <a:ext uri="{909E8E84-426E-40DD-AFC4-6F175D3DCCD1}">
                <a14:hiddenFill xmlns:a14="http://schemas.microsoft.com/office/drawing/2010/main">
                  <a:solidFill>
                    <a:srgbClr val="FFFFFF"/>
                  </a:solidFill>
                </a14:hiddenFill>
              </a:ext>
            </a:extLst>
          </p:spPr>
        </p:pic>
        <p:pic>
          <p:nvPicPr>
            <p:cNvPr id="22" name="Immagine 21"/>
            <p:cNvPicPr>
              <a:picLocks noChangeAspect="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047475" y="2640732"/>
              <a:ext cx="273643" cy="269293"/>
            </a:xfrm>
            <a:prstGeom prst="rect">
              <a:avLst/>
            </a:prstGeom>
          </p:spPr>
        </p:pic>
      </p:grpSp>
      <p:pic>
        <p:nvPicPr>
          <p:cNvPr id="23" name="Picture 3" descr="C:\Users\mbassan\LAVORO\laquila\layer 3.png"/>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65000"/>
                    </a14:imgEffect>
                  </a14:imgLayer>
                </a14:imgProps>
              </a:ext>
              <a:ext uri="{28A0092B-C50C-407E-A947-70E740481C1C}">
                <a14:useLocalDpi xmlns:a14="http://schemas.microsoft.com/office/drawing/2010/main" val="0"/>
              </a:ext>
            </a:extLst>
          </a:blip>
          <a:srcRect/>
          <a:stretch>
            <a:fillRect/>
          </a:stretch>
        </p:blipFill>
        <p:spPr bwMode="auto">
          <a:xfrm>
            <a:off x="4090054" y="1207243"/>
            <a:ext cx="3642152" cy="1935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810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magine 2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180000">
            <a:off x="-72870" y="2938314"/>
            <a:ext cx="4189149" cy="3168000"/>
          </a:xfrm>
          <a:prstGeom prst="rect">
            <a:avLst/>
          </a:prstGeom>
        </p:spPr>
      </p:pic>
      <p:sp>
        <p:nvSpPr>
          <p:cNvPr id="2" name="Titolo 1"/>
          <p:cNvSpPr>
            <a:spLocks noGrp="1"/>
          </p:cNvSpPr>
          <p:nvPr>
            <p:ph type="title"/>
          </p:nvPr>
        </p:nvSpPr>
        <p:spPr/>
        <p:txBody>
          <a:bodyPr vert="horz" lIns="0" tIns="0" rIns="0" bIns="0" rtlCol="0" anchor="ctr" anchorCtr="0">
            <a:noAutofit/>
          </a:bodyPr>
          <a:lstStyle/>
          <a:p>
            <a:r>
              <a:rPr lang="it-IT" sz="2400" dirty="0">
                <a:solidFill>
                  <a:schemeClr val="bg2">
                    <a:lumMod val="75000"/>
                  </a:schemeClr>
                </a:solidFill>
                <a:latin typeface="EYInterstate" panose="02000503020000020004" pitchFamily="2" charset="0"/>
              </a:rPr>
              <a:t>La struttura della Smart </a:t>
            </a:r>
            <a:r>
              <a:rPr lang="it-IT" sz="2400" dirty="0" err="1" smtClean="0">
                <a:solidFill>
                  <a:schemeClr val="bg2">
                    <a:lumMod val="75000"/>
                  </a:schemeClr>
                </a:solidFill>
                <a:latin typeface="EYInterstate" panose="02000503020000020004" pitchFamily="2" charset="0"/>
              </a:rPr>
              <a:t>Region</a:t>
            </a:r>
            <a:endParaRPr lang="it-IT" sz="2400" dirty="0">
              <a:solidFill>
                <a:schemeClr val="bg2">
                  <a:lumMod val="75000"/>
                </a:schemeClr>
              </a:solidFill>
              <a:latin typeface="EYInterstate" panose="02000503020000020004" pitchFamily="2" charset="0"/>
            </a:endParaRPr>
          </a:p>
        </p:txBody>
      </p:sp>
      <p:sp>
        <p:nvSpPr>
          <p:cNvPr id="5" name="Freccia in su 4"/>
          <p:cNvSpPr/>
          <p:nvPr/>
        </p:nvSpPr>
        <p:spPr>
          <a:xfrm>
            <a:off x="11259578" y="1230086"/>
            <a:ext cx="869966" cy="4369740"/>
          </a:xfrm>
          <a:prstGeom prst="upArrow">
            <a:avLst>
              <a:gd name="adj1" fmla="val 50000"/>
              <a:gd name="adj2" fmla="val 69628"/>
            </a:avLst>
          </a:prstGeom>
          <a:solidFill>
            <a:schemeClr val="accent2"/>
          </a:solidFill>
          <a:ln>
            <a:noFill/>
          </a:ln>
        </p:spPr>
        <p:style>
          <a:lnRef idx="2">
            <a:schemeClr val="accent4"/>
          </a:lnRef>
          <a:fillRef idx="1">
            <a:schemeClr val="lt1"/>
          </a:fillRef>
          <a:effectRef idx="0">
            <a:schemeClr val="accent4"/>
          </a:effectRef>
          <a:fontRef idx="minor">
            <a:schemeClr val="dk1"/>
          </a:fontRef>
        </p:style>
        <p:txBody>
          <a:bodyPr lIns="121939" tIns="60969" rIns="121939" bIns="60969" rtlCol="0" anchor="ctr"/>
          <a:lstStyle/>
          <a:p>
            <a:pPr algn="ctr" defTabSz="1219535" fontAlgn="base">
              <a:spcBef>
                <a:spcPct val="0"/>
              </a:spcBef>
              <a:spcAft>
                <a:spcPct val="0"/>
              </a:spcAft>
            </a:pPr>
            <a:endParaRPr lang="it-IT" sz="2100">
              <a:solidFill>
                <a:prstClr val="black"/>
              </a:solidFill>
            </a:endParaRPr>
          </a:p>
        </p:txBody>
      </p:sp>
      <p:grpSp>
        <p:nvGrpSpPr>
          <p:cNvPr id="6" name="Gruppo 5"/>
          <p:cNvGrpSpPr/>
          <p:nvPr/>
        </p:nvGrpSpPr>
        <p:grpSpPr>
          <a:xfrm>
            <a:off x="4535329" y="3697404"/>
            <a:ext cx="7108490" cy="722797"/>
            <a:chOff x="2987824" y="2753354"/>
            <a:chExt cx="5328592" cy="542098"/>
          </a:xfrm>
        </p:grpSpPr>
        <p:sp>
          <p:nvSpPr>
            <p:cNvPr id="7" name="Rettangolo 6"/>
            <p:cNvSpPr/>
            <p:nvPr/>
          </p:nvSpPr>
          <p:spPr>
            <a:xfrm>
              <a:off x="6264188" y="2753354"/>
              <a:ext cx="2052228" cy="508780"/>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535" fontAlgn="base">
                <a:spcBef>
                  <a:spcPct val="0"/>
                </a:spcBef>
                <a:spcAft>
                  <a:spcPct val="0"/>
                </a:spcAft>
              </a:pPr>
              <a:r>
                <a:rPr lang="it-IT" sz="1800" b="1" dirty="0">
                  <a:solidFill>
                    <a:schemeClr val="tx1">
                      <a:lumMod val="75000"/>
                      <a:lumOff val="25000"/>
                    </a:schemeClr>
                  </a:solidFill>
                  <a:latin typeface="EYInterstate" panose="02000503020000020004" pitchFamily="2" charset="0"/>
                </a:rPr>
                <a:t>Livello 2</a:t>
              </a:r>
            </a:p>
            <a:p>
              <a:pPr algn="ctr" defTabSz="1219535" fontAlgn="base">
                <a:spcBef>
                  <a:spcPct val="0"/>
                </a:spcBef>
                <a:spcAft>
                  <a:spcPct val="0"/>
                </a:spcAft>
              </a:pPr>
              <a:r>
                <a:rPr lang="it-IT" sz="1800" b="1" dirty="0" err="1">
                  <a:solidFill>
                    <a:schemeClr val="tx1">
                      <a:lumMod val="75000"/>
                      <a:lumOff val="25000"/>
                    </a:schemeClr>
                  </a:solidFill>
                  <a:latin typeface="EYInterstate" panose="02000503020000020004" pitchFamily="2" charset="0"/>
                </a:rPr>
                <a:t>Sensoristica</a:t>
              </a:r>
              <a:endParaRPr lang="it-IT" sz="1800" b="1" dirty="0">
                <a:solidFill>
                  <a:schemeClr val="tx1">
                    <a:lumMod val="75000"/>
                    <a:lumOff val="25000"/>
                  </a:schemeClr>
                </a:solidFill>
                <a:latin typeface="EYInterstate" panose="02000503020000020004" pitchFamily="2" charset="0"/>
              </a:endParaRPr>
            </a:p>
          </p:txBody>
        </p:sp>
        <p:cxnSp>
          <p:nvCxnSpPr>
            <p:cNvPr id="8" name="Connettore 1 7"/>
            <p:cNvCxnSpPr/>
            <p:nvPr/>
          </p:nvCxnSpPr>
          <p:spPr>
            <a:xfrm>
              <a:off x="2987824" y="3295452"/>
              <a:ext cx="5328592" cy="0"/>
            </a:xfrm>
            <a:prstGeom prst="line">
              <a:avLst/>
            </a:prstGeom>
            <a:ln w="19050">
              <a:solidFill>
                <a:schemeClr val="tx2">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9" name="Gruppo 8"/>
          <p:cNvGrpSpPr/>
          <p:nvPr/>
        </p:nvGrpSpPr>
        <p:grpSpPr>
          <a:xfrm>
            <a:off x="5056167" y="1754969"/>
            <a:ext cx="6587652" cy="721567"/>
            <a:chOff x="3378249" y="1131590"/>
            <a:chExt cx="4938167" cy="541175"/>
          </a:xfrm>
        </p:grpSpPr>
        <p:sp>
          <p:nvSpPr>
            <p:cNvPr id="10" name="Rettangolo 9"/>
            <p:cNvSpPr/>
            <p:nvPr/>
          </p:nvSpPr>
          <p:spPr>
            <a:xfrm>
              <a:off x="6264188" y="1131590"/>
              <a:ext cx="2052228" cy="508780"/>
            </a:xfrm>
            <a:prstGeom prst="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1219535" fontAlgn="base">
                <a:spcBef>
                  <a:spcPct val="0"/>
                </a:spcBef>
                <a:spcAft>
                  <a:spcPct val="0"/>
                </a:spcAft>
              </a:pPr>
              <a:r>
                <a:rPr lang="it-IT" sz="1800" b="1" dirty="0">
                  <a:solidFill>
                    <a:schemeClr val="tx1">
                      <a:lumMod val="75000"/>
                      <a:lumOff val="25000"/>
                    </a:schemeClr>
                  </a:solidFill>
                  <a:latin typeface="EYInterstate" panose="02000503020000020004" pitchFamily="2" charset="0"/>
                </a:rPr>
                <a:t>Livello 4</a:t>
              </a:r>
            </a:p>
            <a:p>
              <a:pPr algn="ctr" defTabSz="1219535" fontAlgn="base">
                <a:spcBef>
                  <a:spcPct val="0"/>
                </a:spcBef>
                <a:spcAft>
                  <a:spcPct val="0"/>
                </a:spcAft>
              </a:pPr>
              <a:r>
                <a:rPr lang="it-IT" sz="1800" b="1" dirty="0">
                  <a:solidFill>
                    <a:schemeClr val="tx1">
                      <a:lumMod val="75000"/>
                      <a:lumOff val="25000"/>
                    </a:schemeClr>
                  </a:solidFill>
                  <a:latin typeface="EYInterstate" panose="02000503020000020004" pitchFamily="2" charset="0"/>
                </a:rPr>
                <a:t>Applicazioni e servizi</a:t>
              </a:r>
            </a:p>
          </p:txBody>
        </p:sp>
        <p:cxnSp>
          <p:nvCxnSpPr>
            <p:cNvPr id="11" name="Connettore 1 10"/>
            <p:cNvCxnSpPr/>
            <p:nvPr/>
          </p:nvCxnSpPr>
          <p:spPr>
            <a:xfrm>
              <a:off x="3378249" y="1672765"/>
              <a:ext cx="4938167" cy="0"/>
            </a:xfrm>
            <a:prstGeom prst="line">
              <a:avLst/>
            </a:prstGeom>
            <a:ln w="19050">
              <a:solidFill>
                <a:schemeClr val="tx2">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uppo 11"/>
          <p:cNvGrpSpPr/>
          <p:nvPr/>
        </p:nvGrpSpPr>
        <p:grpSpPr>
          <a:xfrm>
            <a:off x="3923527" y="2713123"/>
            <a:ext cx="7720292" cy="747692"/>
            <a:chOff x="2529211" y="1959721"/>
            <a:chExt cx="5787205" cy="560769"/>
          </a:xfrm>
        </p:grpSpPr>
        <p:sp>
          <p:nvSpPr>
            <p:cNvPr id="13" name="Rettangolo 12"/>
            <p:cNvSpPr/>
            <p:nvPr/>
          </p:nvSpPr>
          <p:spPr>
            <a:xfrm>
              <a:off x="6264324" y="1959721"/>
              <a:ext cx="2052092" cy="507600"/>
            </a:xfrm>
            <a:prstGeom prst="rect">
              <a:avLst/>
            </a:prstGeom>
            <a:solidFill>
              <a:schemeClr val="accent2">
                <a:lumMod val="40000"/>
                <a:lumOff val="60000"/>
              </a:schemeClr>
            </a:solidFill>
            <a:ln w="19050">
              <a:solidFill>
                <a:schemeClr val="tx2">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535" fontAlgn="base">
                <a:spcBef>
                  <a:spcPct val="0"/>
                </a:spcBef>
                <a:spcAft>
                  <a:spcPct val="0"/>
                </a:spcAft>
              </a:pPr>
              <a:r>
                <a:rPr lang="it-IT" sz="1800" b="1" dirty="0">
                  <a:solidFill>
                    <a:schemeClr val="tx1">
                      <a:lumMod val="75000"/>
                      <a:lumOff val="25000"/>
                    </a:schemeClr>
                  </a:solidFill>
                  <a:latin typeface="EYInterstate" panose="02000503020000020004" pitchFamily="2" charset="0"/>
                </a:rPr>
                <a:t>Livello 3</a:t>
              </a:r>
            </a:p>
            <a:p>
              <a:pPr algn="ctr" defTabSz="1219535" fontAlgn="base">
                <a:spcBef>
                  <a:spcPct val="0"/>
                </a:spcBef>
                <a:spcAft>
                  <a:spcPct val="0"/>
                </a:spcAft>
              </a:pPr>
              <a:r>
                <a:rPr lang="it-IT" sz="1800" b="1" dirty="0">
                  <a:solidFill>
                    <a:schemeClr val="tx1">
                      <a:lumMod val="75000"/>
                      <a:lumOff val="25000"/>
                    </a:schemeClr>
                  </a:solidFill>
                  <a:latin typeface="EYInterstate" panose="02000503020000020004" pitchFamily="2" charset="0"/>
                </a:rPr>
                <a:t>Delivery Platform</a:t>
              </a:r>
            </a:p>
          </p:txBody>
        </p:sp>
        <p:cxnSp>
          <p:nvCxnSpPr>
            <p:cNvPr id="14" name="Connettore 1 13"/>
            <p:cNvCxnSpPr/>
            <p:nvPr/>
          </p:nvCxnSpPr>
          <p:spPr>
            <a:xfrm>
              <a:off x="2529211" y="2520490"/>
              <a:ext cx="5787205" cy="0"/>
            </a:xfrm>
            <a:prstGeom prst="line">
              <a:avLst/>
            </a:prstGeom>
            <a:ln w="19050">
              <a:solidFill>
                <a:schemeClr val="tx2">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uppo 14"/>
          <p:cNvGrpSpPr/>
          <p:nvPr/>
        </p:nvGrpSpPr>
        <p:grpSpPr>
          <a:xfrm>
            <a:off x="3923527" y="4656793"/>
            <a:ext cx="7720292" cy="749263"/>
            <a:chOff x="2885188" y="3630879"/>
            <a:chExt cx="5787205" cy="561947"/>
          </a:xfrm>
        </p:grpSpPr>
        <p:cxnSp>
          <p:nvCxnSpPr>
            <p:cNvPr id="16" name="Connettore 1 15"/>
            <p:cNvCxnSpPr/>
            <p:nvPr/>
          </p:nvCxnSpPr>
          <p:spPr>
            <a:xfrm>
              <a:off x="2885188" y="4192826"/>
              <a:ext cx="5787205" cy="0"/>
            </a:xfrm>
            <a:prstGeom prst="line">
              <a:avLst/>
            </a:prstGeom>
            <a:ln w="19050">
              <a:solidFill>
                <a:schemeClr val="tx2">
                  <a:lumMod val="65000"/>
                </a:schemeClr>
              </a:solidFill>
            </a:ln>
          </p:spPr>
          <p:style>
            <a:lnRef idx="1">
              <a:schemeClr val="accent1"/>
            </a:lnRef>
            <a:fillRef idx="0">
              <a:schemeClr val="accent1"/>
            </a:fillRef>
            <a:effectRef idx="0">
              <a:schemeClr val="accent1"/>
            </a:effectRef>
            <a:fontRef idx="minor">
              <a:schemeClr val="tx1"/>
            </a:fontRef>
          </p:style>
        </p:cxnSp>
        <p:sp>
          <p:nvSpPr>
            <p:cNvPr id="17" name="Rettangolo 16"/>
            <p:cNvSpPr/>
            <p:nvPr/>
          </p:nvSpPr>
          <p:spPr>
            <a:xfrm>
              <a:off x="6649244" y="3630879"/>
              <a:ext cx="2023149" cy="508780"/>
            </a:xfrm>
            <a:prstGeom prst="rect">
              <a:avLst/>
            </a:prstGeom>
            <a:solidFill>
              <a:srgbClr val="DEC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535" fontAlgn="base">
                <a:spcBef>
                  <a:spcPct val="0"/>
                </a:spcBef>
                <a:spcAft>
                  <a:spcPct val="0"/>
                </a:spcAft>
              </a:pPr>
              <a:r>
                <a:rPr lang="it-IT" sz="1800" b="1" dirty="0">
                  <a:solidFill>
                    <a:schemeClr val="tx1">
                      <a:lumMod val="75000"/>
                      <a:lumOff val="25000"/>
                    </a:schemeClr>
                  </a:solidFill>
                  <a:latin typeface="EYInterstate" panose="02000503020000020004" pitchFamily="2" charset="0"/>
                </a:rPr>
                <a:t>Livello 1</a:t>
              </a:r>
            </a:p>
            <a:p>
              <a:pPr algn="ctr" defTabSz="1219535" fontAlgn="base">
                <a:spcBef>
                  <a:spcPct val="0"/>
                </a:spcBef>
                <a:spcAft>
                  <a:spcPct val="0"/>
                </a:spcAft>
              </a:pPr>
              <a:r>
                <a:rPr lang="it-IT" sz="1800" b="1" dirty="0">
                  <a:solidFill>
                    <a:schemeClr val="tx1">
                      <a:lumMod val="75000"/>
                      <a:lumOff val="25000"/>
                    </a:schemeClr>
                  </a:solidFill>
                  <a:latin typeface="EYInterstate" panose="02000503020000020004" pitchFamily="2" charset="0"/>
                </a:rPr>
                <a:t>Infrastruttura</a:t>
              </a:r>
            </a:p>
          </p:txBody>
        </p:sp>
      </p:grpSp>
      <p:sp>
        <p:nvSpPr>
          <p:cNvPr id="18" name="CasellaDiTesto 17"/>
          <p:cNvSpPr txBox="1"/>
          <p:nvPr/>
        </p:nvSpPr>
        <p:spPr bwMode="auto">
          <a:xfrm>
            <a:off x="5693477" y="4765406"/>
            <a:ext cx="3225402" cy="55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39" tIns="60969" rIns="121939" bIns="60969" rtlCol="0" anchor="b">
            <a:spAutoFit/>
          </a:bodyPr>
          <a:lstStyle/>
          <a:p>
            <a:pPr algn="r" defTabSz="1219535" fontAlgn="base">
              <a:spcBef>
                <a:spcPct val="0"/>
              </a:spcBef>
              <a:spcAft>
                <a:spcPct val="0"/>
              </a:spcAft>
            </a:pPr>
            <a:r>
              <a:rPr lang="it-IT" sz="1400" b="1" dirty="0">
                <a:solidFill>
                  <a:schemeClr val="bg2">
                    <a:lumMod val="75000"/>
                  </a:schemeClr>
                </a:solidFill>
                <a:cs typeface="Arial" charset="0"/>
              </a:rPr>
              <a:t>Banda Larga e Ultra Larga, Wi-Fi,</a:t>
            </a:r>
            <a:br>
              <a:rPr lang="it-IT" sz="1400" b="1" dirty="0">
                <a:solidFill>
                  <a:schemeClr val="bg2">
                    <a:lumMod val="75000"/>
                  </a:schemeClr>
                </a:solidFill>
                <a:cs typeface="Arial" charset="0"/>
              </a:rPr>
            </a:br>
            <a:r>
              <a:rPr lang="it-IT" sz="1400" b="1" dirty="0">
                <a:solidFill>
                  <a:schemeClr val="bg2">
                    <a:lumMod val="75000"/>
                  </a:schemeClr>
                </a:solidFill>
                <a:cs typeface="Arial" charset="0"/>
              </a:rPr>
              <a:t>Smart </a:t>
            </a:r>
            <a:r>
              <a:rPr lang="it-IT" sz="1400" b="1" dirty="0" err="1">
                <a:solidFill>
                  <a:schemeClr val="bg2">
                    <a:lumMod val="75000"/>
                  </a:schemeClr>
                </a:solidFill>
                <a:cs typeface="Arial" charset="0"/>
              </a:rPr>
              <a:t>Grid</a:t>
            </a:r>
            <a:r>
              <a:rPr lang="it-IT" sz="1400" b="1" dirty="0">
                <a:solidFill>
                  <a:schemeClr val="bg2">
                    <a:lumMod val="75000"/>
                  </a:schemeClr>
                </a:solidFill>
                <a:cs typeface="Arial" charset="0"/>
              </a:rPr>
              <a:t>, Illuminazione pubblica</a:t>
            </a:r>
            <a:endParaRPr lang="it-IT" sz="1200" b="1" dirty="0">
              <a:solidFill>
                <a:schemeClr val="bg2">
                  <a:lumMod val="75000"/>
                </a:schemeClr>
              </a:solidFill>
              <a:cs typeface="Arial" charset="0"/>
            </a:endParaRPr>
          </a:p>
        </p:txBody>
      </p:sp>
      <p:sp>
        <p:nvSpPr>
          <p:cNvPr id="19" name="CasellaDiTesto 18"/>
          <p:cNvSpPr txBox="1"/>
          <p:nvPr/>
        </p:nvSpPr>
        <p:spPr bwMode="auto">
          <a:xfrm>
            <a:off x="2586840" y="5890537"/>
            <a:ext cx="7173881" cy="36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39" tIns="60969" rIns="121939" bIns="60969" rtlCol="0" anchor="b">
            <a:spAutoFit/>
          </a:bodyPr>
          <a:lstStyle/>
          <a:p>
            <a:pPr algn="ctr" defTabSz="1219535" fontAlgn="base">
              <a:spcBef>
                <a:spcPct val="0"/>
              </a:spcBef>
              <a:spcAft>
                <a:spcPct val="0"/>
              </a:spcAft>
            </a:pPr>
            <a:r>
              <a:rPr lang="it-IT" sz="1600" b="1" i="1" dirty="0">
                <a:solidFill>
                  <a:schemeClr val="bg2">
                    <a:lumMod val="75000"/>
                  </a:schemeClr>
                </a:solidFill>
                <a:latin typeface="EYInterstate" panose="02000503020000020004" pitchFamily="2" charset="0"/>
                <a:cs typeface="Arial" charset="0"/>
              </a:rPr>
              <a:t>Policy regionali abilitanti: normativa, bandi, finanziamenti</a:t>
            </a:r>
            <a:endParaRPr lang="it-IT" sz="1400" b="1" i="1" dirty="0">
              <a:solidFill>
                <a:schemeClr val="bg2">
                  <a:lumMod val="75000"/>
                </a:schemeClr>
              </a:solidFill>
              <a:latin typeface="EYInterstate" panose="02000503020000020004" pitchFamily="2" charset="0"/>
              <a:cs typeface="Arial" charset="0"/>
            </a:endParaRPr>
          </a:p>
        </p:txBody>
      </p:sp>
      <p:pic>
        <p:nvPicPr>
          <p:cNvPr id="20" name="Immagine 19"/>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21199985">
            <a:off x="638664" y="2268128"/>
            <a:ext cx="4061509" cy="3120000"/>
          </a:xfrm>
          <a:prstGeom prst="rect">
            <a:avLst/>
          </a:prstGeom>
        </p:spPr>
      </p:pic>
      <p:pic>
        <p:nvPicPr>
          <p:cNvPr id="21"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26303"/>
          <a:stretch/>
        </p:blipFill>
        <p:spPr bwMode="auto">
          <a:xfrm>
            <a:off x="1471994" y="2254020"/>
            <a:ext cx="3584172" cy="1495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CasellaDiTesto 21"/>
          <p:cNvSpPr txBox="1"/>
          <p:nvPr/>
        </p:nvSpPr>
        <p:spPr bwMode="auto">
          <a:xfrm>
            <a:off x="5693477" y="2820952"/>
            <a:ext cx="3225402" cy="55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39" tIns="60969" rIns="121939" bIns="60969" rtlCol="0" anchor="b">
            <a:spAutoFit/>
          </a:bodyPr>
          <a:lstStyle/>
          <a:p>
            <a:pPr algn="r" defTabSz="1219535" fontAlgn="base">
              <a:spcBef>
                <a:spcPct val="0"/>
              </a:spcBef>
              <a:spcAft>
                <a:spcPct val="0"/>
              </a:spcAft>
            </a:pPr>
            <a:r>
              <a:rPr lang="it-IT" sz="1400" b="1" dirty="0">
                <a:solidFill>
                  <a:schemeClr val="bg2">
                    <a:lumMod val="75000"/>
                  </a:schemeClr>
                </a:solidFill>
                <a:cs typeface="Arial" charset="0"/>
              </a:rPr>
              <a:t>Datacenter in cloud </a:t>
            </a:r>
            <a:br>
              <a:rPr lang="it-IT" sz="1400" b="1" dirty="0">
                <a:solidFill>
                  <a:schemeClr val="bg2">
                    <a:lumMod val="75000"/>
                  </a:schemeClr>
                </a:solidFill>
                <a:cs typeface="Arial" charset="0"/>
              </a:rPr>
            </a:br>
            <a:r>
              <a:rPr lang="it-IT" sz="1400" b="1" dirty="0">
                <a:solidFill>
                  <a:schemeClr val="bg2">
                    <a:lumMod val="75000"/>
                  </a:schemeClr>
                </a:solidFill>
                <a:cs typeface="Arial" charset="0"/>
              </a:rPr>
              <a:t>regionale, open data</a:t>
            </a:r>
          </a:p>
        </p:txBody>
      </p:sp>
      <p:sp>
        <p:nvSpPr>
          <p:cNvPr id="23" name="CasellaDiTesto 22"/>
          <p:cNvSpPr txBox="1"/>
          <p:nvPr/>
        </p:nvSpPr>
        <p:spPr bwMode="auto">
          <a:xfrm>
            <a:off x="5693477" y="1849735"/>
            <a:ext cx="3225402" cy="55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39" tIns="60969" rIns="121939" bIns="60969" rtlCol="0" anchor="b">
            <a:spAutoFit/>
          </a:bodyPr>
          <a:lstStyle/>
          <a:p>
            <a:pPr algn="r" defTabSz="1219535" fontAlgn="base">
              <a:spcBef>
                <a:spcPct val="0"/>
              </a:spcBef>
              <a:spcAft>
                <a:spcPct val="0"/>
              </a:spcAft>
            </a:pPr>
            <a:r>
              <a:rPr lang="it-IT" sz="1400" b="1" dirty="0">
                <a:solidFill>
                  <a:schemeClr val="bg2">
                    <a:lumMod val="75000"/>
                  </a:schemeClr>
                </a:solidFill>
                <a:cs typeface="Arial" charset="0"/>
              </a:rPr>
              <a:t>App, portali di servizi on-line (sanità, trasporti ecc.)</a:t>
            </a:r>
          </a:p>
        </p:txBody>
      </p:sp>
      <p:sp>
        <p:nvSpPr>
          <p:cNvPr id="24" name="CasellaDiTesto 23"/>
          <p:cNvSpPr txBox="1"/>
          <p:nvPr/>
        </p:nvSpPr>
        <p:spPr bwMode="auto">
          <a:xfrm>
            <a:off x="4348629" y="3792047"/>
            <a:ext cx="4570251" cy="55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39" tIns="60969" rIns="121939" bIns="60969" rtlCol="0" anchor="b">
            <a:spAutoFit/>
          </a:bodyPr>
          <a:lstStyle/>
          <a:p>
            <a:pPr algn="r" defTabSz="1219535" fontAlgn="base">
              <a:spcBef>
                <a:spcPct val="0"/>
              </a:spcBef>
              <a:spcAft>
                <a:spcPct val="0"/>
              </a:spcAft>
            </a:pPr>
            <a:r>
              <a:rPr lang="it-IT" sz="1400" b="1" dirty="0">
                <a:solidFill>
                  <a:schemeClr val="bg2">
                    <a:lumMod val="75000"/>
                  </a:schemeClr>
                </a:solidFill>
                <a:cs typeface="Arial" charset="0"/>
              </a:rPr>
              <a:t>Monitoraggio ambientale e delle infrastrutture, videosorveglianza, sicurezza partecipata</a:t>
            </a:r>
          </a:p>
        </p:txBody>
      </p:sp>
      <p:sp>
        <p:nvSpPr>
          <p:cNvPr id="25" name="Parentesi graffa chiusa 24"/>
          <p:cNvSpPr/>
          <p:nvPr/>
        </p:nvSpPr>
        <p:spPr>
          <a:xfrm rot="5400000">
            <a:off x="5927792" y="-35658"/>
            <a:ext cx="395920" cy="11623343"/>
          </a:xfrm>
          <a:prstGeom prst="rightBrace">
            <a:avLst/>
          </a:prstGeom>
          <a:ln w="19050">
            <a:solidFill>
              <a:schemeClr val="tx2">
                <a:lumMod val="65000"/>
              </a:schemeClr>
            </a:solidFill>
          </a:ln>
        </p:spPr>
        <p:style>
          <a:lnRef idx="1">
            <a:schemeClr val="accent1"/>
          </a:lnRef>
          <a:fillRef idx="0">
            <a:schemeClr val="accent1"/>
          </a:fillRef>
          <a:effectRef idx="0">
            <a:schemeClr val="accent1"/>
          </a:effectRef>
          <a:fontRef idx="minor">
            <a:schemeClr val="tx1"/>
          </a:fontRef>
        </p:style>
        <p:txBody>
          <a:bodyPr lIns="121939" tIns="60969" rIns="121939" bIns="60969" rtlCol="0" anchor="ctr"/>
          <a:lstStyle/>
          <a:p>
            <a:pPr algn="ctr" defTabSz="1219535" fontAlgn="base">
              <a:spcBef>
                <a:spcPct val="0"/>
              </a:spcBef>
              <a:spcAft>
                <a:spcPct val="0"/>
              </a:spcAft>
            </a:pPr>
            <a:endParaRPr lang="it-IT" sz="2100">
              <a:solidFill>
                <a:prstClr val="black"/>
              </a:solidFill>
            </a:endParaRPr>
          </a:p>
        </p:txBody>
      </p:sp>
      <p:pic>
        <p:nvPicPr>
          <p:cNvPr id="26" name="Immagine 25"/>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1832"/>
          <a:stretch/>
        </p:blipFill>
        <p:spPr>
          <a:xfrm rot="21180000">
            <a:off x="2143197" y="1117471"/>
            <a:ext cx="4123993" cy="2793172"/>
          </a:xfrm>
          <a:prstGeom prst="rect">
            <a:avLst/>
          </a:prstGeom>
        </p:spPr>
      </p:pic>
    </p:spTree>
    <p:extLst>
      <p:ext uri="{BB962C8B-B14F-4D97-AF65-F5344CB8AC3E}">
        <p14:creationId xmlns:p14="http://schemas.microsoft.com/office/powerpoint/2010/main" val="418545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latin typeface="EYInterstate" panose="02000503020000020004" pitchFamily="2" charset="0"/>
              </a:rPr>
              <a:t>Livello</a:t>
            </a:r>
            <a:r>
              <a:rPr lang="en-GB" dirty="0">
                <a:latin typeface="EYInterstate" panose="02000503020000020004" pitchFamily="2" charset="0"/>
              </a:rPr>
              <a:t> 1: le </a:t>
            </a:r>
            <a:r>
              <a:rPr lang="en-GB" dirty="0" err="1">
                <a:latin typeface="EYInterstate" panose="02000503020000020004" pitchFamily="2" charset="0"/>
              </a:rPr>
              <a:t>infrastrutture</a:t>
            </a:r>
            <a:r>
              <a:rPr lang="en-GB" dirty="0">
                <a:latin typeface="EYInterstate" panose="02000503020000020004" pitchFamily="2" charset="0"/>
              </a:rPr>
              <a:t>			</a:t>
            </a:r>
          </a:p>
        </p:txBody>
      </p:sp>
      <p:sp>
        <p:nvSpPr>
          <p:cNvPr id="6" name="Ovale 5"/>
          <p:cNvSpPr/>
          <p:nvPr/>
        </p:nvSpPr>
        <p:spPr>
          <a:xfrm>
            <a:off x="5304554" y="3531226"/>
            <a:ext cx="6202500" cy="2634839"/>
          </a:xfrm>
          <a:prstGeom prst="ellipse">
            <a:avLst/>
          </a:prstGeom>
          <a:noFill/>
          <a:ln w="25400" cap="flat" cmpd="sng" algn="ctr">
            <a:solidFill>
              <a:srgbClr val="C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it-IT" sz="1600" b="0" i="0" u="none" strike="noStrike" kern="0" cap="none" spc="0" normalizeH="0" baseline="0" noProof="0" smtClean="0">
              <a:ln>
                <a:noFill/>
              </a:ln>
              <a:solidFill>
                <a:srgbClr val="F04C3E"/>
              </a:solidFill>
              <a:effectLst/>
              <a:uLnTx/>
              <a:uFillTx/>
              <a:latin typeface="Calibri"/>
            </a:endParaRPr>
          </a:p>
        </p:txBody>
      </p:sp>
      <p:sp>
        <p:nvSpPr>
          <p:cNvPr id="7" name="Ovale 6"/>
          <p:cNvSpPr/>
          <p:nvPr/>
        </p:nvSpPr>
        <p:spPr>
          <a:xfrm>
            <a:off x="4935415" y="1223485"/>
            <a:ext cx="7127632" cy="2722622"/>
          </a:xfrm>
          <a:prstGeom prst="ellipse">
            <a:avLst/>
          </a:prstGeom>
          <a:noFill/>
          <a:ln w="25400" cap="flat" cmpd="sng" algn="ctr">
            <a:solidFill>
              <a:srgbClr val="92D05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it-IT" sz="1600" b="0" i="0" u="none" strike="noStrike" kern="0" cap="none" spc="0" normalizeH="0" baseline="0" noProof="0" smtClean="0">
              <a:ln>
                <a:noFill/>
              </a:ln>
              <a:solidFill>
                <a:prstClr val="white"/>
              </a:solidFill>
              <a:effectLst/>
              <a:uLnTx/>
              <a:uFillTx/>
              <a:latin typeface="Calibri"/>
            </a:endParaRPr>
          </a:p>
        </p:txBody>
      </p:sp>
      <p:grpSp>
        <p:nvGrpSpPr>
          <p:cNvPr id="8" name="Gruppo 7"/>
          <p:cNvGrpSpPr/>
          <p:nvPr/>
        </p:nvGrpSpPr>
        <p:grpSpPr>
          <a:xfrm>
            <a:off x="9348635" y="3858788"/>
            <a:ext cx="1630810" cy="1225901"/>
            <a:chOff x="6438574" y="2901218"/>
            <a:chExt cx="1263833" cy="915146"/>
          </a:xfrm>
        </p:grpSpPr>
        <p:pic>
          <p:nvPicPr>
            <p:cNvPr id="9" name="Picture 9" descr="d:\Desktop\Il-Comune-risarcisce-per-le-buche-in-strad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647" b="17617"/>
            <a:stretch/>
          </p:blipFill>
          <p:spPr bwMode="auto">
            <a:xfrm>
              <a:off x="6438574" y="3188942"/>
              <a:ext cx="1263833" cy="6274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0" name="CasellaDiTesto 9"/>
            <p:cNvSpPr txBox="1"/>
            <p:nvPr/>
          </p:nvSpPr>
          <p:spPr>
            <a:xfrm>
              <a:off x="6560094" y="2901218"/>
              <a:ext cx="898967" cy="206782"/>
            </a:xfrm>
            <a:prstGeom prst="rect">
              <a:avLst/>
            </a:prstGeom>
            <a:noFill/>
          </p:spPr>
          <p:txBody>
            <a:bodyPr wrap="none" rtlCol="0">
              <a:spAutoFit/>
            </a:bodyPr>
            <a:lstStyle/>
            <a:p>
              <a:pPr fontAlgn="base">
                <a:spcBef>
                  <a:spcPct val="0"/>
                </a:spcBef>
                <a:spcAft>
                  <a:spcPct val="0"/>
                </a:spcAft>
              </a:pPr>
              <a:r>
                <a:rPr lang="it-IT" sz="1200" b="1" dirty="0" smtClean="0">
                  <a:solidFill>
                    <a:srgbClr val="336699"/>
                  </a:solidFill>
                  <a:latin typeface="EYInterstate" panose="02000503020000020004" pitchFamily="2" charset="0"/>
                  <a:cs typeface="Arial" charset="0"/>
                </a:rPr>
                <a:t>Rete stradale</a:t>
              </a:r>
            </a:p>
          </p:txBody>
        </p:sp>
      </p:grpSp>
      <p:grpSp>
        <p:nvGrpSpPr>
          <p:cNvPr id="11" name="Gruppo 10"/>
          <p:cNvGrpSpPr/>
          <p:nvPr/>
        </p:nvGrpSpPr>
        <p:grpSpPr>
          <a:xfrm>
            <a:off x="7933824" y="1650828"/>
            <a:ext cx="2088430" cy="1154997"/>
            <a:chOff x="5011479" y="1223067"/>
            <a:chExt cx="1618476" cy="862219"/>
          </a:xfrm>
        </p:grpSpPr>
        <p:pic>
          <p:nvPicPr>
            <p:cNvPr id="12" name="Picture 10" descr="d:\Desktop\rete-elettrica-italia-610x42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2470"/>
            <a:stretch/>
          </p:blipFill>
          <p:spPr bwMode="auto">
            <a:xfrm>
              <a:off x="5253062" y="1472028"/>
              <a:ext cx="1135309" cy="6132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3" name="CasellaDiTesto 12"/>
            <p:cNvSpPr txBox="1"/>
            <p:nvPr/>
          </p:nvSpPr>
          <p:spPr>
            <a:xfrm>
              <a:off x="5011479" y="1223067"/>
              <a:ext cx="1618476" cy="206782"/>
            </a:xfrm>
            <a:prstGeom prst="rect">
              <a:avLst/>
            </a:prstGeom>
            <a:noFill/>
          </p:spPr>
          <p:txBody>
            <a:bodyPr wrap="square" rtlCol="0">
              <a:spAutoFit/>
            </a:bodyPr>
            <a:lstStyle>
              <a:defPPr>
                <a:defRPr lang="pt-BR"/>
              </a:defPPr>
              <a:lvl1pPr>
                <a:defRPr sz="1200" b="1">
                  <a:solidFill>
                    <a:schemeClr val="tx2"/>
                  </a:solidFill>
                  <a:latin typeface="+mj-lt"/>
                </a:defRPr>
              </a:lvl1pPr>
            </a:lstStyle>
            <a:p>
              <a:pPr algn="ctr" fontAlgn="base">
                <a:spcBef>
                  <a:spcPct val="0"/>
                </a:spcBef>
                <a:spcAft>
                  <a:spcPct val="0"/>
                </a:spcAft>
              </a:pPr>
              <a:r>
                <a:rPr lang="it-IT" dirty="0">
                  <a:solidFill>
                    <a:srgbClr val="336699"/>
                  </a:solidFill>
                  <a:latin typeface="EYInterstate" panose="02000503020000020004" pitchFamily="2" charset="0"/>
                  <a:cs typeface="Arial" charset="0"/>
                </a:rPr>
                <a:t>Rete </a:t>
              </a:r>
              <a:r>
                <a:rPr lang="it-IT" dirty="0" smtClean="0">
                  <a:solidFill>
                    <a:srgbClr val="336699"/>
                  </a:solidFill>
                  <a:latin typeface="EYInterstate" panose="02000503020000020004" pitchFamily="2" charset="0"/>
                  <a:cs typeface="Arial" charset="0"/>
                </a:rPr>
                <a:t>elettrica</a:t>
              </a:r>
              <a:endParaRPr lang="it-IT" dirty="0">
                <a:solidFill>
                  <a:srgbClr val="336699"/>
                </a:solidFill>
                <a:latin typeface="EYInterstate" panose="02000503020000020004" pitchFamily="2" charset="0"/>
                <a:cs typeface="Arial" charset="0"/>
              </a:endParaRPr>
            </a:p>
          </p:txBody>
        </p:sp>
      </p:grpSp>
      <p:grpSp>
        <p:nvGrpSpPr>
          <p:cNvPr id="14" name="Gruppo 13"/>
          <p:cNvGrpSpPr/>
          <p:nvPr/>
        </p:nvGrpSpPr>
        <p:grpSpPr>
          <a:xfrm>
            <a:off x="9852219" y="2064931"/>
            <a:ext cx="1654835" cy="1223763"/>
            <a:chOff x="6294586" y="1607261"/>
            <a:chExt cx="1282452" cy="913552"/>
          </a:xfrm>
        </p:grpSpPr>
        <p:pic>
          <p:nvPicPr>
            <p:cNvPr id="15" name="Picture 12" descr="d:\Desktop\SistemaGas_Infrastrutture_distribuzione_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584" r="10262"/>
            <a:stretch/>
          </p:blipFill>
          <p:spPr bwMode="auto">
            <a:xfrm>
              <a:off x="6294586" y="1831754"/>
              <a:ext cx="1282452" cy="6890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6" name="CasellaDiTesto 15"/>
            <p:cNvSpPr txBox="1"/>
            <p:nvPr/>
          </p:nvSpPr>
          <p:spPr>
            <a:xfrm>
              <a:off x="6367716" y="1607261"/>
              <a:ext cx="1091669" cy="206782"/>
            </a:xfrm>
            <a:prstGeom prst="rect">
              <a:avLst/>
            </a:prstGeom>
            <a:noFill/>
          </p:spPr>
          <p:txBody>
            <a:bodyPr wrap="none" rtlCol="0">
              <a:spAutoFit/>
            </a:bodyPr>
            <a:lstStyle/>
            <a:p>
              <a:pPr fontAlgn="base">
                <a:spcBef>
                  <a:spcPct val="0"/>
                </a:spcBef>
                <a:spcAft>
                  <a:spcPct val="0"/>
                </a:spcAft>
              </a:pPr>
              <a:r>
                <a:rPr lang="it-IT" sz="1200" b="1" dirty="0" smtClean="0">
                  <a:solidFill>
                    <a:srgbClr val="336699"/>
                  </a:solidFill>
                  <a:latin typeface="EYInterstate" panose="02000503020000020004" pitchFamily="2" charset="0"/>
                  <a:cs typeface="Arial" charset="0"/>
                </a:rPr>
                <a:t>Rete gas metano</a:t>
              </a:r>
            </a:p>
          </p:txBody>
        </p:sp>
      </p:grpSp>
      <p:grpSp>
        <p:nvGrpSpPr>
          <p:cNvPr id="17" name="Gruppo 16"/>
          <p:cNvGrpSpPr/>
          <p:nvPr/>
        </p:nvGrpSpPr>
        <p:grpSpPr>
          <a:xfrm>
            <a:off x="609918" y="2768566"/>
            <a:ext cx="1775631" cy="1424468"/>
            <a:chOff x="754025" y="2458374"/>
            <a:chExt cx="1184303" cy="915488"/>
          </a:xfrm>
        </p:grpSpPr>
        <p:pic>
          <p:nvPicPr>
            <p:cNvPr id="18" name="Picture 14" descr="d:\Desktop\acqua_foto_acquedotto_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845" t="10312" r="14542" b="18123"/>
            <a:stretch/>
          </p:blipFill>
          <p:spPr bwMode="auto">
            <a:xfrm>
              <a:off x="754025" y="2681552"/>
              <a:ext cx="1184303" cy="6923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9" name="CasellaDiTesto 18"/>
            <p:cNvSpPr txBox="1"/>
            <p:nvPr/>
          </p:nvSpPr>
          <p:spPr>
            <a:xfrm>
              <a:off x="915417" y="2458374"/>
              <a:ext cx="648427" cy="178024"/>
            </a:xfrm>
            <a:prstGeom prst="rect">
              <a:avLst/>
            </a:prstGeom>
            <a:noFill/>
          </p:spPr>
          <p:txBody>
            <a:bodyPr wrap="none" rtlCol="0">
              <a:spAutoFit/>
            </a:bodyPr>
            <a:lstStyle/>
            <a:p>
              <a:pPr fontAlgn="base">
                <a:spcBef>
                  <a:spcPct val="0"/>
                </a:spcBef>
                <a:spcAft>
                  <a:spcPct val="0"/>
                </a:spcAft>
              </a:pPr>
              <a:r>
                <a:rPr lang="it-IT" sz="1200" b="1" dirty="0" smtClean="0">
                  <a:solidFill>
                    <a:srgbClr val="336699"/>
                  </a:solidFill>
                  <a:latin typeface="EYInterstate" panose="02000503020000020004" pitchFamily="2" charset="0"/>
                  <a:cs typeface="Arial" charset="0"/>
                </a:rPr>
                <a:t>Rete idrica</a:t>
              </a:r>
            </a:p>
          </p:txBody>
        </p:sp>
      </p:grpSp>
      <p:grpSp>
        <p:nvGrpSpPr>
          <p:cNvPr id="20" name="Gruppo 19"/>
          <p:cNvGrpSpPr/>
          <p:nvPr/>
        </p:nvGrpSpPr>
        <p:grpSpPr>
          <a:xfrm>
            <a:off x="1496377" y="1223485"/>
            <a:ext cx="1745942" cy="1507092"/>
            <a:chOff x="1863926" y="1314469"/>
            <a:chExt cx="1256123" cy="1009082"/>
          </a:xfrm>
        </p:grpSpPr>
        <p:pic>
          <p:nvPicPr>
            <p:cNvPr id="21" name="Picture 15" descr="d:\Desktop\fognatura tubazioni.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040" t="38241" r="12959" b="10721"/>
            <a:stretch/>
          </p:blipFill>
          <p:spPr bwMode="auto">
            <a:xfrm>
              <a:off x="1895913" y="1591469"/>
              <a:ext cx="1224136" cy="7320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2" name="CasellaDiTesto 21"/>
            <p:cNvSpPr txBox="1"/>
            <p:nvPr/>
          </p:nvSpPr>
          <p:spPr>
            <a:xfrm>
              <a:off x="1863926" y="1314469"/>
              <a:ext cx="1118801" cy="206782"/>
            </a:xfrm>
            <a:prstGeom prst="rect">
              <a:avLst/>
            </a:prstGeom>
            <a:noFill/>
          </p:spPr>
          <p:txBody>
            <a:bodyPr wrap="none" rtlCol="0">
              <a:spAutoFit/>
            </a:bodyPr>
            <a:lstStyle/>
            <a:p>
              <a:pPr fontAlgn="base">
                <a:spcBef>
                  <a:spcPct val="0"/>
                </a:spcBef>
                <a:spcAft>
                  <a:spcPct val="0"/>
                </a:spcAft>
              </a:pPr>
              <a:r>
                <a:rPr lang="it-IT" sz="1200" b="1" dirty="0" smtClean="0">
                  <a:solidFill>
                    <a:srgbClr val="336699"/>
                  </a:solidFill>
                  <a:latin typeface="EYInterstate" panose="02000503020000020004" pitchFamily="2" charset="0"/>
                  <a:cs typeface="Arial" charset="0"/>
                </a:rPr>
                <a:t>Rete di fognatura</a:t>
              </a:r>
            </a:p>
          </p:txBody>
        </p:sp>
      </p:grpSp>
      <p:grpSp>
        <p:nvGrpSpPr>
          <p:cNvPr id="23" name="Gruppo 22"/>
          <p:cNvGrpSpPr/>
          <p:nvPr/>
        </p:nvGrpSpPr>
        <p:grpSpPr>
          <a:xfrm>
            <a:off x="7584754" y="4816128"/>
            <a:ext cx="1626984" cy="1142641"/>
            <a:chOff x="3202144" y="3674316"/>
            <a:chExt cx="1260868" cy="852992"/>
          </a:xfrm>
        </p:grpSpPr>
        <p:sp>
          <p:nvSpPr>
            <p:cNvPr id="24" name="CasellaDiTesto 23"/>
            <p:cNvSpPr txBox="1"/>
            <p:nvPr/>
          </p:nvSpPr>
          <p:spPr>
            <a:xfrm>
              <a:off x="3202144" y="4320526"/>
              <a:ext cx="1260868" cy="206782"/>
            </a:xfrm>
            <a:prstGeom prst="rect">
              <a:avLst/>
            </a:prstGeom>
            <a:noFill/>
          </p:spPr>
          <p:txBody>
            <a:bodyPr wrap="none" rtlCol="0">
              <a:spAutoFit/>
            </a:bodyPr>
            <a:lstStyle/>
            <a:p>
              <a:pPr fontAlgn="base">
                <a:spcBef>
                  <a:spcPct val="0"/>
                </a:spcBef>
                <a:spcAft>
                  <a:spcPct val="0"/>
                </a:spcAft>
              </a:pPr>
              <a:r>
                <a:rPr lang="it-IT" sz="1200" b="1" dirty="0" smtClean="0">
                  <a:solidFill>
                    <a:srgbClr val="336699"/>
                  </a:solidFill>
                  <a:latin typeface="EYInterstate" panose="02000503020000020004" pitchFamily="2" charset="0"/>
                  <a:cs typeface="Arial" charset="0"/>
                </a:rPr>
                <a:t>Rete </a:t>
              </a:r>
              <a:r>
                <a:rPr lang="it-IT" sz="1200" b="1" dirty="0">
                  <a:solidFill>
                    <a:srgbClr val="336699"/>
                  </a:solidFill>
                  <a:latin typeface="EYInterstate" panose="02000503020000020004" pitchFamily="2" charset="0"/>
                  <a:cs typeface="Arial" charset="0"/>
                </a:rPr>
                <a:t>ferrotranviaria</a:t>
              </a:r>
              <a:endParaRPr lang="it-IT" sz="1200" b="1" dirty="0" smtClean="0">
                <a:solidFill>
                  <a:srgbClr val="336699"/>
                </a:solidFill>
                <a:latin typeface="EYInterstate" panose="02000503020000020004" pitchFamily="2" charset="0"/>
                <a:cs typeface="Arial" charset="0"/>
              </a:endParaRPr>
            </a:p>
          </p:txBody>
        </p:sp>
        <p:pic>
          <p:nvPicPr>
            <p:cNvPr id="25" name="Picture 17" descr="d:\Desktop\FOTO (7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25879" y="3674316"/>
              <a:ext cx="1079287" cy="655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grpSp>
        <p:nvGrpSpPr>
          <p:cNvPr id="27" name="Gruppo 26"/>
          <p:cNvGrpSpPr/>
          <p:nvPr/>
        </p:nvGrpSpPr>
        <p:grpSpPr>
          <a:xfrm>
            <a:off x="6372933" y="1317837"/>
            <a:ext cx="2088430" cy="1266959"/>
            <a:chOff x="3239277" y="1139486"/>
            <a:chExt cx="1618476" cy="945800"/>
          </a:xfrm>
        </p:grpSpPr>
        <p:pic>
          <p:nvPicPr>
            <p:cNvPr id="28" name="Picture 11" descr="d:\Desktop\pubblica_illuminazion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91880" y="1471932"/>
              <a:ext cx="1080120" cy="613354"/>
            </a:xfrm>
            <a:prstGeom prst="roundRect">
              <a:avLst>
                <a:gd name="adj" fmla="val 8594"/>
              </a:avLst>
            </a:prstGeom>
            <a:noFill/>
            <a:extLst/>
          </p:spPr>
        </p:pic>
        <p:sp>
          <p:nvSpPr>
            <p:cNvPr id="29" name="CasellaDiTesto 28"/>
            <p:cNvSpPr txBox="1"/>
            <p:nvPr/>
          </p:nvSpPr>
          <p:spPr>
            <a:xfrm>
              <a:off x="3239277" y="1139486"/>
              <a:ext cx="1618476" cy="344637"/>
            </a:xfrm>
            <a:prstGeom prst="rect">
              <a:avLst/>
            </a:prstGeom>
            <a:noFill/>
          </p:spPr>
          <p:txBody>
            <a:bodyPr wrap="square" rtlCol="0">
              <a:spAutoFit/>
            </a:bodyPr>
            <a:lstStyle>
              <a:defPPr>
                <a:defRPr lang="pt-BR"/>
              </a:defPPr>
              <a:lvl1pPr>
                <a:defRPr sz="1200" b="1">
                  <a:solidFill>
                    <a:schemeClr val="tx2"/>
                  </a:solidFill>
                  <a:latin typeface="+mj-lt"/>
                </a:defRPr>
              </a:lvl1pPr>
            </a:lstStyle>
            <a:p>
              <a:pPr algn="ctr" fontAlgn="base">
                <a:spcBef>
                  <a:spcPct val="0"/>
                </a:spcBef>
                <a:spcAft>
                  <a:spcPct val="0"/>
                </a:spcAft>
              </a:pPr>
              <a:r>
                <a:rPr lang="it-IT" dirty="0">
                  <a:solidFill>
                    <a:srgbClr val="336699"/>
                  </a:solidFill>
                  <a:latin typeface="EYInterstate" panose="02000503020000020004" pitchFamily="2" charset="0"/>
                  <a:cs typeface="Arial" charset="0"/>
                </a:rPr>
                <a:t>Rete </a:t>
              </a:r>
              <a:r>
                <a:rPr lang="it-IT" dirty="0" smtClean="0">
                  <a:solidFill>
                    <a:srgbClr val="336699"/>
                  </a:solidFill>
                  <a:latin typeface="EYInterstate" panose="02000503020000020004" pitchFamily="2" charset="0"/>
                  <a:cs typeface="Arial" charset="0"/>
                </a:rPr>
                <a:t>di illuminazione pubblica</a:t>
              </a:r>
              <a:endParaRPr lang="it-IT" dirty="0">
                <a:solidFill>
                  <a:srgbClr val="336699"/>
                </a:solidFill>
                <a:latin typeface="EYInterstate" panose="02000503020000020004" pitchFamily="2" charset="0"/>
                <a:cs typeface="Arial" charset="0"/>
              </a:endParaRPr>
            </a:p>
          </p:txBody>
        </p:sp>
      </p:grpSp>
      <p:grpSp>
        <p:nvGrpSpPr>
          <p:cNvPr id="33" name="Gruppo 32"/>
          <p:cNvGrpSpPr/>
          <p:nvPr/>
        </p:nvGrpSpPr>
        <p:grpSpPr>
          <a:xfrm>
            <a:off x="6159640" y="4896756"/>
            <a:ext cx="1472006" cy="1083917"/>
            <a:chOff x="4605105" y="3973175"/>
            <a:chExt cx="1140764" cy="809154"/>
          </a:xfrm>
        </p:grpSpPr>
        <p:pic>
          <p:nvPicPr>
            <p:cNvPr id="34" name="Immagine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19941" y="3973175"/>
              <a:ext cx="910214" cy="603017"/>
            </a:xfrm>
            <a:prstGeom prst="rect">
              <a:avLst/>
            </a:prstGeom>
            <a:ln>
              <a:noFill/>
            </a:ln>
            <a:effectLst>
              <a:softEdge rad="112500"/>
            </a:effectLst>
          </p:spPr>
        </p:pic>
        <p:sp>
          <p:nvSpPr>
            <p:cNvPr id="35" name="CasellaDiTesto 34"/>
            <p:cNvSpPr txBox="1"/>
            <p:nvPr/>
          </p:nvSpPr>
          <p:spPr>
            <a:xfrm>
              <a:off x="4605105" y="4437692"/>
              <a:ext cx="1140764" cy="344637"/>
            </a:xfrm>
            <a:prstGeom prst="rect">
              <a:avLst/>
            </a:prstGeom>
            <a:noFill/>
          </p:spPr>
          <p:txBody>
            <a:bodyPr wrap="none" rtlCol="0">
              <a:spAutoFit/>
            </a:bodyPr>
            <a:lstStyle/>
            <a:p>
              <a:pPr algn="ctr" fontAlgn="base">
                <a:spcBef>
                  <a:spcPct val="0"/>
                </a:spcBef>
                <a:spcAft>
                  <a:spcPct val="0"/>
                </a:spcAft>
              </a:pPr>
              <a:r>
                <a:rPr lang="it-IT" sz="1200" b="1" dirty="0" smtClean="0">
                  <a:solidFill>
                    <a:srgbClr val="336699"/>
                  </a:solidFill>
                  <a:latin typeface="EYInterstate" panose="02000503020000020004" pitchFamily="2" charset="0"/>
                  <a:cs typeface="Arial" charset="0"/>
                </a:rPr>
                <a:t>Rete di trasporto </a:t>
              </a:r>
            </a:p>
            <a:p>
              <a:pPr algn="ctr" fontAlgn="base">
                <a:spcBef>
                  <a:spcPct val="0"/>
                </a:spcBef>
                <a:spcAft>
                  <a:spcPct val="0"/>
                </a:spcAft>
              </a:pPr>
              <a:r>
                <a:rPr lang="it-IT" sz="1200" b="1" dirty="0" smtClean="0">
                  <a:solidFill>
                    <a:srgbClr val="336699"/>
                  </a:solidFill>
                  <a:latin typeface="EYInterstate" panose="02000503020000020004" pitchFamily="2" charset="0"/>
                  <a:cs typeface="Arial" charset="0"/>
                </a:rPr>
                <a:t>urbano</a:t>
              </a:r>
            </a:p>
          </p:txBody>
        </p:sp>
      </p:grpSp>
      <p:sp>
        <p:nvSpPr>
          <p:cNvPr id="39" name="CasellaDiTesto 38"/>
          <p:cNvSpPr txBox="1"/>
          <p:nvPr/>
        </p:nvSpPr>
        <p:spPr bwMode="auto">
          <a:xfrm>
            <a:off x="261569" y="5502106"/>
            <a:ext cx="1687785" cy="600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b">
            <a:spAutoFit/>
          </a:bodyPr>
          <a:lstStyle/>
          <a:p>
            <a:pPr fontAlgn="base">
              <a:lnSpc>
                <a:spcPct val="70000"/>
              </a:lnSpc>
              <a:spcBef>
                <a:spcPct val="0"/>
              </a:spcBef>
              <a:spcAft>
                <a:spcPct val="0"/>
              </a:spcAft>
            </a:pPr>
            <a:r>
              <a:rPr lang="it-IT" sz="1600" b="1" dirty="0" smtClean="0">
                <a:solidFill>
                  <a:srgbClr val="FFC000"/>
                </a:solidFill>
                <a:latin typeface="Calibri"/>
                <a:cs typeface="Arial" charset="0"/>
              </a:rPr>
              <a:t>RETE </a:t>
            </a:r>
          </a:p>
          <a:p>
            <a:pPr fontAlgn="base">
              <a:lnSpc>
                <a:spcPct val="70000"/>
              </a:lnSpc>
              <a:spcBef>
                <a:spcPct val="0"/>
              </a:spcBef>
              <a:spcAft>
                <a:spcPct val="0"/>
              </a:spcAft>
            </a:pPr>
            <a:r>
              <a:rPr lang="it-IT" sz="1600" b="1" dirty="0" smtClean="0">
                <a:solidFill>
                  <a:srgbClr val="FFC000"/>
                </a:solidFill>
                <a:latin typeface="Calibri"/>
                <a:cs typeface="Arial" charset="0"/>
              </a:rPr>
              <a:t>BROADBAND</a:t>
            </a:r>
          </a:p>
        </p:txBody>
      </p:sp>
      <p:sp>
        <p:nvSpPr>
          <p:cNvPr id="40" name="CasellaDiTesto 39"/>
          <p:cNvSpPr txBox="1"/>
          <p:nvPr/>
        </p:nvSpPr>
        <p:spPr bwMode="auto">
          <a:xfrm>
            <a:off x="9433438" y="1430201"/>
            <a:ext cx="2211602" cy="36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b">
            <a:spAutoFit/>
          </a:bodyPr>
          <a:lstStyle/>
          <a:p>
            <a:pPr fontAlgn="base">
              <a:lnSpc>
                <a:spcPct val="70000"/>
              </a:lnSpc>
              <a:spcBef>
                <a:spcPct val="0"/>
              </a:spcBef>
              <a:spcAft>
                <a:spcPct val="0"/>
              </a:spcAft>
            </a:pPr>
            <a:r>
              <a:rPr lang="it-IT" sz="1600" b="1" dirty="0" smtClean="0">
                <a:solidFill>
                  <a:srgbClr val="00B050"/>
                </a:solidFill>
                <a:latin typeface="Calibri"/>
                <a:cs typeface="Arial" charset="0"/>
              </a:rPr>
              <a:t>RETE ENERGETICA</a:t>
            </a:r>
          </a:p>
        </p:txBody>
      </p:sp>
      <p:sp>
        <p:nvSpPr>
          <p:cNvPr id="41" name="CasellaDiTesto 40"/>
          <p:cNvSpPr txBox="1"/>
          <p:nvPr/>
        </p:nvSpPr>
        <p:spPr bwMode="auto">
          <a:xfrm>
            <a:off x="9160540" y="5367413"/>
            <a:ext cx="1913216" cy="27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b">
            <a:spAutoFit/>
          </a:bodyPr>
          <a:lstStyle/>
          <a:p>
            <a:pPr fontAlgn="base">
              <a:lnSpc>
                <a:spcPct val="70000"/>
              </a:lnSpc>
              <a:spcBef>
                <a:spcPct val="0"/>
              </a:spcBef>
              <a:spcAft>
                <a:spcPct val="0"/>
              </a:spcAft>
            </a:pPr>
            <a:r>
              <a:rPr lang="it-IT" sz="1600" b="1" dirty="0" smtClean="0">
                <a:solidFill>
                  <a:srgbClr val="F04C3E"/>
                </a:solidFill>
                <a:latin typeface="Calibri"/>
                <a:cs typeface="Arial" charset="0"/>
              </a:rPr>
              <a:t>RETE DI TRASPORTO</a:t>
            </a:r>
          </a:p>
        </p:txBody>
      </p:sp>
      <p:grpSp>
        <p:nvGrpSpPr>
          <p:cNvPr id="44" name="Gruppo 43"/>
          <p:cNvGrpSpPr/>
          <p:nvPr/>
        </p:nvGrpSpPr>
        <p:grpSpPr>
          <a:xfrm>
            <a:off x="879547" y="4290304"/>
            <a:ext cx="3638105" cy="1770253"/>
            <a:chOff x="504411" y="4395811"/>
            <a:chExt cx="3638105" cy="1770253"/>
          </a:xfrm>
        </p:grpSpPr>
        <p:grpSp>
          <p:nvGrpSpPr>
            <p:cNvPr id="30" name="Gruppo 29"/>
            <p:cNvGrpSpPr/>
            <p:nvPr/>
          </p:nvGrpSpPr>
          <p:grpSpPr>
            <a:xfrm>
              <a:off x="815028" y="4514828"/>
              <a:ext cx="1371974" cy="1205328"/>
              <a:chOff x="1547664" y="3935004"/>
              <a:chExt cx="1063242" cy="899788"/>
            </a:xfrm>
          </p:grpSpPr>
          <p:sp>
            <p:nvSpPr>
              <p:cNvPr id="31" name="CasellaDiTesto 30"/>
              <p:cNvSpPr txBox="1"/>
              <p:nvPr/>
            </p:nvSpPr>
            <p:spPr>
              <a:xfrm>
                <a:off x="1547664" y="4628010"/>
                <a:ext cx="1055940" cy="206782"/>
              </a:xfrm>
              <a:prstGeom prst="rect">
                <a:avLst/>
              </a:prstGeom>
              <a:noFill/>
            </p:spPr>
            <p:txBody>
              <a:bodyPr wrap="none" rtlCol="0">
                <a:spAutoFit/>
              </a:bodyPr>
              <a:lstStyle/>
              <a:p>
                <a:pPr fontAlgn="base">
                  <a:spcBef>
                    <a:spcPct val="0"/>
                  </a:spcBef>
                  <a:spcAft>
                    <a:spcPct val="0"/>
                  </a:spcAft>
                </a:pPr>
                <a:r>
                  <a:rPr lang="it-IT" sz="1200" b="1" dirty="0" smtClean="0">
                    <a:solidFill>
                      <a:srgbClr val="336699"/>
                    </a:solidFill>
                    <a:latin typeface="Calibri"/>
                    <a:cs typeface="Arial" charset="0"/>
                  </a:rPr>
                  <a:t>Rete mobile, Wi-Fi</a:t>
                </a:r>
              </a:p>
            </p:txBody>
          </p:sp>
          <p:pic>
            <p:nvPicPr>
              <p:cNvPr id="32" name="Immagine 31"/>
              <p:cNvPicPr>
                <a:picLocks noChangeAspect="1"/>
              </p:cNvPicPr>
              <p:nvPr/>
            </p:nvPicPr>
            <p:blipFill rotWithShape="1">
              <a:blip r:embed="rId10" cstate="print">
                <a:extLst>
                  <a:ext uri="{28A0092B-C50C-407E-A947-70E740481C1C}">
                    <a14:useLocalDpi xmlns:a14="http://schemas.microsoft.com/office/drawing/2010/main" val="0"/>
                  </a:ext>
                </a:extLst>
              </a:blip>
              <a:srcRect r="29702"/>
              <a:stretch/>
            </p:blipFill>
            <p:spPr>
              <a:xfrm>
                <a:off x="1764210" y="3935004"/>
                <a:ext cx="846696" cy="801052"/>
              </a:xfrm>
              <a:prstGeom prst="rect">
                <a:avLst/>
              </a:prstGeom>
              <a:ln>
                <a:noFill/>
              </a:ln>
              <a:effectLst>
                <a:softEdge rad="112500"/>
              </a:effectLst>
            </p:spPr>
          </p:pic>
        </p:grpSp>
        <p:grpSp>
          <p:nvGrpSpPr>
            <p:cNvPr id="36" name="Gruppo 35"/>
            <p:cNvGrpSpPr/>
            <p:nvPr/>
          </p:nvGrpSpPr>
          <p:grpSpPr>
            <a:xfrm>
              <a:off x="2356182" y="4853401"/>
              <a:ext cx="1399504" cy="1054758"/>
              <a:chOff x="2773152" y="4033348"/>
              <a:chExt cx="1084578" cy="787386"/>
            </a:xfrm>
          </p:grpSpPr>
          <p:pic>
            <p:nvPicPr>
              <p:cNvPr id="37" name="Picture 13" descr="d:\Desktop\foto_fibra_ottica.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3844"/>
              <a:stretch/>
            </p:blipFill>
            <p:spPr bwMode="auto">
              <a:xfrm>
                <a:off x="2777294" y="4033348"/>
                <a:ext cx="1080436" cy="6043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8" name="CasellaDiTesto 37"/>
              <p:cNvSpPr txBox="1"/>
              <p:nvPr/>
            </p:nvSpPr>
            <p:spPr>
              <a:xfrm>
                <a:off x="2773152" y="4613952"/>
                <a:ext cx="1054947" cy="206782"/>
              </a:xfrm>
              <a:prstGeom prst="rect">
                <a:avLst/>
              </a:prstGeom>
              <a:noFill/>
            </p:spPr>
            <p:txBody>
              <a:bodyPr wrap="none" rtlCol="0">
                <a:spAutoFit/>
              </a:bodyPr>
              <a:lstStyle/>
              <a:p>
                <a:pPr fontAlgn="base">
                  <a:spcBef>
                    <a:spcPct val="0"/>
                  </a:spcBef>
                  <a:spcAft>
                    <a:spcPct val="0"/>
                  </a:spcAft>
                </a:pPr>
                <a:r>
                  <a:rPr lang="it-IT" sz="1200" b="1" dirty="0" smtClean="0">
                    <a:solidFill>
                      <a:srgbClr val="336699"/>
                    </a:solidFill>
                    <a:latin typeface="Calibri"/>
                    <a:cs typeface="Arial" charset="0"/>
                  </a:rPr>
                  <a:t>Rete in fibra ottica</a:t>
                </a:r>
              </a:p>
            </p:txBody>
          </p:sp>
        </p:grpSp>
        <p:sp>
          <p:nvSpPr>
            <p:cNvPr id="43" name="Ovale 42"/>
            <p:cNvSpPr/>
            <p:nvPr/>
          </p:nvSpPr>
          <p:spPr>
            <a:xfrm>
              <a:off x="504411" y="4395811"/>
              <a:ext cx="3638105" cy="1770253"/>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6" name="Ovale 25"/>
          <p:cNvSpPr/>
          <p:nvPr/>
        </p:nvSpPr>
        <p:spPr>
          <a:xfrm>
            <a:off x="2869897" y="2581187"/>
            <a:ext cx="5990492" cy="2311962"/>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t-IT" sz="1600" b="1" i="0" u="none" strike="noStrike" kern="0" cap="none" spc="0" normalizeH="0" baseline="0" noProof="0" dirty="0" smtClean="0">
                <a:ln>
                  <a:noFill/>
                </a:ln>
                <a:solidFill>
                  <a:schemeClr val="bg1">
                    <a:lumMod val="75000"/>
                  </a:schemeClr>
                </a:solidFill>
                <a:effectLst/>
                <a:uLnTx/>
                <a:uFillTx/>
                <a:latin typeface="EYInterstate" panose="02000503020000020004" pitchFamily="2" charset="0"/>
              </a:rPr>
              <a:t>È necessario integrare tra di loro le diverse tipologie di infrastrutture, a livello fisico, logico e di modelli di business</a:t>
            </a:r>
            <a:br>
              <a:rPr kumimoji="0" lang="it-IT" sz="1600" b="1" i="0" u="none" strike="noStrike" kern="0" cap="none" spc="0" normalizeH="0" baseline="0" noProof="0" dirty="0" smtClean="0">
                <a:ln>
                  <a:noFill/>
                </a:ln>
                <a:solidFill>
                  <a:schemeClr val="bg1">
                    <a:lumMod val="75000"/>
                  </a:schemeClr>
                </a:solidFill>
                <a:effectLst/>
                <a:uLnTx/>
                <a:uFillTx/>
                <a:latin typeface="EYInterstate" panose="02000503020000020004" pitchFamily="2" charset="0"/>
              </a:rPr>
            </a:br>
            <a:r>
              <a:rPr kumimoji="0" lang="it-IT" sz="1600" b="1" i="0" u="none" strike="noStrike" kern="0" cap="none" spc="0" normalizeH="0" baseline="0" noProof="0" dirty="0" smtClean="0">
                <a:ln>
                  <a:noFill/>
                </a:ln>
                <a:solidFill>
                  <a:schemeClr val="bg1">
                    <a:lumMod val="75000"/>
                  </a:schemeClr>
                </a:solidFill>
                <a:effectLst/>
                <a:uLnTx/>
                <a:uFillTx/>
                <a:latin typeface="EYInterstate" panose="02000503020000020004" pitchFamily="2" charset="0"/>
              </a:rPr>
              <a:t> (es. Illuminazione pubblica e rete di telecomunicazioni)</a:t>
            </a:r>
          </a:p>
        </p:txBody>
      </p:sp>
    </p:spTree>
    <p:extLst>
      <p:ext uri="{BB962C8B-B14F-4D97-AF65-F5344CB8AC3E}">
        <p14:creationId xmlns:p14="http://schemas.microsoft.com/office/powerpoint/2010/main" val="41680327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EYInterstate" panose="02000503020000020004" pitchFamily="2" charset="0"/>
              </a:rPr>
              <a:t>Livello 1: infrastrutture Broadband - La copertura effettiva di rete fissa</a:t>
            </a:r>
          </a:p>
        </p:txBody>
      </p:sp>
      <p:pic>
        <p:nvPicPr>
          <p:cNvPr id="28" name="Picture 2" descr="C:\Users\ltilia\AppData\Local\Microsoft\Windows\Temporary Internet Files\Content.Outlook\N57J75Q3\LTAVA_PrestazioniMonza_18ott2013_ok.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680" r="-320"/>
          <a:stretch>
            <a:fillRect/>
          </a:stretch>
        </p:blipFill>
        <p:spPr bwMode="auto">
          <a:xfrm>
            <a:off x="2607439" y="855000"/>
            <a:ext cx="6864722" cy="51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 name="Gruppo 28"/>
          <p:cNvGrpSpPr>
            <a:grpSpLocks/>
          </p:cNvGrpSpPr>
          <p:nvPr/>
        </p:nvGrpSpPr>
        <p:grpSpPr bwMode="auto">
          <a:xfrm>
            <a:off x="1208706" y="2286404"/>
            <a:ext cx="735013" cy="2164126"/>
            <a:chOff x="5794624" y="2927975"/>
            <a:chExt cx="734421" cy="2163679"/>
          </a:xfrm>
        </p:grpSpPr>
        <p:grpSp>
          <p:nvGrpSpPr>
            <p:cNvPr id="30" name="Gruppo 7"/>
            <p:cNvGrpSpPr>
              <a:grpSpLocks/>
            </p:cNvGrpSpPr>
            <p:nvPr/>
          </p:nvGrpSpPr>
          <p:grpSpPr bwMode="auto">
            <a:xfrm>
              <a:off x="5981815" y="3446560"/>
              <a:ext cx="360040" cy="1363197"/>
              <a:chOff x="3060551" y="2552637"/>
              <a:chExt cx="360040" cy="1363197"/>
            </a:xfrm>
          </p:grpSpPr>
          <p:sp>
            <p:nvSpPr>
              <p:cNvPr id="33" name="Rettangolo arrotondato 32"/>
              <p:cNvSpPr/>
              <p:nvPr/>
            </p:nvSpPr>
            <p:spPr>
              <a:xfrm>
                <a:off x="3060534" y="2553133"/>
                <a:ext cx="360073" cy="215856"/>
              </a:xfrm>
              <a:prstGeom prst="roundRect">
                <a:avLst/>
              </a:prstGeom>
              <a:solidFill>
                <a:srgbClr val="DEE9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200" dirty="0">
                  <a:latin typeface="EYInterstate" panose="02000503020000020004" pitchFamily="2" charset="0"/>
                </a:endParaRPr>
              </a:p>
            </p:txBody>
          </p:sp>
          <p:sp>
            <p:nvSpPr>
              <p:cNvPr id="34" name="Rettangolo arrotondato 33"/>
              <p:cNvSpPr/>
              <p:nvPr/>
            </p:nvSpPr>
            <p:spPr>
              <a:xfrm>
                <a:off x="3060534" y="2702327"/>
                <a:ext cx="360073" cy="215856"/>
              </a:xfrm>
              <a:prstGeom prst="roundRect">
                <a:avLst/>
              </a:prstGeom>
              <a:solidFill>
                <a:srgbClr val="C6D9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200" dirty="0">
                  <a:latin typeface="EYInterstate" panose="02000503020000020004" pitchFamily="2" charset="0"/>
                </a:endParaRPr>
              </a:p>
            </p:txBody>
          </p:sp>
          <p:sp>
            <p:nvSpPr>
              <p:cNvPr id="35" name="Rettangolo arrotondato 34"/>
              <p:cNvSpPr/>
              <p:nvPr/>
            </p:nvSpPr>
            <p:spPr>
              <a:xfrm>
                <a:off x="3060534" y="2838824"/>
                <a:ext cx="360073" cy="215856"/>
              </a:xfrm>
              <a:prstGeom prst="roundRect">
                <a:avLst/>
              </a:prstGeom>
              <a:solidFill>
                <a:srgbClr val="A2C2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200" dirty="0">
                  <a:latin typeface="EYInterstate" panose="02000503020000020004" pitchFamily="2" charset="0"/>
                </a:endParaRPr>
              </a:p>
            </p:txBody>
          </p:sp>
          <p:sp>
            <p:nvSpPr>
              <p:cNvPr id="36" name="Rettangolo arrotondato 35"/>
              <p:cNvSpPr/>
              <p:nvPr/>
            </p:nvSpPr>
            <p:spPr>
              <a:xfrm>
                <a:off x="3060534" y="2973733"/>
                <a:ext cx="360073" cy="215856"/>
              </a:xfrm>
              <a:prstGeom prst="roundRect">
                <a:avLst/>
              </a:prstGeom>
              <a:solidFill>
                <a:srgbClr val="85AE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200" dirty="0">
                  <a:latin typeface="EYInterstate" panose="02000503020000020004" pitchFamily="2" charset="0"/>
                </a:endParaRPr>
              </a:p>
            </p:txBody>
          </p:sp>
          <p:sp>
            <p:nvSpPr>
              <p:cNvPr id="37" name="Rettangolo arrotondato 36"/>
              <p:cNvSpPr/>
              <p:nvPr/>
            </p:nvSpPr>
            <p:spPr>
              <a:xfrm>
                <a:off x="3060534" y="3110230"/>
                <a:ext cx="360073" cy="215856"/>
              </a:xfrm>
              <a:prstGeom prst="roundRect">
                <a:avLst/>
              </a:prstGeom>
              <a:solidFill>
                <a:srgbClr val="6A9C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200" dirty="0">
                  <a:latin typeface="EYInterstate" panose="02000503020000020004" pitchFamily="2" charset="0"/>
                </a:endParaRPr>
              </a:p>
            </p:txBody>
          </p:sp>
          <p:sp>
            <p:nvSpPr>
              <p:cNvPr id="38" name="Rettangolo arrotondato 37"/>
              <p:cNvSpPr/>
              <p:nvPr/>
            </p:nvSpPr>
            <p:spPr>
              <a:xfrm>
                <a:off x="3060534" y="3246727"/>
                <a:ext cx="360073" cy="215856"/>
              </a:xfrm>
              <a:prstGeom prst="roundRect">
                <a:avLst/>
              </a:prstGeom>
              <a:solidFill>
                <a:srgbClr val="4281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200" dirty="0">
                  <a:latin typeface="EYInterstate" panose="02000503020000020004" pitchFamily="2" charset="0"/>
                </a:endParaRPr>
              </a:p>
            </p:txBody>
          </p:sp>
          <p:sp>
            <p:nvSpPr>
              <p:cNvPr id="39" name="Rettangolo arrotondato 38"/>
              <p:cNvSpPr/>
              <p:nvPr/>
            </p:nvSpPr>
            <p:spPr>
              <a:xfrm>
                <a:off x="3060534" y="3381637"/>
                <a:ext cx="360073" cy="217442"/>
              </a:xfrm>
              <a:prstGeom prst="roundRect">
                <a:avLst/>
              </a:prstGeom>
              <a:solidFill>
                <a:srgbClr val="2E6C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200" dirty="0">
                  <a:latin typeface="EYInterstate" panose="02000503020000020004" pitchFamily="2" charset="0"/>
                </a:endParaRPr>
              </a:p>
            </p:txBody>
          </p:sp>
          <p:sp>
            <p:nvSpPr>
              <p:cNvPr id="40" name="Rettangolo arrotondato 39"/>
              <p:cNvSpPr/>
              <p:nvPr/>
            </p:nvSpPr>
            <p:spPr>
              <a:xfrm>
                <a:off x="3060534" y="3518134"/>
                <a:ext cx="360073" cy="215856"/>
              </a:xfrm>
              <a:prstGeom prst="roundRect">
                <a:avLst/>
              </a:prstGeom>
              <a:solidFill>
                <a:srgbClr val="2A63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200" dirty="0">
                  <a:latin typeface="EYInterstate" panose="02000503020000020004" pitchFamily="2" charset="0"/>
                </a:endParaRPr>
              </a:p>
            </p:txBody>
          </p:sp>
          <p:sp>
            <p:nvSpPr>
              <p:cNvPr id="41" name="Rettangolo arrotondato 40"/>
              <p:cNvSpPr/>
              <p:nvPr/>
            </p:nvSpPr>
            <p:spPr>
              <a:xfrm>
                <a:off x="3060534" y="3654631"/>
                <a:ext cx="360073" cy="215856"/>
              </a:xfrm>
              <a:prstGeom prst="roundRect">
                <a:avLst/>
              </a:prstGeom>
              <a:solidFill>
                <a:srgbClr val="2453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200" dirty="0">
                  <a:latin typeface="EYInterstate" panose="02000503020000020004" pitchFamily="2" charset="0"/>
                </a:endParaRPr>
              </a:p>
            </p:txBody>
          </p:sp>
          <p:sp>
            <p:nvSpPr>
              <p:cNvPr id="42" name="Rettangolo arrotondato 41"/>
              <p:cNvSpPr/>
              <p:nvPr/>
            </p:nvSpPr>
            <p:spPr>
              <a:xfrm>
                <a:off x="3060534" y="3791128"/>
                <a:ext cx="360073" cy="125386"/>
              </a:xfrm>
              <a:prstGeom prst="roundRect">
                <a:avLst/>
              </a:prstGeom>
              <a:solidFill>
                <a:srgbClr val="1F47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200" dirty="0">
                  <a:latin typeface="EYInterstate" panose="02000503020000020004" pitchFamily="2" charset="0"/>
                </a:endParaRPr>
              </a:p>
            </p:txBody>
          </p:sp>
        </p:grpSp>
        <p:sp>
          <p:nvSpPr>
            <p:cNvPr id="31" name="Rettangolo 8"/>
            <p:cNvSpPr>
              <a:spLocks noChangeArrowheads="1"/>
            </p:cNvSpPr>
            <p:nvPr/>
          </p:nvSpPr>
          <p:spPr bwMode="auto">
            <a:xfrm>
              <a:off x="5794624" y="2927975"/>
              <a:ext cx="734421" cy="46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ctr" eaLnBrk="1" hangingPunct="1"/>
              <a:r>
                <a:rPr lang="it-IT" altLang="it-IT" sz="1200" b="1" dirty="0">
                  <a:latin typeface="EYInterstate" panose="02000503020000020004" pitchFamily="2" charset="0"/>
                </a:rPr>
                <a:t>Mbps</a:t>
              </a:r>
            </a:p>
            <a:p>
              <a:pPr algn="ctr" eaLnBrk="1" hangingPunct="1"/>
              <a:r>
                <a:rPr lang="it-IT" altLang="it-IT" sz="1200" b="1" dirty="0">
                  <a:latin typeface="EYInterstate" panose="02000503020000020004" pitchFamily="2" charset="0"/>
                </a:rPr>
                <a:t>&lt;1</a:t>
              </a:r>
            </a:p>
          </p:txBody>
        </p:sp>
        <p:sp>
          <p:nvSpPr>
            <p:cNvPr id="32" name="Rettangolo 9"/>
            <p:cNvSpPr>
              <a:spLocks noChangeArrowheads="1"/>
            </p:cNvSpPr>
            <p:nvPr/>
          </p:nvSpPr>
          <p:spPr bwMode="auto">
            <a:xfrm>
              <a:off x="5925420" y="4814712"/>
              <a:ext cx="472825" cy="276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ctr" eaLnBrk="1" hangingPunct="1"/>
              <a:r>
                <a:rPr lang="it-IT" altLang="it-IT" sz="1200" b="1" dirty="0">
                  <a:latin typeface="EYInterstate" panose="02000503020000020004" pitchFamily="2" charset="0"/>
                </a:rPr>
                <a:t>&gt;20</a:t>
              </a:r>
            </a:p>
          </p:txBody>
        </p:sp>
      </p:grpSp>
    </p:spTree>
    <p:extLst>
      <p:ext uri="{BB962C8B-B14F-4D97-AF65-F5344CB8AC3E}">
        <p14:creationId xmlns:p14="http://schemas.microsoft.com/office/powerpoint/2010/main" val="1148291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EYInterstate" panose="02000503020000020004" pitchFamily="2" charset="0"/>
              </a:rPr>
              <a:t>Livello 1: infrastrutture Broadband - La copertura effettiva dei singoli plessi scolastici varia a seconda della zona</a:t>
            </a:r>
          </a:p>
        </p:txBody>
      </p:sp>
      <p:grpSp>
        <p:nvGrpSpPr>
          <p:cNvPr id="29" name="Gruppo 28"/>
          <p:cNvGrpSpPr>
            <a:grpSpLocks/>
          </p:cNvGrpSpPr>
          <p:nvPr/>
        </p:nvGrpSpPr>
        <p:grpSpPr bwMode="auto">
          <a:xfrm>
            <a:off x="1208706" y="2286404"/>
            <a:ext cx="735013" cy="2164126"/>
            <a:chOff x="5794624" y="2927975"/>
            <a:chExt cx="734421" cy="2163679"/>
          </a:xfrm>
        </p:grpSpPr>
        <p:grpSp>
          <p:nvGrpSpPr>
            <p:cNvPr id="30" name="Gruppo 7"/>
            <p:cNvGrpSpPr>
              <a:grpSpLocks/>
            </p:cNvGrpSpPr>
            <p:nvPr/>
          </p:nvGrpSpPr>
          <p:grpSpPr bwMode="auto">
            <a:xfrm>
              <a:off x="5981815" y="3446560"/>
              <a:ext cx="360040" cy="1363197"/>
              <a:chOff x="3060551" y="2552637"/>
              <a:chExt cx="360040" cy="1363197"/>
            </a:xfrm>
          </p:grpSpPr>
          <p:sp>
            <p:nvSpPr>
              <p:cNvPr id="33" name="Rettangolo arrotondato 32"/>
              <p:cNvSpPr/>
              <p:nvPr/>
            </p:nvSpPr>
            <p:spPr>
              <a:xfrm>
                <a:off x="3060534" y="2553133"/>
                <a:ext cx="360073" cy="215856"/>
              </a:xfrm>
              <a:prstGeom prst="roundRect">
                <a:avLst/>
              </a:prstGeom>
              <a:solidFill>
                <a:srgbClr val="DEE9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200" dirty="0">
                  <a:latin typeface="EYInterstate" panose="02000503020000020004" pitchFamily="2" charset="0"/>
                </a:endParaRPr>
              </a:p>
            </p:txBody>
          </p:sp>
          <p:sp>
            <p:nvSpPr>
              <p:cNvPr id="34" name="Rettangolo arrotondato 33"/>
              <p:cNvSpPr/>
              <p:nvPr/>
            </p:nvSpPr>
            <p:spPr>
              <a:xfrm>
                <a:off x="3060534" y="2702327"/>
                <a:ext cx="360073" cy="215856"/>
              </a:xfrm>
              <a:prstGeom prst="roundRect">
                <a:avLst/>
              </a:prstGeom>
              <a:solidFill>
                <a:srgbClr val="C6D9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200" dirty="0">
                  <a:latin typeface="EYInterstate" panose="02000503020000020004" pitchFamily="2" charset="0"/>
                </a:endParaRPr>
              </a:p>
            </p:txBody>
          </p:sp>
          <p:sp>
            <p:nvSpPr>
              <p:cNvPr id="35" name="Rettangolo arrotondato 34"/>
              <p:cNvSpPr/>
              <p:nvPr/>
            </p:nvSpPr>
            <p:spPr>
              <a:xfrm>
                <a:off x="3060534" y="2838824"/>
                <a:ext cx="360073" cy="215856"/>
              </a:xfrm>
              <a:prstGeom prst="roundRect">
                <a:avLst/>
              </a:prstGeom>
              <a:solidFill>
                <a:srgbClr val="A2C2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200" dirty="0">
                  <a:latin typeface="EYInterstate" panose="02000503020000020004" pitchFamily="2" charset="0"/>
                </a:endParaRPr>
              </a:p>
            </p:txBody>
          </p:sp>
          <p:sp>
            <p:nvSpPr>
              <p:cNvPr id="36" name="Rettangolo arrotondato 35"/>
              <p:cNvSpPr/>
              <p:nvPr/>
            </p:nvSpPr>
            <p:spPr>
              <a:xfrm>
                <a:off x="3060534" y="2973733"/>
                <a:ext cx="360073" cy="215856"/>
              </a:xfrm>
              <a:prstGeom prst="roundRect">
                <a:avLst/>
              </a:prstGeom>
              <a:solidFill>
                <a:srgbClr val="85AE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200" dirty="0">
                  <a:latin typeface="EYInterstate" panose="02000503020000020004" pitchFamily="2" charset="0"/>
                </a:endParaRPr>
              </a:p>
            </p:txBody>
          </p:sp>
          <p:sp>
            <p:nvSpPr>
              <p:cNvPr id="37" name="Rettangolo arrotondato 36"/>
              <p:cNvSpPr/>
              <p:nvPr/>
            </p:nvSpPr>
            <p:spPr>
              <a:xfrm>
                <a:off x="3060534" y="3110230"/>
                <a:ext cx="360073" cy="215856"/>
              </a:xfrm>
              <a:prstGeom prst="roundRect">
                <a:avLst/>
              </a:prstGeom>
              <a:solidFill>
                <a:srgbClr val="6A9C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200" dirty="0">
                  <a:latin typeface="EYInterstate" panose="02000503020000020004" pitchFamily="2" charset="0"/>
                </a:endParaRPr>
              </a:p>
            </p:txBody>
          </p:sp>
          <p:sp>
            <p:nvSpPr>
              <p:cNvPr id="38" name="Rettangolo arrotondato 37"/>
              <p:cNvSpPr/>
              <p:nvPr/>
            </p:nvSpPr>
            <p:spPr>
              <a:xfrm>
                <a:off x="3060534" y="3246727"/>
                <a:ext cx="360073" cy="215856"/>
              </a:xfrm>
              <a:prstGeom prst="roundRect">
                <a:avLst/>
              </a:prstGeom>
              <a:solidFill>
                <a:srgbClr val="4281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200" dirty="0">
                  <a:latin typeface="EYInterstate" panose="02000503020000020004" pitchFamily="2" charset="0"/>
                </a:endParaRPr>
              </a:p>
            </p:txBody>
          </p:sp>
          <p:sp>
            <p:nvSpPr>
              <p:cNvPr id="39" name="Rettangolo arrotondato 38"/>
              <p:cNvSpPr/>
              <p:nvPr/>
            </p:nvSpPr>
            <p:spPr>
              <a:xfrm>
                <a:off x="3060534" y="3381637"/>
                <a:ext cx="360073" cy="217442"/>
              </a:xfrm>
              <a:prstGeom prst="roundRect">
                <a:avLst/>
              </a:prstGeom>
              <a:solidFill>
                <a:srgbClr val="2E6C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200" dirty="0">
                  <a:latin typeface="EYInterstate" panose="02000503020000020004" pitchFamily="2" charset="0"/>
                </a:endParaRPr>
              </a:p>
            </p:txBody>
          </p:sp>
          <p:sp>
            <p:nvSpPr>
              <p:cNvPr id="40" name="Rettangolo arrotondato 39"/>
              <p:cNvSpPr/>
              <p:nvPr/>
            </p:nvSpPr>
            <p:spPr>
              <a:xfrm>
                <a:off x="3060534" y="3518134"/>
                <a:ext cx="360073" cy="215856"/>
              </a:xfrm>
              <a:prstGeom prst="roundRect">
                <a:avLst/>
              </a:prstGeom>
              <a:solidFill>
                <a:srgbClr val="2A63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200" dirty="0">
                  <a:latin typeface="EYInterstate" panose="02000503020000020004" pitchFamily="2" charset="0"/>
                </a:endParaRPr>
              </a:p>
            </p:txBody>
          </p:sp>
          <p:sp>
            <p:nvSpPr>
              <p:cNvPr id="41" name="Rettangolo arrotondato 40"/>
              <p:cNvSpPr/>
              <p:nvPr/>
            </p:nvSpPr>
            <p:spPr>
              <a:xfrm>
                <a:off x="3060534" y="3654631"/>
                <a:ext cx="360073" cy="215856"/>
              </a:xfrm>
              <a:prstGeom prst="roundRect">
                <a:avLst/>
              </a:prstGeom>
              <a:solidFill>
                <a:srgbClr val="2453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200" dirty="0">
                  <a:latin typeface="EYInterstate" panose="02000503020000020004" pitchFamily="2" charset="0"/>
                </a:endParaRPr>
              </a:p>
            </p:txBody>
          </p:sp>
          <p:sp>
            <p:nvSpPr>
              <p:cNvPr id="42" name="Rettangolo arrotondato 41"/>
              <p:cNvSpPr/>
              <p:nvPr/>
            </p:nvSpPr>
            <p:spPr>
              <a:xfrm>
                <a:off x="3060534" y="3791128"/>
                <a:ext cx="360073" cy="125386"/>
              </a:xfrm>
              <a:prstGeom prst="roundRect">
                <a:avLst/>
              </a:prstGeom>
              <a:solidFill>
                <a:srgbClr val="1F47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200" dirty="0">
                  <a:latin typeface="EYInterstate" panose="02000503020000020004" pitchFamily="2" charset="0"/>
                </a:endParaRPr>
              </a:p>
            </p:txBody>
          </p:sp>
        </p:grpSp>
        <p:sp>
          <p:nvSpPr>
            <p:cNvPr id="31" name="Rettangolo 8"/>
            <p:cNvSpPr>
              <a:spLocks noChangeArrowheads="1"/>
            </p:cNvSpPr>
            <p:nvPr/>
          </p:nvSpPr>
          <p:spPr bwMode="auto">
            <a:xfrm>
              <a:off x="5794624" y="2927975"/>
              <a:ext cx="734421" cy="46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ctr" eaLnBrk="1" hangingPunct="1"/>
              <a:r>
                <a:rPr lang="it-IT" altLang="it-IT" sz="1200" b="1" dirty="0">
                  <a:latin typeface="EYInterstate" panose="02000503020000020004" pitchFamily="2" charset="0"/>
                </a:rPr>
                <a:t>Mbps</a:t>
              </a:r>
            </a:p>
            <a:p>
              <a:pPr algn="ctr" eaLnBrk="1" hangingPunct="1"/>
              <a:r>
                <a:rPr lang="it-IT" altLang="it-IT" sz="1200" b="1" dirty="0">
                  <a:latin typeface="EYInterstate" panose="02000503020000020004" pitchFamily="2" charset="0"/>
                </a:rPr>
                <a:t>&lt;1</a:t>
              </a:r>
            </a:p>
          </p:txBody>
        </p:sp>
        <p:sp>
          <p:nvSpPr>
            <p:cNvPr id="32" name="Rettangolo 9"/>
            <p:cNvSpPr>
              <a:spLocks noChangeArrowheads="1"/>
            </p:cNvSpPr>
            <p:nvPr/>
          </p:nvSpPr>
          <p:spPr bwMode="auto">
            <a:xfrm>
              <a:off x="5925420" y="4814712"/>
              <a:ext cx="472825" cy="276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ctr" eaLnBrk="1" hangingPunct="1"/>
              <a:r>
                <a:rPr lang="it-IT" altLang="it-IT" sz="1200" b="1" dirty="0">
                  <a:latin typeface="EYInterstate" panose="02000503020000020004" pitchFamily="2" charset="0"/>
                </a:rPr>
                <a:t>&gt;20</a:t>
              </a:r>
            </a:p>
          </p:txBody>
        </p:sp>
      </p:grpSp>
      <p:pic>
        <p:nvPicPr>
          <p:cNvPr id="18" name="Immagine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34243" y="914375"/>
            <a:ext cx="6729865" cy="51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e 18"/>
          <p:cNvSpPr/>
          <p:nvPr/>
        </p:nvSpPr>
        <p:spPr>
          <a:xfrm>
            <a:off x="7720332" y="2496817"/>
            <a:ext cx="97237" cy="95841"/>
          </a:xfrm>
          <a:prstGeom prst="ellipse">
            <a:avLst/>
          </a:prstGeom>
          <a:solidFill>
            <a:srgbClr val="66FF6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CasellaDiTesto 19"/>
          <p:cNvSpPr txBox="1"/>
          <p:nvPr/>
        </p:nvSpPr>
        <p:spPr bwMode="auto">
          <a:xfrm>
            <a:off x="7768950" y="2433937"/>
            <a:ext cx="1991901"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b">
            <a:spAutoFit/>
          </a:bodyPr>
          <a:lstStyle/>
          <a:p>
            <a:pPr eaLnBrk="1" hangingPunct="1">
              <a:lnSpc>
                <a:spcPct val="70000"/>
              </a:lnSpc>
            </a:pPr>
            <a:r>
              <a:rPr lang="it-IT" sz="1200" b="1" dirty="0" smtClean="0">
                <a:solidFill>
                  <a:srgbClr val="0D5C96"/>
                </a:solidFill>
                <a:latin typeface="EYInterstate" panose="02000503020000020004" pitchFamily="2" charset="0"/>
              </a:rPr>
              <a:t>Plesso scolastico</a:t>
            </a:r>
          </a:p>
        </p:txBody>
      </p:sp>
    </p:spTree>
    <p:extLst>
      <p:ext uri="{BB962C8B-B14F-4D97-AF65-F5344CB8AC3E}">
        <p14:creationId xmlns:p14="http://schemas.microsoft.com/office/powerpoint/2010/main" val="37766861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EYInterstate" panose="02000503020000020004" pitchFamily="2" charset="0"/>
              </a:rPr>
              <a:t>Livello 1: infrastrutture Broadband – Non tutte le scuole hanno bisogno della stessa banda</a:t>
            </a:r>
          </a:p>
        </p:txBody>
      </p:sp>
      <p:grpSp>
        <p:nvGrpSpPr>
          <p:cNvPr id="29" name="Gruppo 28"/>
          <p:cNvGrpSpPr>
            <a:grpSpLocks/>
          </p:cNvGrpSpPr>
          <p:nvPr/>
        </p:nvGrpSpPr>
        <p:grpSpPr bwMode="auto">
          <a:xfrm>
            <a:off x="1208706" y="2286404"/>
            <a:ext cx="735013" cy="2164126"/>
            <a:chOff x="5794624" y="2927975"/>
            <a:chExt cx="734421" cy="2163679"/>
          </a:xfrm>
        </p:grpSpPr>
        <p:grpSp>
          <p:nvGrpSpPr>
            <p:cNvPr id="30" name="Gruppo 7"/>
            <p:cNvGrpSpPr>
              <a:grpSpLocks/>
            </p:cNvGrpSpPr>
            <p:nvPr/>
          </p:nvGrpSpPr>
          <p:grpSpPr bwMode="auto">
            <a:xfrm>
              <a:off x="5981815" y="3446560"/>
              <a:ext cx="360040" cy="1363197"/>
              <a:chOff x="3060551" y="2552637"/>
              <a:chExt cx="360040" cy="1363197"/>
            </a:xfrm>
          </p:grpSpPr>
          <p:sp>
            <p:nvSpPr>
              <p:cNvPr id="33" name="Rettangolo arrotondato 32"/>
              <p:cNvSpPr/>
              <p:nvPr/>
            </p:nvSpPr>
            <p:spPr>
              <a:xfrm>
                <a:off x="3060534" y="2553133"/>
                <a:ext cx="360073" cy="215856"/>
              </a:xfrm>
              <a:prstGeom prst="roundRect">
                <a:avLst/>
              </a:prstGeom>
              <a:solidFill>
                <a:srgbClr val="DEE9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200" dirty="0">
                  <a:latin typeface="EYInterstate" panose="02000503020000020004" pitchFamily="2" charset="0"/>
                </a:endParaRPr>
              </a:p>
            </p:txBody>
          </p:sp>
          <p:sp>
            <p:nvSpPr>
              <p:cNvPr id="34" name="Rettangolo arrotondato 33"/>
              <p:cNvSpPr/>
              <p:nvPr/>
            </p:nvSpPr>
            <p:spPr>
              <a:xfrm>
                <a:off x="3060534" y="2702327"/>
                <a:ext cx="360073" cy="215856"/>
              </a:xfrm>
              <a:prstGeom prst="roundRect">
                <a:avLst/>
              </a:prstGeom>
              <a:solidFill>
                <a:srgbClr val="C6D9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200" dirty="0">
                  <a:latin typeface="EYInterstate" panose="02000503020000020004" pitchFamily="2" charset="0"/>
                </a:endParaRPr>
              </a:p>
            </p:txBody>
          </p:sp>
          <p:sp>
            <p:nvSpPr>
              <p:cNvPr id="35" name="Rettangolo arrotondato 34"/>
              <p:cNvSpPr/>
              <p:nvPr/>
            </p:nvSpPr>
            <p:spPr>
              <a:xfrm>
                <a:off x="3060534" y="2838824"/>
                <a:ext cx="360073" cy="215856"/>
              </a:xfrm>
              <a:prstGeom prst="roundRect">
                <a:avLst/>
              </a:prstGeom>
              <a:solidFill>
                <a:srgbClr val="A2C2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200" dirty="0">
                  <a:latin typeface="EYInterstate" panose="02000503020000020004" pitchFamily="2" charset="0"/>
                </a:endParaRPr>
              </a:p>
            </p:txBody>
          </p:sp>
          <p:sp>
            <p:nvSpPr>
              <p:cNvPr id="36" name="Rettangolo arrotondato 35"/>
              <p:cNvSpPr/>
              <p:nvPr/>
            </p:nvSpPr>
            <p:spPr>
              <a:xfrm>
                <a:off x="3060534" y="2973733"/>
                <a:ext cx="360073" cy="215856"/>
              </a:xfrm>
              <a:prstGeom prst="roundRect">
                <a:avLst/>
              </a:prstGeom>
              <a:solidFill>
                <a:srgbClr val="85AE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200" dirty="0">
                  <a:latin typeface="EYInterstate" panose="02000503020000020004" pitchFamily="2" charset="0"/>
                </a:endParaRPr>
              </a:p>
            </p:txBody>
          </p:sp>
          <p:sp>
            <p:nvSpPr>
              <p:cNvPr id="37" name="Rettangolo arrotondato 36"/>
              <p:cNvSpPr/>
              <p:nvPr/>
            </p:nvSpPr>
            <p:spPr>
              <a:xfrm>
                <a:off x="3060534" y="3110230"/>
                <a:ext cx="360073" cy="215856"/>
              </a:xfrm>
              <a:prstGeom prst="roundRect">
                <a:avLst/>
              </a:prstGeom>
              <a:solidFill>
                <a:srgbClr val="6A9C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200" dirty="0">
                  <a:latin typeface="EYInterstate" panose="02000503020000020004" pitchFamily="2" charset="0"/>
                </a:endParaRPr>
              </a:p>
            </p:txBody>
          </p:sp>
          <p:sp>
            <p:nvSpPr>
              <p:cNvPr id="38" name="Rettangolo arrotondato 37"/>
              <p:cNvSpPr/>
              <p:nvPr/>
            </p:nvSpPr>
            <p:spPr>
              <a:xfrm>
                <a:off x="3060534" y="3246727"/>
                <a:ext cx="360073" cy="215856"/>
              </a:xfrm>
              <a:prstGeom prst="roundRect">
                <a:avLst/>
              </a:prstGeom>
              <a:solidFill>
                <a:srgbClr val="4281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200" dirty="0">
                  <a:latin typeface="EYInterstate" panose="02000503020000020004" pitchFamily="2" charset="0"/>
                </a:endParaRPr>
              </a:p>
            </p:txBody>
          </p:sp>
          <p:sp>
            <p:nvSpPr>
              <p:cNvPr id="39" name="Rettangolo arrotondato 38"/>
              <p:cNvSpPr/>
              <p:nvPr/>
            </p:nvSpPr>
            <p:spPr>
              <a:xfrm>
                <a:off x="3060534" y="3381637"/>
                <a:ext cx="360073" cy="217442"/>
              </a:xfrm>
              <a:prstGeom prst="roundRect">
                <a:avLst/>
              </a:prstGeom>
              <a:solidFill>
                <a:srgbClr val="2E6C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200" dirty="0">
                  <a:latin typeface="EYInterstate" panose="02000503020000020004" pitchFamily="2" charset="0"/>
                </a:endParaRPr>
              </a:p>
            </p:txBody>
          </p:sp>
          <p:sp>
            <p:nvSpPr>
              <p:cNvPr id="40" name="Rettangolo arrotondato 39"/>
              <p:cNvSpPr/>
              <p:nvPr/>
            </p:nvSpPr>
            <p:spPr>
              <a:xfrm>
                <a:off x="3060534" y="3518134"/>
                <a:ext cx="360073" cy="215856"/>
              </a:xfrm>
              <a:prstGeom prst="roundRect">
                <a:avLst/>
              </a:prstGeom>
              <a:solidFill>
                <a:srgbClr val="2A63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200" dirty="0">
                  <a:latin typeface="EYInterstate" panose="02000503020000020004" pitchFamily="2" charset="0"/>
                </a:endParaRPr>
              </a:p>
            </p:txBody>
          </p:sp>
          <p:sp>
            <p:nvSpPr>
              <p:cNvPr id="41" name="Rettangolo arrotondato 40"/>
              <p:cNvSpPr/>
              <p:nvPr/>
            </p:nvSpPr>
            <p:spPr>
              <a:xfrm>
                <a:off x="3060534" y="3654631"/>
                <a:ext cx="360073" cy="215856"/>
              </a:xfrm>
              <a:prstGeom prst="roundRect">
                <a:avLst/>
              </a:prstGeom>
              <a:solidFill>
                <a:srgbClr val="2453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200" dirty="0">
                  <a:latin typeface="EYInterstate" panose="02000503020000020004" pitchFamily="2" charset="0"/>
                </a:endParaRPr>
              </a:p>
            </p:txBody>
          </p:sp>
          <p:sp>
            <p:nvSpPr>
              <p:cNvPr id="42" name="Rettangolo arrotondato 41"/>
              <p:cNvSpPr/>
              <p:nvPr/>
            </p:nvSpPr>
            <p:spPr>
              <a:xfrm>
                <a:off x="3060534" y="3791128"/>
                <a:ext cx="360073" cy="125386"/>
              </a:xfrm>
              <a:prstGeom prst="roundRect">
                <a:avLst/>
              </a:prstGeom>
              <a:solidFill>
                <a:srgbClr val="1F47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200" dirty="0">
                  <a:latin typeface="EYInterstate" panose="02000503020000020004" pitchFamily="2" charset="0"/>
                </a:endParaRPr>
              </a:p>
            </p:txBody>
          </p:sp>
        </p:grpSp>
        <p:sp>
          <p:nvSpPr>
            <p:cNvPr id="31" name="Rettangolo 8"/>
            <p:cNvSpPr>
              <a:spLocks noChangeArrowheads="1"/>
            </p:cNvSpPr>
            <p:nvPr/>
          </p:nvSpPr>
          <p:spPr bwMode="auto">
            <a:xfrm>
              <a:off x="5794624" y="2927975"/>
              <a:ext cx="734421" cy="46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ctr" eaLnBrk="1" hangingPunct="1"/>
              <a:r>
                <a:rPr lang="it-IT" altLang="it-IT" sz="1200" b="1" dirty="0">
                  <a:latin typeface="EYInterstate" panose="02000503020000020004" pitchFamily="2" charset="0"/>
                </a:rPr>
                <a:t>Mbps</a:t>
              </a:r>
            </a:p>
            <a:p>
              <a:pPr algn="ctr" eaLnBrk="1" hangingPunct="1"/>
              <a:r>
                <a:rPr lang="it-IT" altLang="it-IT" sz="1200" b="1" dirty="0">
                  <a:latin typeface="EYInterstate" panose="02000503020000020004" pitchFamily="2" charset="0"/>
                </a:rPr>
                <a:t>&lt;1</a:t>
              </a:r>
            </a:p>
          </p:txBody>
        </p:sp>
        <p:sp>
          <p:nvSpPr>
            <p:cNvPr id="32" name="Rettangolo 9"/>
            <p:cNvSpPr>
              <a:spLocks noChangeArrowheads="1"/>
            </p:cNvSpPr>
            <p:nvPr/>
          </p:nvSpPr>
          <p:spPr bwMode="auto">
            <a:xfrm>
              <a:off x="5925420" y="4814712"/>
              <a:ext cx="472825" cy="276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ctr" eaLnBrk="1" hangingPunct="1"/>
              <a:r>
                <a:rPr lang="it-IT" altLang="it-IT" sz="1200" b="1" dirty="0">
                  <a:latin typeface="EYInterstate" panose="02000503020000020004" pitchFamily="2" charset="0"/>
                </a:rPr>
                <a:t>&gt;20</a:t>
              </a:r>
            </a:p>
          </p:txBody>
        </p:sp>
      </p:grpSp>
      <p:pic>
        <p:nvPicPr>
          <p:cNvPr id="18" name="Immagine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34243" y="914375"/>
            <a:ext cx="6729865" cy="51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e 18"/>
          <p:cNvSpPr/>
          <p:nvPr/>
        </p:nvSpPr>
        <p:spPr>
          <a:xfrm>
            <a:off x="9895598" y="1297407"/>
            <a:ext cx="97237" cy="95841"/>
          </a:xfrm>
          <a:prstGeom prst="ellipse">
            <a:avLst/>
          </a:prstGeom>
          <a:solidFill>
            <a:srgbClr val="66FF6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CasellaDiTesto 19"/>
          <p:cNvSpPr txBox="1"/>
          <p:nvPr/>
        </p:nvSpPr>
        <p:spPr bwMode="auto">
          <a:xfrm>
            <a:off x="9978472" y="1234529"/>
            <a:ext cx="1991901"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b">
            <a:spAutoFit/>
          </a:bodyPr>
          <a:lstStyle/>
          <a:p>
            <a:pPr eaLnBrk="1" hangingPunct="1">
              <a:lnSpc>
                <a:spcPct val="70000"/>
              </a:lnSpc>
            </a:pPr>
            <a:r>
              <a:rPr lang="it-IT" sz="1200" b="1" dirty="0" smtClean="0">
                <a:solidFill>
                  <a:srgbClr val="0D5C96"/>
                </a:solidFill>
                <a:latin typeface="EYInterstate" panose="02000503020000020004" pitchFamily="2" charset="0"/>
              </a:rPr>
              <a:t>Plesso scolastico</a:t>
            </a:r>
          </a:p>
        </p:txBody>
      </p:sp>
      <p:sp>
        <p:nvSpPr>
          <p:cNvPr id="22" name="Pentagono 30"/>
          <p:cNvSpPr>
            <a:spLocks noChangeArrowheads="1"/>
          </p:cNvSpPr>
          <p:nvPr/>
        </p:nvSpPr>
        <p:spPr bwMode="auto">
          <a:xfrm>
            <a:off x="8823821" y="1982624"/>
            <a:ext cx="2088000" cy="360363"/>
          </a:xfrm>
          <a:prstGeom prst="homePlate">
            <a:avLst>
              <a:gd name="adj" fmla="val 49963"/>
            </a:avLst>
          </a:prstGeom>
          <a:solidFill>
            <a:srgbClr val="A53C3C">
              <a:alpha val="79999"/>
            </a:srgbClr>
          </a:solidFill>
          <a:ln w="25400">
            <a:solidFill>
              <a:schemeClr val="tx1">
                <a:alpha val="0"/>
              </a:schemeClr>
            </a:solidFill>
            <a:miter lim="800000"/>
            <a:headEnd/>
            <a:tailEnd/>
          </a:ln>
        </p:spPr>
        <p:txBody>
          <a:bodyPr lIns="144000" tIns="0" rIns="0" bIns="0" anchor="ct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r>
              <a:rPr lang="it-IT" altLang="it-IT" sz="1000" dirty="0">
                <a:solidFill>
                  <a:schemeClr val="tx2"/>
                </a:solidFill>
                <a:latin typeface="EYInterstate" panose="02000503020000020004" pitchFamily="2" charset="0"/>
              </a:rPr>
              <a:t>COPERTURA NECESSARIA</a:t>
            </a:r>
          </a:p>
          <a:p>
            <a:pPr eaLnBrk="1" hangingPunct="1"/>
            <a:r>
              <a:rPr lang="it-IT" altLang="it-IT" sz="1000" b="1" dirty="0">
                <a:solidFill>
                  <a:schemeClr val="tx2"/>
                </a:solidFill>
                <a:latin typeface="EYInterstate" panose="02000503020000020004" pitchFamily="2" charset="0"/>
              </a:rPr>
              <a:t> DL 5 Mbps   UL 1 Mbps</a:t>
            </a:r>
          </a:p>
        </p:txBody>
      </p:sp>
      <p:sp>
        <p:nvSpPr>
          <p:cNvPr id="23" name="Pentagono 31"/>
          <p:cNvSpPr>
            <a:spLocks noChangeArrowheads="1"/>
          </p:cNvSpPr>
          <p:nvPr/>
        </p:nvSpPr>
        <p:spPr bwMode="auto">
          <a:xfrm>
            <a:off x="8823821" y="2466812"/>
            <a:ext cx="2088000" cy="360362"/>
          </a:xfrm>
          <a:prstGeom prst="homePlate">
            <a:avLst>
              <a:gd name="adj" fmla="val 49963"/>
            </a:avLst>
          </a:prstGeom>
          <a:solidFill>
            <a:srgbClr val="45AD85"/>
          </a:solidFill>
          <a:ln>
            <a:noFill/>
          </a:ln>
          <a:extLst>
            <a:ext uri="{91240B29-F687-4F45-9708-019B960494DF}">
              <a14:hiddenLine xmlns:a14="http://schemas.microsoft.com/office/drawing/2010/main" w="25400">
                <a:solidFill>
                  <a:schemeClr val="tx1"/>
                </a:solidFill>
                <a:miter lim="800000"/>
                <a:headEnd/>
                <a:tailEnd/>
              </a14:hiddenLine>
            </a:ext>
          </a:extLst>
        </p:spPr>
        <p:txBody>
          <a:bodyPr lIns="144000" tIns="0" rIns="0" bIns="0"/>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r>
              <a:rPr lang="it-IT" altLang="it-IT" sz="1000" dirty="0">
                <a:solidFill>
                  <a:schemeClr val="tx2"/>
                </a:solidFill>
                <a:latin typeface="EYInterstate" panose="02000503020000020004" pitchFamily="2" charset="0"/>
              </a:rPr>
              <a:t>COPERTURA EFFETTIVA</a:t>
            </a:r>
          </a:p>
          <a:p>
            <a:pPr eaLnBrk="1" hangingPunct="1"/>
            <a:r>
              <a:rPr lang="it-IT" altLang="it-IT" sz="1000" b="1" dirty="0">
                <a:solidFill>
                  <a:schemeClr val="tx2"/>
                </a:solidFill>
                <a:latin typeface="EYInterstate" panose="02000503020000020004" pitchFamily="2" charset="0"/>
              </a:rPr>
              <a:t>DL </a:t>
            </a:r>
            <a:r>
              <a:rPr lang="it-IT" altLang="it-IT" sz="1000" b="1" dirty="0">
                <a:solidFill>
                  <a:schemeClr val="tx2"/>
                </a:solidFill>
                <a:latin typeface="EYInterstate" panose="02000503020000020004" pitchFamily="2" charset="0"/>
              </a:rPr>
              <a:t>5</a:t>
            </a:r>
            <a:r>
              <a:rPr lang="it-IT" altLang="it-IT" sz="1000" b="1" dirty="0" smtClean="0">
                <a:solidFill>
                  <a:schemeClr val="tx2"/>
                </a:solidFill>
                <a:latin typeface="EYInterstate" panose="02000503020000020004" pitchFamily="2" charset="0"/>
              </a:rPr>
              <a:t> </a:t>
            </a:r>
            <a:r>
              <a:rPr lang="it-IT" altLang="it-IT" sz="1000" b="1" dirty="0">
                <a:solidFill>
                  <a:schemeClr val="tx2"/>
                </a:solidFill>
                <a:latin typeface="EYInterstate" panose="02000503020000020004" pitchFamily="2" charset="0"/>
              </a:rPr>
              <a:t>Mbps   UL 1 Mbps</a:t>
            </a:r>
          </a:p>
        </p:txBody>
      </p:sp>
      <p:cxnSp>
        <p:nvCxnSpPr>
          <p:cNvPr id="25" name="Connettore 1 24"/>
          <p:cNvCxnSpPr/>
          <p:nvPr/>
        </p:nvCxnSpPr>
        <p:spPr bwMode="auto">
          <a:xfrm flipV="1">
            <a:off x="7121588" y="2768786"/>
            <a:ext cx="828000" cy="972000"/>
          </a:xfrm>
          <a:prstGeom prst="line">
            <a:avLst/>
          </a:prstGeom>
          <a:blipFill dpi="0" rotWithShape="0">
            <a:blip r:embed="rId3"/>
            <a:srcRect/>
            <a:tile tx="0" ty="0" sx="100000" sy="100000" flip="none" algn="tl"/>
          </a:blipFill>
          <a:ln w="317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 name="Pentagono 74"/>
          <p:cNvSpPr>
            <a:spLocks noChangeArrowheads="1"/>
          </p:cNvSpPr>
          <p:nvPr/>
        </p:nvSpPr>
        <p:spPr bwMode="auto">
          <a:xfrm>
            <a:off x="9137129" y="4214499"/>
            <a:ext cx="1908000" cy="360363"/>
          </a:xfrm>
          <a:prstGeom prst="homePlate">
            <a:avLst>
              <a:gd name="adj" fmla="val 49963"/>
            </a:avLst>
          </a:prstGeom>
          <a:solidFill>
            <a:srgbClr val="A53C3C">
              <a:alpha val="79999"/>
            </a:srgbClr>
          </a:solidFill>
          <a:ln w="25400">
            <a:solidFill>
              <a:schemeClr val="tx1">
                <a:alpha val="0"/>
              </a:schemeClr>
            </a:solidFill>
            <a:miter lim="800000"/>
            <a:headEnd/>
            <a:tailEnd/>
          </a:ln>
        </p:spPr>
        <p:txBody>
          <a:bodyPr lIns="144000" tIns="0" rIns="0" bIns="0" anchor="ct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r>
              <a:rPr lang="it-IT" altLang="it-IT" sz="1000" dirty="0">
                <a:solidFill>
                  <a:schemeClr val="tx2"/>
                </a:solidFill>
                <a:latin typeface="EYInterstate" panose="02000503020000020004" pitchFamily="2" charset="0"/>
              </a:rPr>
              <a:t>COPERTURA NECESSARIA</a:t>
            </a:r>
          </a:p>
          <a:p>
            <a:pPr eaLnBrk="1" hangingPunct="1"/>
            <a:r>
              <a:rPr lang="it-IT" altLang="it-IT" sz="1000" b="1" dirty="0">
                <a:solidFill>
                  <a:schemeClr val="tx2"/>
                </a:solidFill>
                <a:latin typeface="EYInterstate" panose="02000503020000020004" pitchFamily="2" charset="0"/>
              </a:rPr>
              <a:t> DL 20 Mbps   UL 5 Mbps</a:t>
            </a:r>
          </a:p>
        </p:txBody>
      </p:sp>
      <p:sp>
        <p:nvSpPr>
          <p:cNvPr id="27" name="Pentagono 75"/>
          <p:cNvSpPr>
            <a:spLocks noChangeArrowheads="1"/>
          </p:cNvSpPr>
          <p:nvPr/>
        </p:nvSpPr>
        <p:spPr bwMode="auto">
          <a:xfrm>
            <a:off x="9137129" y="4698687"/>
            <a:ext cx="1908000" cy="360362"/>
          </a:xfrm>
          <a:prstGeom prst="homePlate">
            <a:avLst>
              <a:gd name="adj" fmla="val 49963"/>
            </a:avLst>
          </a:prstGeom>
          <a:solidFill>
            <a:srgbClr val="45AD85"/>
          </a:solidFill>
          <a:ln>
            <a:noFill/>
          </a:ln>
          <a:extLst>
            <a:ext uri="{91240B29-F687-4F45-9708-019B960494DF}">
              <a14:hiddenLine xmlns:a14="http://schemas.microsoft.com/office/drawing/2010/main" w="25400">
                <a:solidFill>
                  <a:schemeClr val="tx1"/>
                </a:solidFill>
                <a:miter lim="800000"/>
                <a:headEnd/>
                <a:tailEnd/>
              </a14:hiddenLine>
            </a:ext>
          </a:extLst>
        </p:spPr>
        <p:txBody>
          <a:bodyPr lIns="144000" tIns="0" rIns="0" bIns="0"/>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r>
              <a:rPr lang="it-IT" altLang="it-IT" sz="1000" dirty="0">
                <a:solidFill>
                  <a:schemeClr val="tx2"/>
                </a:solidFill>
                <a:latin typeface="EYInterstate" panose="02000503020000020004" pitchFamily="2" charset="0"/>
              </a:rPr>
              <a:t>COPERTURA EFFETTIVA</a:t>
            </a:r>
          </a:p>
          <a:p>
            <a:pPr eaLnBrk="1" hangingPunct="1"/>
            <a:r>
              <a:rPr lang="it-IT" altLang="it-IT" sz="1000" b="1" dirty="0">
                <a:solidFill>
                  <a:schemeClr val="tx2"/>
                </a:solidFill>
                <a:latin typeface="EYInterstate" panose="02000503020000020004" pitchFamily="2" charset="0"/>
              </a:rPr>
              <a:t>DL </a:t>
            </a:r>
            <a:r>
              <a:rPr lang="it-IT" altLang="it-IT" sz="1000" b="1" dirty="0" smtClean="0">
                <a:solidFill>
                  <a:schemeClr val="tx2"/>
                </a:solidFill>
                <a:latin typeface="EYInterstate" panose="02000503020000020004" pitchFamily="2" charset="0"/>
              </a:rPr>
              <a:t>10 </a:t>
            </a:r>
            <a:r>
              <a:rPr lang="it-IT" altLang="it-IT" sz="1000" b="1" dirty="0">
                <a:solidFill>
                  <a:schemeClr val="tx2"/>
                </a:solidFill>
                <a:latin typeface="EYInterstate" panose="02000503020000020004" pitchFamily="2" charset="0"/>
              </a:rPr>
              <a:t>Mbps   UL 1 Mbps</a:t>
            </a:r>
          </a:p>
        </p:txBody>
      </p:sp>
      <p:cxnSp>
        <p:nvCxnSpPr>
          <p:cNvPr id="28" name="Connettore 1 27"/>
          <p:cNvCxnSpPr/>
          <p:nvPr/>
        </p:nvCxnSpPr>
        <p:spPr bwMode="auto">
          <a:xfrm>
            <a:off x="7256711" y="4230163"/>
            <a:ext cx="283840" cy="394672"/>
          </a:xfrm>
          <a:prstGeom prst="line">
            <a:avLst/>
          </a:prstGeom>
          <a:blipFill dpi="0" rotWithShape="0">
            <a:blip r:embed="rId3"/>
            <a:srcRect/>
            <a:tile tx="0" ty="0" sx="100000" sy="100000" flip="none" algn="tl"/>
          </a:blipFill>
          <a:ln w="317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3" name="Rectangle 1"/>
          <p:cNvSpPr>
            <a:spLocks/>
          </p:cNvSpPr>
          <p:nvPr/>
        </p:nvSpPr>
        <p:spPr bwMode="auto">
          <a:xfrm>
            <a:off x="7554837" y="4106549"/>
            <a:ext cx="1548000" cy="1008000"/>
          </a:xfrm>
          <a:prstGeom prst="rect">
            <a:avLst/>
          </a:prstGeom>
          <a:solidFill>
            <a:srgbClr val="FFF27F"/>
          </a:solidFill>
          <a:ln w="25400">
            <a:noFill/>
            <a:miter lim="800000"/>
            <a:headEnd/>
            <a:tailEnd/>
          </a:ln>
        </p:spPr>
        <p:txBody>
          <a:bodyPr lIns="36000" tIns="36000" rIns="36000" bIns="36000"/>
          <a:lstStyle/>
          <a:p>
            <a:r>
              <a:rPr lang="it-IT" altLang="it-IT" sz="1200" b="1" dirty="0">
                <a:solidFill>
                  <a:srgbClr val="16BD8D"/>
                </a:solidFill>
                <a:latin typeface="EYInterstate" panose="02000503020000020004" pitchFamily="2" charset="0"/>
                <a:ea typeface="MS PGothic" pitchFamily="34" charset="-128"/>
              </a:rPr>
              <a:t>SCUOLA SECONDARIA DI </a:t>
            </a:r>
            <a:r>
              <a:rPr lang="it-IT" altLang="it-IT" sz="1200" b="1" dirty="0">
                <a:solidFill>
                  <a:srgbClr val="16BD8D"/>
                </a:solidFill>
                <a:latin typeface="EYInterstate" panose="02000503020000020004" pitchFamily="2" charset="0"/>
                <a:ea typeface="MS PGothic" pitchFamily="34" charset="-128"/>
                <a:sym typeface="Gill Sans" charset="0"/>
              </a:rPr>
              <a:t>SECONDO GRADO</a:t>
            </a:r>
          </a:p>
          <a:p>
            <a:r>
              <a:rPr lang="it-IT" altLang="it-IT" sz="1200" dirty="0">
                <a:solidFill>
                  <a:schemeClr val="bg1"/>
                </a:solidFill>
                <a:latin typeface="EYInterstate" panose="02000503020000020004" pitchFamily="2" charset="0"/>
                <a:ea typeface="MS PGothic" pitchFamily="34" charset="-128"/>
              </a:rPr>
              <a:t>24 classi</a:t>
            </a:r>
          </a:p>
          <a:p>
            <a:r>
              <a:rPr lang="it-IT" altLang="it-IT" sz="1200" dirty="0">
                <a:solidFill>
                  <a:schemeClr val="bg1"/>
                </a:solidFill>
                <a:latin typeface="EYInterstate" panose="02000503020000020004" pitchFamily="2" charset="0"/>
                <a:ea typeface="MS PGothic" pitchFamily="34" charset="-128"/>
              </a:rPr>
              <a:t>547 </a:t>
            </a:r>
            <a:r>
              <a:rPr lang="it-IT" altLang="it-IT" sz="1200" dirty="0" smtClean="0">
                <a:solidFill>
                  <a:schemeClr val="bg1"/>
                </a:solidFill>
                <a:latin typeface="EYInterstate" panose="02000503020000020004" pitchFamily="2" charset="0"/>
                <a:ea typeface="MS PGothic" pitchFamily="34" charset="-128"/>
              </a:rPr>
              <a:t>alunni</a:t>
            </a:r>
            <a:endParaRPr lang="it-IT" altLang="it-IT" sz="1200" dirty="0">
              <a:solidFill>
                <a:srgbClr val="16BD8D"/>
              </a:solidFill>
              <a:latin typeface="EYInterstate" panose="02000503020000020004" pitchFamily="2" charset="0"/>
              <a:ea typeface="MS PGothic" pitchFamily="34" charset="-128"/>
            </a:endParaRPr>
          </a:p>
        </p:txBody>
      </p:sp>
      <p:pic>
        <p:nvPicPr>
          <p:cNvPr id="44" name="Immagine 33"/>
          <p:cNvPicPr>
            <a:picLocks noChangeAspect="1"/>
          </p:cNvPicPr>
          <p:nvPr/>
        </p:nvPicPr>
        <p:blipFill>
          <a:blip r:embed="rId4"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8793411" y="3832491"/>
            <a:ext cx="483998"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
          <p:cNvSpPr>
            <a:spLocks/>
          </p:cNvSpPr>
          <p:nvPr/>
        </p:nvSpPr>
        <p:spPr bwMode="auto">
          <a:xfrm>
            <a:off x="7256711" y="1838162"/>
            <a:ext cx="1536700" cy="1009650"/>
          </a:xfrm>
          <a:prstGeom prst="rect">
            <a:avLst/>
          </a:prstGeom>
          <a:solidFill>
            <a:srgbClr val="FFF27F"/>
          </a:solidFill>
          <a:ln w="25400">
            <a:noFill/>
            <a:miter lim="800000"/>
            <a:headEnd/>
            <a:tailEnd/>
          </a:ln>
        </p:spPr>
        <p:txBody>
          <a:bodyPr lIns="36000" tIns="36000" rIns="36000" bIns="36000"/>
          <a:lstStyle>
            <a:lvl1pPr>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1pPr>
            <a:lvl2pPr marL="742950" indent="-28575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2pPr>
            <a:lvl3pPr marL="1143000" indent="-22860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3pPr>
            <a:lvl4pPr marL="1600200" indent="-22860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4pPr>
            <a:lvl5pPr marL="2057400" indent="-22860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5pPr>
            <a:lvl6pPr marL="25146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6pPr>
            <a:lvl7pPr marL="29718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7pPr>
            <a:lvl8pPr marL="34290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8pPr>
            <a:lvl9pPr marL="38862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9pPr>
          </a:lstStyle>
          <a:p>
            <a:pPr eaLnBrk="1" hangingPunct="1">
              <a:spcBef>
                <a:spcPct val="0"/>
              </a:spcBef>
              <a:buSzTx/>
              <a:buFontTx/>
              <a:buNone/>
            </a:pPr>
            <a:r>
              <a:rPr lang="it-IT" altLang="it-IT" sz="1200" b="1" dirty="0">
                <a:solidFill>
                  <a:srgbClr val="16BD8D"/>
                </a:solidFill>
                <a:latin typeface="EYInterstate" panose="02000503020000020004" pitchFamily="2" charset="0"/>
                <a:ea typeface="MS PGothic" pitchFamily="34" charset="-128"/>
              </a:rPr>
              <a:t>SCUOLA SECONDARIA DI SECONDO GRADO</a:t>
            </a:r>
          </a:p>
          <a:p>
            <a:pPr eaLnBrk="1" hangingPunct="1">
              <a:spcBef>
                <a:spcPts val="600"/>
              </a:spcBef>
              <a:buSzTx/>
              <a:buFontTx/>
              <a:buNone/>
            </a:pPr>
            <a:r>
              <a:rPr lang="it-IT" altLang="it-IT" sz="1200" dirty="0">
                <a:solidFill>
                  <a:schemeClr val="bg1"/>
                </a:solidFill>
                <a:latin typeface="EYInterstate" panose="02000503020000020004" pitchFamily="2" charset="0"/>
                <a:ea typeface="MS PGothic" pitchFamily="34" charset="-128"/>
              </a:rPr>
              <a:t>7 classi</a:t>
            </a:r>
          </a:p>
          <a:p>
            <a:pPr eaLnBrk="1" hangingPunct="1">
              <a:spcBef>
                <a:spcPct val="0"/>
              </a:spcBef>
              <a:buSzTx/>
              <a:buFontTx/>
              <a:buNone/>
            </a:pPr>
            <a:r>
              <a:rPr lang="it-IT" altLang="it-IT" sz="1200" dirty="0">
                <a:solidFill>
                  <a:schemeClr val="bg1"/>
                </a:solidFill>
                <a:latin typeface="EYInterstate" panose="02000503020000020004" pitchFamily="2" charset="0"/>
                <a:ea typeface="MS PGothic" pitchFamily="34" charset="-128"/>
              </a:rPr>
              <a:t>160 alunni</a:t>
            </a:r>
          </a:p>
          <a:p>
            <a:pPr algn="ctr" eaLnBrk="1" hangingPunct="1">
              <a:spcBef>
                <a:spcPct val="0"/>
              </a:spcBef>
              <a:buSzTx/>
              <a:buFontTx/>
              <a:buNone/>
            </a:pPr>
            <a:endParaRPr lang="it-IT" altLang="it-IT" sz="1200" dirty="0">
              <a:solidFill>
                <a:srgbClr val="16BD8D"/>
              </a:solidFill>
              <a:latin typeface="EYInterstate" panose="02000503020000020004" pitchFamily="2" charset="0"/>
              <a:ea typeface="MS PGothic" pitchFamily="34" charset="-128"/>
            </a:endParaRPr>
          </a:p>
        </p:txBody>
      </p:sp>
      <p:pic>
        <p:nvPicPr>
          <p:cNvPr id="24" name="Immagine 32"/>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15230" y="1604162"/>
            <a:ext cx="47990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6623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p:cNvPicPr>
            <a:picLocks noChangeAspect="1"/>
          </p:cNvPicPr>
          <p:nvPr/>
        </p:nvPicPr>
        <p:blipFill>
          <a:blip r:embed="rId2" cstate="print"/>
          <a:stretch>
            <a:fillRect/>
          </a:stretch>
        </p:blipFill>
        <p:spPr>
          <a:xfrm>
            <a:off x="1067613" y="1000236"/>
            <a:ext cx="10242856" cy="5223612"/>
          </a:xfrm>
          <a:prstGeom prst="rect">
            <a:avLst/>
          </a:prstGeom>
          <a:noFill/>
          <a:ln w="28575">
            <a:noFill/>
          </a:ln>
        </p:spPr>
      </p:pic>
      <p:sp>
        <p:nvSpPr>
          <p:cNvPr id="2" name="Titolo 1"/>
          <p:cNvSpPr>
            <a:spLocks noGrp="1"/>
          </p:cNvSpPr>
          <p:nvPr>
            <p:ph type="title"/>
          </p:nvPr>
        </p:nvSpPr>
        <p:spPr/>
        <p:txBody>
          <a:bodyPr vert="horz" lIns="0" tIns="0" rIns="0" bIns="0" rtlCol="0" anchor="t" anchorCtr="0">
            <a:noAutofit/>
          </a:bodyPr>
          <a:lstStyle/>
          <a:p>
            <a:r>
              <a:rPr lang="it-IT" dirty="0">
                <a:latin typeface="EYInterstate" panose="02000503020000020004" pitchFamily="2" charset="0"/>
              </a:rPr>
              <a:t>Livello 1 - Smart </a:t>
            </a:r>
            <a:r>
              <a:rPr lang="it-IT" dirty="0" err="1">
                <a:latin typeface="EYInterstate" panose="02000503020000020004" pitchFamily="2" charset="0"/>
              </a:rPr>
              <a:t>Lighting</a:t>
            </a:r>
            <a:r>
              <a:rPr lang="it-IT" dirty="0">
                <a:latin typeface="EYInterstate" panose="02000503020000020004" pitchFamily="2" charset="0"/>
              </a:rPr>
              <a:t>: una guida agli interventi</a:t>
            </a:r>
          </a:p>
        </p:txBody>
      </p:sp>
      <p:sp>
        <p:nvSpPr>
          <p:cNvPr id="7" name="CasellaDiTesto 6"/>
          <p:cNvSpPr txBox="1"/>
          <p:nvPr/>
        </p:nvSpPr>
        <p:spPr bwMode="auto">
          <a:xfrm rot="16200000">
            <a:off x="-486521" y="3653085"/>
            <a:ext cx="3833085" cy="29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39" tIns="60969" rIns="121939" bIns="60969" rtlCol="0" anchor="b">
            <a:spAutoFit/>
          </a:bodyPr>
          <a:lstStyle/>
          <a:p>
            <a:pPr algn="ctr" defTabSz="1219535" fontAlgn="base">
              <a:lnSpc>
                <a:spcPct val="70000"/>
              </a:lnSpc>
              <a:spcBef>
                <a:spcPct val="0"/>
              </a:spcBef>
              <a:spcAft>
                <a:spcPct val="0"/>
              </a:spcAft>
            </a:pPr>
            <a:r>
              <a:rPr lang="it-IT" sz="1600" b="1" dirty="0" smtClean="0">
                <a:solidFill>
                  <a:schemeClr val="tx1">
                    <a:lumMod val="75000"/>
                    <a:lumOff val="25000"/>
                  </a:schemeClr>
                </a:solidFill>
                <a:cs typeface="Arial" charset="0"/>
              </a:rPr>
              <a:t>SPESA CORRENTE</a:t>
            </a:r>
            <a:r>
              <a:rPr lang="it-IT" sz="1600" b="1" baseline="30000" dirty="0" smtClean="0">
                <a:solidFill>
                  <a:schemeClr val="tx1">
                    <a:lumMod val="75000"/>
                    <a:lumOff val="25000"/>
                  </a:schemeClr>
                </a:solidFill>
                <a:cs typeface="Arial" charset="0"/>
              </a:rPr>
              <a:t>1</a:t>
            </a:r>
            <a:endParaRPr lang="it-IT" sz="1600" b="1" baseline="30000" dirty="0">
              <a:solidFill>
                <a:schemeClr val="tx1">
                  <a:lumMod val="75000"/>
                  <a:lumOff val="25000"/>
                </a:schemeClr>
              </a:solidFill>
              <a:cs typeface="Arial" charset="0"/>
            </a:endParaRPr>
          </a:p>
        </p:txBody>
      </p:sp>
      <p:sp>
        <p:nvSpPr>
          <p:cNvPr id="10" name="CasellaDiTesto 9"/>
          <p:cNvSpPr txBox="1"/>
          <p:nvPr/>
        </p:nvSpPr>
        <p:spPr bwMode="auto">
          <a:xfrm>
            <a:off x="4617339" y="5805507"/>
            <a:ext cx="3831234" cy="29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39" tIns="60969" rIns="121939" bIns="60969" rtlCol="0" anchor="b">
            <a:spAutoFit/>
          </a:bodyPr>
          <a:lstStyle>
            <a:defPPr>
              <a:defRPr lang="en-US"/>
            </a:defPPr>
            <a:lvl1pPr algn="ctr" defTabSz="1219535" fontAlgn="base">
              <a:lnSpc>
                <a:spcPct val="70000"/>
              </a:lnSpc>
              <a:spcBef>
                <a:spcPct val="0"/>
              </a:spcBef>
              <a:spcAft>
                <a:spcPct val="0"/>
              </a:spcAft>
              <a:defRPr sz="1600" b="1">
                <a:solidFill>
                  <a:schemeClr val="tx1">
                    <a:lumMod val="75000"/>
                    <a:lumOff val="25000"/>
                  </a:schemeClr>
                </a:solidFill>
                <a:cs typeface="Arial" charset="0"/>
              </a:defRPr>
            </a:lvl1pPr>
          </a:lstStyle>
          <a:p>
            <a:r>
              <a:rPr lang="it-IT" dirty="0" smtClean="0"/>
              <a:t>INVESTIMENTI</a:t>
            </a:r>
            <a:r>
              <a:rPr lang="it-IT" baseline="30000" dirty="0" smtClean="0"/>
              <a:t>1</a:t>
            </a:r>
            <a:endParaRPr lang="it-IT" baseline="30000" dirty="0"/>
          </a:p>
        </p:txBody>
      </p:sp>
      <p:sp>
        <p:nvSpPr>
          <p:cNvPr id="11" name="CasellaDiTesto 10"/>
          <p:cNvSpPr txBox="1"/>
          <p:nvPr/>
        </p:nvSpPr>
        <p:spPr bwMode="auto">
          <a:xfrm>
            <a:off x="1430021" y="6065534"/>
            <a:ext cx="4187629" cy="220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39" tIns="60969" rIns="121939" bIns="60969" rtlCol="0" anchor="b">
            <a:spAutoFit/>
          </a:bodyPr>
          <a:lstStyle/>
          <a:p>
            <a:pPr defTabSz="1219535" fontAlgn="base">
              <a:lnSpc>
                <a:spcPct val="70000"/>
              </a:lnSpc>
              <a:spcBef>
                <a:spcPct val="0"/>
              </a:spcBef>
              <a:spcAft>
                <a:spcPct val="0"/>
              </a:spcAft>
            </a:pPr>
            <a:r>
              <a:rPr lang="it-IT" sz="900" b="1" baseline="30000" dirty="0">
                <a:cs typeface="Arial" charset="0"/>
              </a:rPr>
              <a:t>1 </a:t>
            </a:r>
            <a:r>
              <a:rPr lang="it-IT" sz="900" b="1" dirty="0">
                <a:cs typeface="Arial" charset="0"/>
              </a:rPr>
              <a:t>Valori medi 2009, 2010, 2011, per singolo punto luce</a:t>
            </a:r>
          </a:p>
        </p:txBody>
      </p:sp>
      <p:sp>
        <p:nvSpPr>
          <p:cNvPr id="15" name="Segnaposto numero diapositiva 2"/>
          <p:cNvSpPr txBox="1">
            <a:spLocks/>
          </p:cNvSpPr>
          <p:nvPr/>
        </p:nvSpPr>
        <p:spPr>
          <a:xfrm>
            <a:off x="8859343" y="6384313"/>
            <a:ext cx="513744" cy="273080"/>
          </a:xfrm>
          <a:prstGeom prst="rect">
            <a:avLst/>
          </a:prstGeom>
        </p:spPr>
        <p:txBody>
          <a:bodyPr/>
          <a:lstStyle>
            <a:defPPr>
              <a:defRPr lang="en-US"/>
            </a:defPPr>
            <a:lvl1pPr marL="0" algn="l" defTabSz="909267" rtl="0" eaLnBrk="1" latinLnBrk="0" hangingPunct="1">
              <a:defRPr sz="1700" kern="1200">
                <a:solidFill>
                  <a:schemeClr val="tx1"/>
                </a:solidFill>
                <a:latin typeface="+mn-lt"/>
                <a:ea typeface="+mn-ea"/>
                <a:cs typeface="+mn-cs"/>
              </a:defRPr>
            </a:lvl1pPr>
            <a:lvl2pPr marL="454644" algn="l" defTabSz="909267" rtl="0" eaLnBrk="1" latinLnBrk="0" hangingPunct="1">
              <a:defRPr sz="1700" kern="1200">
                <a:solidFill>
                  <a:schemeClr val="tx1"/>
                </a:solidFill>
                <a:latin typeface="+mn-lt"/>
                <a:ea typeface="+mn-ea"/>
                <a:cs typeface="+mn-cs"/>
              </a:defRPr>
            </a:lvl2pPr>
            <a:lvl3pPr marL="909267" algn="l" defTabSz="909267" rtl="0" eaLnBrk="1" latinLnBrk="0" hangingPunct="1">
              <a:defRPr sz="1700" kern="1200">
                <a:solidFill>
                  <a:schemeClr val="tx1"/>
                </a:solidFill>
                <a:latin typeface="+mn-lt"/>
                <a:ea typeface="+mn-ea"/>
                <a:cs typeface="+mn-cs"/>
              </a:defRPr>
            </a:lvl3pPr>
            <a:lvl4pPr marL="1363891" algn="l" defTabSz="909267" rtl="0" eaLnBrk="1" latinLnBrk="0" hangingPunct="1">
              <a:defRPr sz="1700" kern="1200">
                <a:solidFill>
                  <a:schemeClr val="tx1"/>
                </a:solidFill>
                <a:latin typeface="+mn-lt"/>
                <a:ea typeface="+mn-ea"/>
                <a:cs typeface="+mn-cs"/>
              </a:defRPr>
            </a:lvl4pPr>
            <a:lvl5pPr marL="1818536" algn="l" defTabSz="909267" rtl="0" eaLnBrk="1" latinLnBrk="0" hangingPunct="1">
              <a:defRPr sz="1700" kern="1200">
                <a:solidFill>
                  <a:schemeClr val="tx1"/>
                </a:solidFill>
                <a:latin typeface="+mn-lt"/>
                <a:ea typeface="+mn-ea"/>
                <a:cs typeface="+mn-cs"/>
              </a:defRPr>
            </a:lvl5pPr>
            <a:lvl6pPr marL="2273172" algn="l" defTabSz="909267" rtl="0" eaLnBrk="1" latinLnBrk="0" hangingPunct="1">
              <a:defRPr sz="1700" kern="1200">
                <a:solidFill>
                  <a:schemeClr val="tx1"/>
                </a:solidFill>
                <a:latin typeface="+mn-lt"/>
                <a:ea typeface="+mn-ea"/>
                <a:cs typeface="+mn-cs"/>
              </a:defRPr>
            </a:lvl6pPr>
            <a:lvl7pPr marL="2727795" algn="l" defTabSz="909267" rtl="0" eaLnBrk="1" latinLnBrk="0" hangingPunct="1">
              <a:defRPr sz="1700" kern="1200">
                <a:solidFill>
                  <a:schemeClr val="tx1"/>
                </a:solidFill>
                <a:latin typeface="+mn-lt"/>
                <a:ea typeface="+mn-ea"/>
                <a:cs typeface="+mn-cs"/>
              </a:defRPr>
            </a:lvl7pPr>
            <a:lvl8pPr marL="3182430" algn="l" defTabSz="909267" rtl="0" eaLnBrk="1" latinLnBrk="0" hangingPunct="1">
              <a:defRPr sz="1700" kern="1200">
                <a:solidFill>
                  <a:schemeClr val="tx1"/>
                </a:solidFill>
                <a:latin typeface="+mn-lt"/>
                <a:ea typeface="+mn-ea"/>
                <a:cs typeface="+mn-cs"/>
              </a:defRPr>
            </a:lvl8pPr>
            <a:lvl9pPr marL="3637065" algn="l" defTabSz="909267" rtl="0" eaLnBrk="1" latinLnBrk="0" hangingPunct="1">
              <a:defRPr sz="1700" kern="1200">
                <a:solidFill>
                  <a:schemeClr val="tx1"/>
                </a:solidFill>
                <a:latin typeface="+mn-lt"/>
                <a:ea typeface="+mn-ea"/>
                <a:cs typeface="+mn-cs"/>
              </a:defRPr>
            </a:lvl9pPr>
          </a:lstStyle>
          <a:p>
            <a:pPr>
              <a:defRPr/>
            </a:pPr>
            <a:fld id="{89146267-9131-4727-815C-4B7A56D6E2CC}" type="slidenum">
              <a:rPr lang="it-IT" smtClean="0"/>
              <a:pPr>
                <a:defRPr/>
              </a:pPr>
              <a:t>17</a:t>
            </a:fld>
            <a:endParaRPr lang="it-IT" dirty="0"/>
          </a:p>
        </p:txBody>
      </p:sp>
      <p:sp>
        <p:nvSpPr>
          <p:cNvPr id="19" name="Rettangolo 18"/>
          <p:cNvSpPr/>
          <p:nvPr/>
        </p:nvSpPr>
        <p:spPr>
          <a:xfrm rot="2700000">
            <a:off x="8755779" y="5278034"/>
            <a:ext cx="71339" cy="8697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20" name="CasellaDiTesto 19"/>
          <p:cNvSpPr txBox="1"/>
          <p:nvPr/>
        </p:nvSpPr>
        <p:spPr>
          <a:xfrm>
            <a:off x="8246637" y="5212200"/>
            <a:ext cx="695823" cy="230832"/>
          </a:xfrm>
          <a:prstGeom prst="rect">
            <a:avLst/>
          </a:prstGeom>
          <a:noFill/>
        </p:spPr>
        <p:txBody>
          <a:bodyPr wrap="square" rtlCol="0">
            <a:spAutoFit/>
          </a:bodyPr>
          <a:lstStyle/>
          <a:p>
            <a:r>
              <a:rPr lang="it-IT" sz="900" dirty="0" smtClean="0">
                <a:solidFill>
                  <a:prstClr val="black"/>
                </a:solidFill>
                <a:latin typeface="Calibri"/>
              </a:rPr>
              <a:t>Genova</a:t>
            </a:r>
          </a:p>
        </p:txBody>
      </p:sp>
      <p:sp>
        <p:nvSpPr>
          <p:cNvPr id="21" name="CasellaDiTesto 20"/>
          <p:cNvSpPr txBox="1"/>
          <p:nvPr/>
        </p:nvSpPr>
        <p:spPr>
          <a:xfrm>
            <a:off x="8362609" y="4598652"/>
            <a:ext cx="695823" cy="230832"/>
          </a:xfrm>
          <a:prstGeom prst="rect">
            <a:avLst/>
          </a:prstGeom>
          <a:noFill/>
        </p:spPr>
        <p:txBody>
          <a:bodyPr wrap="square" rtlCol="0">
            <a:spAutoFit/>
          </a:bodyPr>
          <a:lstStyle/>
          <a:p>
            <a:r>
              <a:rPr lang="it-IT" sz="900" dirty="0" smtClean="0">
                <a:solidFill>
                  <a:prstClr val="black"/>
                </a:solidFill>
                <a:latin typeface="Calibri"/>
              </a:rPr>
              <a:t>Milano</a:t>
            </a:r>
          </a:p>
        </p:txBody>
      </p:sp>
      <p:sp>
        <p:nvSpPr>
          <p:cNvPr id="22" name="Rettangolo 21"/>
          <p:cNvSpPr/>
          <p:nvPr/>
        </p:nvSpPr>
        <p:spPr>
          <a:xfrm rot="2700000">
            <a:off x="8847743" y="4664486"/>
            <a:ext cx="71339" cy="8697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23" name="Rettangolo 22"/>
          <p:cNvSpPr/>
          <p:nvPr/>
        </p:nvSpPr>
        <p:spPr>
          <a:xfrm rot="2700000">
            <a:off x="8857615" y="4233942"/>
            <a:ext cx="71339" cy="8697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24" name="CasellaDiTesto 23"/>
          <p:cNvSpPr txBox="1"/>
          <p:nvPr/>
        </p:nvSpPr>
        <p:spPr>
          <a:xfrm>
            <a:off x="8352737" y="4161005"/>
            <a:ext cx="695823" cy="230832"/>
          </a:xfrm>
          <a:prstGeom prst="rect">
            <a:avLst/>
          </a:prstGeom>
          <a:noFill/>
        </p:spPr>
        <p:txBody>
          <a:bodyPr wrap="square" rtlCol="0">
            <a:spAutoFit/>
          </a:bodyPr>
          <a:lstStyle/>
          <a:p>
            <a:r>
              <a:rPr lang="it-IT" sz="900" dirty="0" smtClean="0">
                <a:solidFill>
                  <a:prstClr val="black"/>
                </a:solidFill>
                <a:latin typeface="Calibri"/>
              </a:rPr>
              <a:t>Trieste</a:t>
            </a:r>
          </a:p>
        </p:txBody>
      </p:sp>
      <p:sp>
        <p:nvSpPr>
          <p:cNvPr id="25" name="CasellaDiTesto 24"/>
          <p:cNvSpPr txBox="1"/>
          <p:nvPr/>
        </p:nvSpPr>
        <p:spPr>
          <a:xfrm>
            <a:off x="8246638" y="5085589"/>
            <a:ext cx="948370" cy="230832"/>
          </a:xfrm>
          <a:prstGeom prst="rect">
            <a:avLst/>
          </a:prstGeom>
          <a:noFill/>
          <a:ln>
            <a:noFill/>
          </a:ln>
        </p:spPr>
        <p:txBody>
          <a:bodyPr wrap="square" rtlCol="0">
            <a:spAutoFit/>
          </a:bodyPr>
          <a:lstStyle/>
          <a:p>
            <a:r>
              <a:rPr lang="it-IT" sz="900" dirty="0" smtClean="0">
                <a:solidFill>
                  <a:prstClr val="black"/>
                </a:solidFill>
                <a:latin typeface="Calibri"/>
              </a:rPr>
              <a:t>Benevento</a:t>
            </a:r>
          </a:p>
        </p:txBody>
      </p:sp>
      <p:sp>
        <p:nvSpPr>
          <p:cNvPr id="26" name="Rettangolo 25"/>
          <p:cNvSpPr/>
          <p:nvPr/>
        </p:nvSpPr>
        <p:spPr>
          <a:xfrm rot="2700000">
            <a:off x="8872256" y="5151423"/>
            <a:ext cx="71339" cy="8697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27" name="CasellaDiTesto 26"/>
          <p:cNvSpPr txBox="1"/>
          <p:nvPr/>
        </p:nvSpPr>
        <p:spPr>
          <a:xfrm>
            <a:off x="8455718" y="3451833"/>
            <a:ext cx="695823" cy="230832"/>
          </a:xfrm>
          <a:prstGeom prst="rect">
            <a:avLst/>
          </a:prstGeom>
          <a:noFill/>
        </p:spPr>
        <p:txBody>
          <a:bodyPr wrap="square" rtlCol="0">
            <a:spAutoFit/>
          </a:bodyPr>
          <a:lstStyle/>
          <a:p>
            <a:r>
              <a:rPr lang="it-IT" sz="900" dirty="0" smtClean="0">
                <a:solidFill>
                  <a:prstClr val="black"/>
                </a:solidFill>
                <a:latin typeface="Calibri"/>
              </a:rPr>
              <a:t>Lodi</a:t>
            </a:r>
          </a:p>
        </p:txBody>
      </p:sp>
      <p:sp>
        <p:nvSpPr>
          <p:cNvPr id="28" name="Rettangolo 27"/>
          <p:cNvSpPr/>
          <p:nvPr/>
        </p:nvSpPr>
        <p:spPr>
          <a:xfrm rot="2700000">
            <a:off x="8821339" y="3517666"/>
            <a:ext cx="71339" cy="8697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29" name="CasellaDiTesto 28"/>
          <p:cNvSpPr txBox="1"/>
          <p:nvPr/>
        </p:nvSpPr>
        <p:spPr>
          <a:xfrm>
            <a:off x="8311691" y="3055392"/>
            <a:ext cx="695823" cy="230832"/>
          </a:xfrm>
          <a:prstGeom prst="rect">
            <a:avLst/>
          </a:prstGeom>
          <a:noFill/>
        </p:spPr>
        <p:txBody>
          <a:bodyPr wrap="square" rtlCol="0">
            <a:spAutoFit/>
          </a:bodyPr>
          <a:lstStyle/>
          <a:p>
            <a:r>
              <a:rPr lang="it-IT" sz="900" dirty="0" smtClean="0">
                <a:solidFill>
                  <a:prstClr val="black"/>
                </a:solidFill>
                <a:latin typeface="Calibri"/>
              </a:rPr>
              <a:t>Napoli</a:t>
            </a:r>
          </a:p>
        </p:txBody>
      </p:sp>
      <p:sp>
        <p:nvSpPr>
          <p:cNvPr id="30" name="Rettangolo 29"/>
          <p:cNvSpPr/>
          <p:nvPr/>
        </p:nvSpPr>
        <p:spPr>
          <a:xfrm rot="2700000">
            <a:off x="8776937" y="3114534"/>
            <a:ext cx="71339" cy="8697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31" name="CasellaDiTesto 30"/>
          <p:cNvSpPr txBox="1"/>
          <p:nvPr/>
        </p:nvSpPr>
        <p:spPr>
          <a:xfrm>
            <a:off x="8360584" y="3190950"/>
            <a:ext cx="695823" cy="230832"/>
          </a:xfrm>
          <a:prstGeom prst="rect">
            <a:avLst/>
          </a:prstGeom>
          <a:noFill/>
        </p:spPr>
        <p:txBody>
          <a:bodyPr wrap="square" rtlCol="0">
            <a:spAutoFit/>
          </a:bodyPr>
          <a:lstStyle/>
          <a:p>
            <a:r>
              <a:rPr lang="it-IT" sz="900" dirty="0" smtClean="0">
                <a:solidFill>
                  <a:prstClr val="black"/>
                </a:solidFill>
                <a:latin typeface="Calibri"/>
              </a:rPr>
              <a:t>Barletta</a:t>
            </a:r>
          </a:p>
        </p:txBody>
      </p:sp>
      <p:sp>
        <p:nvSpPr>
          <p:cNvPr id="32" name="Rettangolo 31"/>
          <p:cNvSpPr/>
          <p:nvPr/>
        </p:nvSpPr>
        <p:spPr>
          <a:xfrm rot="2700000">
            <a:off x="8878772" y="3258061"/>
            <a:ext cx="71339" cy="8697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33" name="CasellaDiTesto 32"/>
          <p:cNvSpPr txBox="1"/>
          <p:nvPr/>
        </p:nvSpPr>
        <p:spPr>
          <a:xfrm>
            <a:off x="3293092" y="2366575"/>
            <a:ext cx="695823" cy="230832"/>
          </a:xfrm>
          <a:prstGeom prst="rect">
            <a:avLst/>
          </a:prstGeom>
          <a:noFill/>
        </p:spPr>
        <p:txBody>
          <a:bodyPr wrap="square" rtlCol="0">
            <a:spAutoFit/>
          </a:bodyPr>
          <a:lstStyle/>
          <a:p>
            <a:r>
              <a:rPr lang="it-IT" sz="900" dirty="0" smtClean="0">
                <a:solidFill>
                  <a:prstClr val="black"/>
                </a:solidFill>
                <a:latin typeface="Calibri"/>
              </a:rPr>
              <a:t>Firenze</a:t>
            </a:r>
          </a:p>
        </p:txBody>
      </p:sp>
      <p:sp>
        <p:nvSpPr>
          <p:cNvPr id="34" name="Rettangolo 33"/>
          <p:cNvSpPr/>
          <p:nvPr/>
        </p:nvSpPr>
        <p:spPr>
          <a:xfrm rot="2700000">
            <a:off x="3222101" y="2426764"/>
            <a:ext cx="71339" cy="8697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35" name="Rettangolo 34"/>
          <p:cNvSpPr/>
          <p:nvPr/>
        </p:nvSpPr>
        <p:spPr>
          <a:xfrm rot="2700000">
            <a:off x="3817057" y="2426765"/>
            <a:ext cx="71339" cy="8697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36" name="CasellaDiTesto 35"/>
          <p:cNvSpPr txBox="1"/>
          <p:nvPr/>
        </p:nvSpPr>
        <p:spPr>
          <a:xfrm>
            <a:off x="3860003" y="2366575"/>
            <a:ext cx="915811" cy="230832"/>
          </a:xfrm>
          <a:prstGeom prst="rect">
            <a:avLst/>
          </a:prstGeom>
          <a:noFill/>
        </p:spPr>
        <p:txBody>
          <a:bodyPr wrap="square" rtlCol="0">
            <a:spAutoFit/>
          </a:bodyPr>
          <a:lstStyle/>
          <a:p>
            <a:r>
              <a:rPr lang="it-IT" sz="900" dirty="0" smtClean="0">
                <a:solidFill>
                  <a:prstClr val="black"/>
                </a:solidFill>
                <a:latin typeface="Calibri"/>
              </a:rPr>
              <a:t>Agrigento</a:t>
            </a:r>
          </a:p>
        </p:txBody>
      </p:sp>
      <p:sp>
        <p:nvSpPr>
          <p:cNvPr id="37" name="CasellaDiTesto 36"/>
          <p:cNvSpPr txBox="1"/>
          <p:nvPr/>
        </p:nvSpPr>
        <p:spPr>
          <a:xfrm>
            <a:off x="1967991" y="2346588"/>
            <a:ext cx="695823" cy="230832"/>
          </a:xfrm>
          <a:prstGeom prst="rect">
            <a:avLst/>
          </a:prstGeom>
          <a:noFill/>
        </p:spPr>
        <p:txBody>
          <a:bodyPr wrap="square" rtlCol="0">
            <a:spAutoFit/>
          </a:bodyPr>
          <a:lstStyle/>
          <a:p>
            <a:r>
              <a:rPr lang="it-IT" sz="900" dirty="0" smtClean="0">
                <a:solidFill>
                  <a:prstClr val="black"/>
                </a:solidFill>
                <a:latin typeface="Calibri"/>
              </a:rPr>
              <a:t>Trani</a:t>
            </a:r>
          </a:p>
        </p:txBody>
      </p:sp>
      <p:sp>
        <p:nvSpPr>
          <p:cNvPr id="38" name="Rettangolo 37"/>
          <p:cNvSpPr/>
          <p:nvPr/>
        </p:nvSpPr>
        <p:spPr>
          <a:xfrm rot="2700000">
            <a:off x="1947098" y="2402003"/>
            <a:ext cx="71339" cy="8697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39" name="CasellaDiTesto 38"/>
          <p:cNvSpPr txBox="1"/>
          <p:nvPr/>
        </p:nvSpPr>
        <p:spPr>
          <a:xfrm>
            <a:off x="1959650" y="2509498"/>
            <a:ext cx="695823" cy="230832"/>
          </a:xfrm>
          <a:prstGeom prst="rect">
            <a:avLst/>
          </a:prstGeom>
          <a:noFill/>
        </p:spPr>
        <p:txBody>
          <a:bodyPr wrap="square" rtlCol="0">
            <a:spAutoFit/>
          </a:bodyPr>
          <a:lstStyle/>
          <a:p>
            <a:r>
              <a:rPr lang="it-IT" sz="900" dirty="0" smtClean="0">
                <a:solidFill>
                  <a:prstClr val="black"/>
                </a:solidFill>
                <a:latin typeface="Calibri"/>
              </a:rPr>
              <a:t>Messina</a:t>
            </a:r>
          </a:p>
        </p:txBody>
      </p:sp>
      <p:sp>
        <p:nvSpPr>
          <p:cNvPr id="40" name="Rettangolo 39"/>
          <p:cNvSpPr/>
          <p:nvPr/>
        </p:nvSpPr>
        <p:spPr>
          <a:xfrm rot="2700000">
            <a:off x="1920064" y="2568999"/>
            <a:ext cx="71339" cy="8697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41" name="CasellaDiTesto 40"/>
          <p:cNvSpPr txBox="1"/>
          <p:nvPr/>
        </p:nvSpPr>
        <p:spPr>
          <a:xfrm>
            <a:off x="8385991" y="2929251"/>
            <a:ext cx="695823" cy="230832"/>
          </a:xfrm>
          <a:prstGeom prst="rect">
            <a:avLst/>
          </a:prstGeom>
          <a:noFill/>
        </p:spPr>
        <p:txBody>
          <a:bodyPr wrap="square" rtlCol="0">
            <a:spAutoFit/>
          </a:bodyPr>
          <a:lstStyle/>
          <a:p>
            <a:r>
              <a:rPr lang="it-IT" sz="900" dirty="0" smtClean="0">
                <a:solidFill>
                  <a:prstClr val="black"/>
                </a:solidFill>
                <a:latin typeface="Calibri"/>
              </a:rPr>
              <a:t>Roma</a:t>
            </a:r>
          </a:p>
        </p:txBody>
      </p:sp>
      <p:sp>
        <p:nvSpPr>
          <p:cNvPr id="42" name="Rettangolo 41"/>
          <p:cNvSpPr/>
          <p:nvPr/>
        </p:nvSpPr>
        <p:spPr>
          <a:xfrm rot="2700000">
            <a:off x="8857614" y="2997672"/>
            <a:ext cx="71339" cy="8697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43" name="CasellaDiTesto 42"/>
          <p:cNvSpPr txBox="1"/>
          <p:nvPr/>
        </p:nvSpPr>
        <p:spPr>
          <a:xfrm>
            <a:off x="8276109" y="2808108"/>
            <a:ext cx="695823" cy="230832"/>
          </a:xfrm>
          <a:prstGeom prst="rect">
            <a:avLst/>
          </a:prstGeom>
          <a:noFill/>
        </p:spPr>
        <p:txBody>
          <a:bodyPr wrap="square" rtlCol="0">
            <a:spAutoFit/>
          </a:bodyPr>
          <a:lstStyle/>
          <a:p>
            <a:r>
              <a:rPr lang="it-IT" sz="900" dirty="0" smtClean="0">
                <a:solidFill>
                  <a:prstClr val="black"/>
                </a:solidFill>
                <a:latin typeface="Calibri"/>
              </a:rPr>
              <a:t>Palermo</a:t>
            </a:r>
          </a:p>
        </p:txBody>
      </p:sp>
      <p:sp>
        <p:nvSpPr>
          <p:cNvPr id="44" name="Rettangolo 43"/>
          <p:cNvSpPr/>
          <p:nvPr/>
        </p:nvSpPr>
        <p:spPr>
          <a:xfrm rot="2700000">
            <a:off x="8836228" y="2888948"/>
            <a:ext cx="71339" cy="8697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50" name="Ovale 49"/>
          <p:cNvSpPr/>
          <p:nvPr/>
        </p:nvSpPr>
        <p:spPr>
          <a:xfrm>
            <a:off x="5623988" y="3421449"/>
            <a:ext cx="739229" cy="195900"/>
          </a:xfrm>
          <a:prstGeom prst="ellipse">
            <a:avLst/>
          </a:prstGeom>
          <a:noFill/>
          <a:ln w="38100">
            <a:solidFill>
              <a:srgbClr val="C893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Text Box 13"/>
          <p:cNvSpPr txBox="1">
            <a:spLocks noChangeArrowheads="1"/>
          </p:cNvSpPr>
          <p:nvPr/>
        </p:nvSpPr>
        <p:spPr bwMode="auto">
          <a:xfrm>
            <a:off x="7528621" y="6041062"/>
            <a:ext cx="2384404" cy="215444"/>
          </a:xfrm>
          <a:prstGeom prst="rect">
            <a:avLst/>
          </a:prstGeom>
          <a:noFill/>
          <a:ln w="9525" algn="ctr">
            <a:noFill/>
            <a:miter lim="800000"/>
            <a:headEnd/>
            <a:tailEnd/>
          </a:ln>
        </p:spPr>
        <p:txBody>
          <a:bodyPr wrap="square">
            <a:spAutoFit/>
          </a:bodyPr>
          <a:lstStyle/>
          <a:p>
            <a:pPr marL="342900" indent="-342900" algn="ctr">
              <a:spcBef>
                <a:spcPct val="0"/>
              </a:spcBef>
            </a:pPr>
            <a:r>
              <a:rPr lang="it-IT" sz="800" i="1" dirty="0" smtClean="0">
                <a:latin typeface="Calibri" pitchFamily="34" charset="0"/>
              </a:rPr>
              <a:t>Nota. </a:t>
            </a:r>
            <a:r>
              <a:rPr lang="it-IT" sz="700" i="1" dirty="0">
                <a:solidFill>
                  <a:prstClr val="black"/>
                </a:solidFill>
                <a:latin typeface="EYInterstate Light" panose="02000506000000020004" pitchFamily="2" charset="0"/>
                <a:cs typeface="Arial" charset="0"/>
              </a:rPr>
              <a:t>Dati</a:t>
            </a:r>
            <a:r>
              <a:rPr lang="it-IT" sz="800" i="1" dirty="0" smtClean="0">
                <a:latin typeface="Calibri" pitchFamily="34" charset="0"/>
              </a:rPr>
              <a:t> non disponibili per Campobasso</a:t>
            </a:r>
            <a:endParaRPr lang="it-IT" sz="800" i="1" dirty="0">
              <a:latin typeface="Calibri" pitchFamily="34" charset="0"/>
            </a:endParaRPr>
          </a:p>
        </p:txBody>
      </p:sp>
      <p:sp>
        <p:nvSpPr>
          <p:cNvPr id="45" name="Ovale 44"/>
          <p:cNvSpPr/>
          <p:nvPr/>
        </p:nvSpPr>
        <p:spPr>
          <a:xfrm>
            <a:off x="5859173" y="3258145"/>
            <a:ext cx="739229" cy="195900"/>
          </a:xfrm>
          <a:prstGeom prst="ellipse">
            <a:avLst/>
          </a:prstGeom>
          <a:noFill/>
          <a:ln w="38100">
            <a:solidFill>
              <a:srgbClr val="C893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Ovale 46"/>
          <p:cNvSpPr/>
          <p:nvPr/>
        </p:nvSpPr>
        <p:spPr>
          <a:xfrm>
            <a:off x="8217156" y="3072858"/>
            <a:ext cx="739229" cy="195900"/>
          </a:xfrm>
          <a:prstGeom prst="ellipse">
            <a:avLst/>
          </a:prstGeom>
          <a:noFill/>
          <a:ln w="38100">
            <a:solidFill>
              <a:srgbClr val="C893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Ovale 47"/>
          <p:cNvSpPr/>
          <p:nvPr/>
        </p:nvSpPr>
        <p:spPr>
          <a:xfrm>
            <a:off x="8210030" y="5107578"/>
            <a:ext cx="739229" cy="195900"/>
          </a:xfrm>
          <a:prstGeom prst="ellipse">
            <a:avLst/>
          </a:prstGeom>
          <a:noFill/>
          <a:ln w="38100">
            <a:solidFill>
              <a:srgbClr val="C893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Ovale 48"/>
          <p:cNvSpPr/>
          <p:nvPr/>
        </p:nvSpPr>
        <p:spPr>
          <a:xfrm>
            <a:off x="1593311" y="3299453"/>
            <a:ext cx="739229" cy="195900"/>
          </a:xfrm>
          <a:prstGeom prst="ellipse">
            <a:avLst/>
          </a:prstGeom>
          <a:noFill/>
          <a:ln w="38100">
            <a:solidFill>
              <a:srgbClr val="C893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631747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EYInterstate" panose="02000503020000020004" pitchFamily="2" charset="0"/>
              </a:rPr>
              <a:t>Livello 1 - Lombardia – spesa per </a:t>
            </a:r>
            <a:r>
              <a:rPr lang="it-IT" dirty="0" err="1">
                <a:latin typeface="EYInterstate" panose="02000503020000020004" pitchFamily="2" charset="0"/>
              </a:rPr>
              <a:t>lighting</a:t>
            </a:r>
            <a:r>
              <a:rPr lang="it-IT" dirty="0">
                <a:latin typeface="EYInterstate" panose="02000503020000020004" pitchFamily="2" charset="0"/>
              </a:rPr>
              <a:t> nei Comuni</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192" r="54628"/>
          <a:stretch/>
        </p:blipFill>
        <p:spPr bwMode="auto">
          <a:xfrm>
            <a:off x="314110" y="1349216"/>
            <a:ext cx="5255417" cy="4755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l="47234" t="13192"/>
          <a:stretch/>
        </p:blipFill>
        <p:spPr bwMode="auto">
          <a:xfrm>
            <a:off x="5664529" y="1349216"/>
            <a:ext cx="6111930" cy="4755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88477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EYInterstate" panose="02000503020000020004" pitchFamily="2" charset="0"/>
              </a:rPr>
              <a:t>Livello 1 - Lombardia – Scuole in </a:t>
            </a:r>
            <a:r>
              <a:rPr lang="it-IT" dirty="0" err="1">
                <a:latin typeface="EYInterstate" panose="02000503020000020004" pitchFamily="2" charset="0"/>
              </a:rPr>
              <a:t>digital</a:t>
            </a:r>
            <a:r>
              <a:rPr lang="it-IT" dirty="0">
                <a:latin typeface="EYInterstate" panose="02000503020000020004" pitchFamily="2" charset="0"/>
              </a:rPr>
              <a:t> divide</a:t>
            </a: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429" r="52320"/>
          <a:stretch/>
        </p:blipFill>
        <p:spPr bwMode="auto">
          <a:xfrm>
            <a:off x="244341" y="1289840"/>
            <a:ext cx="5586443" cy="486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l="50000" t="13429"/>
          <a:stretch/>
        </p:blipFill>
        <p:spPr bwMode="auto">
          <a:xfrm>
            <a:off x="5730182" y="1111712"/>
            <a:ext cx="5858252" cy="486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3489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vert="horz" lIns="0" tIns="0" rIns="0" bIns="0" rtlCol="0" anchor="ctr" anchorCtr="0">
            <a:noAutofit/>
          </a:bodyPr>
          <a:lstStyle/>
          <a:p>
            <a:r>
              <a:rPr lang="it-IT" altLang="it-IT" sz="2400" dirty="0">
                <a:solidFill>
                  <a:schemeClr val="bg2">
                    <a:lumMod val="75000"/>
                  </a:schemeClr>
                </a:solidFill>
                <a:latin typeface="EYInterstate" panose="02000503020000020004" pitchFamily="2" charset="0"/>
              </a:rPr>
              <a:t>Lo Smart City </a:t>
            </a:r>
            <a:r>
              <a:rPr lang="it-IT" sz="2400" dirty="0">
                <a:solidFill>
                  <a:schemeClr val="bg2">
                    <a:lumMod val="75000"/>
                  </a:schemeClr>
                </a:solidFill>
                <a:latin typeface="EYInterstate" panose="02000503020000020004" pitchFamily="2" charset="0"/>
              </a:rPr>
              <a:t>Index</a:t>
            </a:r>
          </a:p>
        </p:txBody>
      </p:sp>
      <p:sp>
        <p:nvSpPr>
          <p:cNvPr id="5" name="Segnaposto contenuto 2"/>
          <p:cNvSpPr txBox="1">
            <a:spLocks/>
          </p:cNvSpPr>
          <p:nvPr/>
        </p:nvSpPr>
        <p:spPr>
          <a:xfrm>
            <a:off x="609920" y="1308676"/>
            <a:ext cx="10941763" cy="1080119"/>
          </a:xfrm>
          <a:prstGeom prst="rect">
            <a:avLst/>
          </a:prstGeom>
        </p:spPr>
        <p:txBody>
          <a:bodyPr vert="horz" lIns="92356" tIns="46177" rIns="92356" bIns="46177" rtlCol="0">
            <a:normAutofit/>
          </a:bodyPr>
          <a:lstStyle>
            <a:lvl1pPr marL="260509" indent="-260509" algn="l" defTabSz="694695"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564441" indent="-217093" algn="l" defTabSz="694695"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868365" indent="-173671" algn="l" defTabSz="694695"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215717" indent="-173671" algn="l" defTabSz="694695"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1563069" indent="-173671" algn="l" defTabSz="694695"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1910416" indent="-173671" algn="l" defTabSz="69469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57763" indent="-173671" algn="l" defTabSz="69469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05110" indent="-173671" algn="l" defTabSz="69469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52457" indent="-173671" algn="l" defTabSz="694695"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just">
              <a:buNone/>
              <a:defRPr/>
            </a:pPr>
            <a:r>
              <a:rPr lang="it-IT" sz="1500" dirty="0">
                <a:solidFill>
                  <a:schemeClr val="bg2">
                    <a:lumMod val="75000"/>
                  </a:schemeClr>
                </a:solidFill>
                <a:latin typeface="EYInterstate" panose="02000503020000020004" pitchFamily="2" charset="0"/>
              </a:rPr>
              <a:t>Al fine di misurare il livello di smartness di una città, Between ha creato lo Smart City Index, un ranking delle “città intelligenti” basato su alcuni elementi fondamentali, che lo distinguono dagli altri ranking:</a:t>
            </a:r>
          </a:p>
        </p:txBody>
      </p:sp>
      <p:pic>
        <p:nvPicPr>
          <p:cNvPr id="7" name="Immagine 13"/>
          <p:cNvPicPr>
            <a:picLocks noChangeAspect="1" noChangeArrowheads="1"/>
          </p:cNvPicPr>
          <p:nvPr/>
        </p:nvPicPr>
        <p:blipFill>
          <a:blip r:embed="rId2">
            <a:extLst>
              <a:ext uri="{28A0092B-C50C-407E-A947-70E740481C1C}">
                <a14:useLocalDpi xmlns:a14="http://schemas.microsoft.com/office/drawing/2010/main" val="0"/>
              </a:ext>
            </a:extLst>
          </a:blip>
          <a:srcRect b="17778"/>
          <a:stretch>
            <a:fillRect/>
          </a:stretch>
        </p:blipFill>
        <p:spPr bwMode="auto">
          <a:xfrm>
            <a:off x="8136480" y="2542536"/>
            <a:ext cx="3415227" cy="478801"/>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130"/>
          <p:cNvPicPr>
            <a:picLocks noChangeAspect="1" noChangeArrowheads="1"/>
          </p:cNvPicPr>
          <p:nvPr/>
        </p:nvPicPr>
        <p:blipFill>
          <a:blip r:embed="rId3">
            <a:extLst>
              <a:ext uri="{28A0092B-C50C-407E-A947-70E740481C1C}">
                <a14:useLocalDpi xmlns:a14="http://schemas.microsoft.com/office/drawing/2010/main" val="0"/>
              </a:ext>
            </a:extLst>
          </a:blip>
          <a:srcRect t="24301" b="24019"/>
          <a:stretch>
            <a:fillRect/>
          </a:stretch>
        </p:blipFill>
        <p:spPr bwMode="auto">
          <a:xfrm>
            <a:off x="7631839" y="4396350"/>
            <a:ext cx="1977104" cy="730431"/>
          </a:xfrm>
          <a:prstGeom prst="rect">
            <a:avLst/>
          </a:prstGeom>
          <a:noFill/>
          <a:extLst>
            <a:ext uri="{909E8E84-426E-40DD-AFC4-6F175D3DCCD1}">
              <a14:hiddenFill xmlns:a14="http://schemas.microsoft.com/office/drawing/2010/main">
                <a:solidFill>
                  <a:srgbClr val="FFFFFF"/>
                </a:solidFill>
              </a14:hiddenFill>
            </a:ext>
          </a:extLst>
        </p:spPr>
      </p:pic>
      <p:pic>
        <p:nvPicPr>
          <p:cNvPr id="9" name="Immagin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80110" y="4554397"/>
            <a:ext cx="2045672" cy="414275"/>
          </a:xfrm>
          <a:prstGeom prst="rect">
            <a:avLst/>
          </a:prstGeom>
          <a:noFill/>
          <a:extLst>
            <a:ext uri="{909E8E84-426E-40DD-AFC4-6F175D3DCCD1}">
              <a14:hiddenFill xmlns:a14="http://schemas.microsoft.com/office/drawing/2010/main">
                <a:solidFill>
                  <a:srgbClr val="FFFFFF"/>
                </a:solidFill>
              </a14:hiddenFill>
            </a:ext>
          </a:extLst>
        </p:spPr>
      </p:pic>
      <p:pic>
        <p:nvPicPr>
          <p:cNvPr id="10" name="Immagine 11" descr="selex-es-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0413" y="5258876"/>
            <a:ext cx="1839962" cy="741333"/>
          </a:xfrm>
          <a:prstGeom prst="rect">
            <a:avLst/>
          </a:prstGeom>
          <a:noFill/>
          <a:extLst>
            <a:ext uri="{909E8E84-426E-40DD-AFC4-6F175D3DCCD1}">
              <a14:hiddenFill xmlns:a14="http://schemas.microsoft.com/office/drawing/2010/main">
                <a:solidFill>
                  <a:srgbClr val="FFFFFF"/>
                </a:solidFill>
              </a14:hiddenFill>
            </a:ext>
          </a:extLst>
        </p:spPr>
      </p:pic>
      <p:pic>
        <p:nvPicPr>
          <p:cNvPr id="11" name="Immagin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97247" y="5400601"/>
            <a:ext cx="2011388" cy="457883"/>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p:cNvSpPr txBox="1"/>
          <p:nvPr/>
        </p:nvSpPr>
        <p:spPr>
          <a:xfrm>
            <a:off x="8971282" y="2284202"/>
            <a:ext cx="1445839" cy="255961"/>
          </a:xfrm>
          <a:prstGeom prst="rect">
            <a:avLst/>
          </a:prstGeom>
          <a:noFill/>
        </p:spPr>
        <p:txBody>
          <a:bodyPr wrap="none" lIns="70457" tIns="35227" rIns="70457" bIns="35227" rtlCol="0">
            <a:spAutoFit/>
          </a:bodyPr>
          <a:lstStyle/>
          <a:p>
            <a:pPr defTabSz="923534"/>
            <a:r>
              <a:rPr lang="it-IT" sz="1200" i="1" dirty="0">
                <a:solidFill>
                  <a:prstClr val="black"/>
                </a:solidFill>
                <a:cs typeface="Arial" charset="0"/>
              </a:rPr>
              <a:t>Con il patrocinio di </a:t>
            </a:r>
          </a:p>
        </p:txBody>
      </p:sp>
      <p:sp>
        <p:nvSpPr>
          <p:cNvPr id="13" name="CasellaDiTesto 12"/>
          <p:cNvSpPr txBox="1"/>
          <p:nvPr/>
        </p:nvSpPr>
        <p:spPr>
          <a:xfrm>
            <a:off x="8948144" y="4068441"/>
            <a:ext cx="1473090" cy="255961"/>
          </a:xfrm>
          <a:prstGeom prst="rect">
            <a:avLst/>
          </a:prstGeom>
          <a:noFill/>
        </p:spPr>
        <p:txBody>
          <a:bodyPr wrap="none" lIns="70457" tIns="35227" rIns="70457" bIns="35227" rtlCol="0">
            <a:spAutoFit/>
          </a:bodyPr>
          <a:lstStyle/>
          <a:p>
            <a:pPr defTabSz="923534"/>
            <a:r>
              <a:rPr lang="it-IT" sz="1200" i="1" dirty="0">
                <a:solidFill>
                  <a:prstClr val="black"/>
                </a:solidFill>
                <a:cs typeface="Arial" charset="0"/>
              </a:rPr>
              <a:t>e con il supporto di </a:t>
            </a:r>
          </a:p>
        </p:txBody>
      </p:sp>
      <p:grpSp>
        <p:nvGrpSpPr>
          <p:cNvPr id="14" name="Gruppo 13"/>
          <p:cNvGrpSpPr/>
          <p:nvPr/>
        </p:nvGrpSpPr>
        <p:grpSpPr>
          <a:xfrm>
            <a:off x="8486856" y="3148737"/>
            <a:ext cx="2714414" cy="710049"/>
            <a:chOff x="7872120" y="2989717"/>
            <a:chExt cx="2650475" cy="710049"/>
          </a:xfrm>
        </p:grpSpPr>
        <p:pic>
          <p:nvPicPr>
            <p:cNvPr id="15" name="Immagine 1" descr="Andige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72120" y="2989717"/>
              <a:ext cx="772936" cy="641241"/>
            </a:xfrm>
            <a:prstGeom prst="rect">
              <a:avLst/>
            </a:prstGeom>
            <a:noFill/>
            <a:extLst>
              <a:ext uri="{909E8E84-426E-40DD-AFC4-6F175D3DCCD1}">
                <a14:hiddenFill xmlns:a14="http://schemas.microsoft.com/office/drawing/2010/main">
                  <a:solidFill>
                    <a:srgbClr val="FFFFFF"/>
                  </a:solidFill>
                </a14:hiddenFill>
              </a:ext>
            </a:extLst>
          </p:spPr>
        </p:pic>
        <p:sp>
          <p:nvSpPr>
            <p:cNvPr id="16" name="CasellaDiTesto 15"/>
            <p:cNvSpPr txBox="1"/>
            <p:nvPr/>
          </p:nvSpPr>
          <p:spPr>
            <a:xfrm>
              <a:off x="8645057" y="3113612"/>
              <a:ext cx="1877538" cy="586154"/>
            </a:xfrm>
            <a:prstGeom prst="rect">
              <a:avLst/>
            </a:prstGeom>
            <a:noFill/>
          </p:spPr>
          <p:txBody>
            <a:bodyPr wrap="square" lIns="69604" tIns="34802" rIns="69604" bIns="34802" rtlCol="0">
              <a:spAutoFit/>
            </a:bodyPr>
            <a:lstStyle/>
            <a:p>
              <a:pPr defTabSz="923534"/>
              <a:r>
                <a:rPr lang="it-IT" sz="1100" i="1" dirty="0">
                  <a:solidFill>
                    <a:prstClr val="black"/>
                  </a:solidFill>
                  <a:cs typeface="Arial" charset="0"/>
                </a:rPr>
                <a:t>Associazione Nazionale Direttori Generali degli Enti Locali</a:t>
              </a:r>
            </a:p>
          </p:txBody>
        </p:sp>
      </p:grpSp>
      <p:graphicFrame>
        <p:nvGraphicFramePr>
          <p:cNvPr id="17" name="Diagramma 16"/>
          <p:cNvGraphicFramePr/>
          <p:nvPr>
            <p:extLst>
              <p:ext uri="{D42A27DB-BD31-4B8C-83A1-F6EECF244321}">
                <p14:modId xmlns:p14="http://schemas.microsoft.com/office/powerpoint/2010/main" val="1643042965"/>
              </p:ext>
            </p:extLst>
          </p:nvPr>
        </p:nvGraphicFramePr>
        <p:xfrm>
          <a:off x="690500" y="2110024"/>
          <a:ext cx="6878566" cy="398855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4255912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EYInterstate" panose="02000503020000020004" pitchFamily="2" charset="0"/>
              </a:rPr>
              <a:t>Livello 1 – Sinergie mirate negli interventi </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741"/>
          <a:stretch/>
        </p:blipFill>
        <p:spPr bwMode="auto">
          <a:xfrm>
            <a:off x="433550" y="1178604"/>
            <a:ext cx="11473009" cy="4972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956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vert="horz" lIns="0" tIns="0" rIns="0" bIns="0" rtlCol="0" anchor="t" anchorCtr="0">
            <a:noAutofit/>
          </a:bodyPr>
          <a:lstStyle/>
          <a:p>
            <a:r>
              <a:rPr lang="it-IT" dirty="0">
                <a:latin typeface="EYInterstate" panose="02000503020000020004" pitchFamily="2" charset="0"/>
              </a:rPr>
              <a:t>Smart City Index 2014: le aree tematiche</a:t>
            </a:r>
          </a:p>
        </p:txBody>
      </p:sp>
      <p:sp>
        <p:nvSpPr>
          <p:cNvPr id="5" name="Rettangolo 4"/>
          <p:cNvSpPr/>
          <p:nvPr/>
        </p:nvSpPr>
        <p:spPr>
          <a:xfrm>
            <a:off x="2971400" y="2443809"/>
            <a:ext cx="8524800" cy="240000"/>
          </a:xfrm>
          <a:prstGeom prst="rect">
            <a:avLst/>
          </a:prstGeom>
          <a:solidFill>
            <a:schemeClr val="accent2"/>
          </a:solidFill>
          <a:ln w="12700"/>
        </p:spPr>
        <p:style>
          <a:lnRef idx="2">
            <a:schemeClr val="accent3"/>
          </a:lnRef>
          <a:fillRef idx="1">
            <a:schemeClr val="lt1"/>
          </a:fillRef>
          <a:effectRef idx="0">
            <a:schemeClr val="accent3"/>
          </a:effectRef>
          <a:fontRef idx="minor">
            <a:schemeClr val="dk1"/>
          </a:fontRef>
        </p:style>
        <p:txBody>
          <a:bodyPr lIns="121541" tIns="60770" rIns="121541" bIns="60770" anchor="ctr"/>
          <a:lstStyle/>
          <a:p>
            <a:pPr algn="ctr" defTabSz="1213224">
              <a:defRPr/>
            </a:pPr>
            <a:r>
              <a:rPr lang="it-IT" sz="1300" b="1" kern="0" dirty="0">
                <a:solidFill>
                  <a:schemeClr val="tx1"/>
                </a:solidFill>
                <a:cs typeface="Arial" charset="0"/>
              </a:rPr>
              <a:t>Scuola digitale</a:t>
            </a:r>
          </a:p>
        </p:txBody>
      </p:sp>
      <p:sp>
        <p:nvSpPr>
          <p:cNvPr id="6" name="Rettangolo con singolo angolo arrotondato 5"/>
          <p:cNvSpPr/>
          <p:nvPr/>
        </p:nvSpPr>
        <p:spPr>
          <a:xfrm>
            <a:off x="609919" y="2399317"/>
            <a:ext cx="10978515" cy="316800"/>
          </a:xfrm>
          <a:prstGeom prst="round1Rect">
            <a:avLst/>
          </a:prstGeom>
          <a:noFill/>
          <a:ln w="12700" cap="flat" cmpd="sng" algn="ctr">
            <a:solidFill>
              <a:schemeClr val="bg2"/>
            </a:solidFill>
            <a:prstDash val="solid"/>
          </a:ln>
          <a:effectLst/>
        </p:spPr>
        <p:txBody>
          <a:bodyPr lIns="121541" tIns="60770" rIns="121541" bIns="60770" rtlCol="0" anchor="ctr"/>
          <a:lstStyle/>
          <a:p>
            <a:pPr defTabSz="1213224">
              <a:defRPr/>
            </a:pPr>
            <a:r>
              <a:rPr lang="it-IT" sz="1300" b="1" kern="0" dirty="0">
                <a:solidFill>
                  <a:prstClr val="black"/>
                </a:solidFill>
                <a:cs typeface="Arial" charset="0"/>
              </a:rPr>
              <a:t>Smart </a:t>
            </a:r>
            <a:r>
              <a:rPr lang="it-IT" sz="1300" b="1" kern="0" dirty="0" err="1">
                <a:solidFill>
                  <a:prstClr val="black"/>
                </a:solidFill>
                <a:cs typeface="Arial" charset="0"/>
              </a:rPr>
              <a:t>Education</a:t>
            </a:r>
            <a:endParaRPr lang="it-IT" sz="1300" b="1" kern="0" dirty="0">
              <a:solidFill>
                <a:prstClr val="black"/>
              </a:solidFill>
              <a:cs typeface="Arial" charset="0"/>
            </a:endParaRPr>
          </a:p>
        </p:txBody>
      </p:sp>
      <p:sp>
        <p:nvSpPr>
          <p:cNvPr id="7" name="Rettangolo arrotondato 6"/>
          <p:cNvSpPr/>
          <p:nvPr/>
        </p:nvSpPr>
        <p:spPr>
          <a:xfrm>
            <a:off x="2958963" y="1577197"/>
            <a:ext cx="4178919" cy="240000"/>
          </a:xfrm>
          <a:prstGeom prst="roundRect">
            <a:avLst>
              <a:gd name="adj" fmla="val 0"/>
            </a:avLst>
          </a:prstGeom>
          <a:solidFill>
            <a:schemeClr val="accent2"/>
          </a:solidFill>
          <a:ln w="12700"/>
        </p:spPr>
        <p:style>
          <a:lnRef idx="2">
            <a:schemeClr val="accent3"/>
          </a:lnRef>
          <a:fillRef idx="1">
            <a:schemeClr val="lt1"/>
          </a:fillRef>
          <a:effectRef idx="0">
            <a:schemeClr val="accent3"/>
          </a:effectRef>
          <a:fontRef idx="minor">
            <a:schemeClr val="dk1"/>
          </a:fontRef>
        </p:style>
        <p:txBody>
          <a:bodyPr lIns="121541" tIns="60770" rIns="121541" bIns="60770" anchor="ctr"/>
          <a:lstStyle/>
          <a:p>
            <a:pPr algn="ctr" defTabSz="1213224">
              <a:defRPr/>
            </a:pPr>
            <a:r>
              <a:rPr lang="it-IT" sz="1300" b="1" kern="0" dirty="0">
                <a:solidFill>
                  <a:schemeClr val="tx1"/>
                </a:solidFill>
                <a:cs typeface="Arial" charset="0"/>
              </a:rPr>
              <a:t> Trasporto pubblico locale</a:t>
            </a:r>
          </a:p>
        </p:txBody>
      </p:sp>
      <p:sp>
        <p:nvSpPr>
          <p:cNvPr id="8" name="Rettangolo con singolo angolo arrotondato 7"/>
          <p:cNvSpPr/>
          <p:nvPr/>
        </p:nvSpPr>
        <p:spPr>
          <a:xfrm>
            <a:off x="609919" y="1538797"/>
            <a:ext cx="10978515" cy="316800"/>
          </a:xfrm>
          <a:prstGeom prst="round1Rect">
            <a:avLst/>
          </a:prstGeom>
          <a:noFill/>
          <a:ln w="12700" cap="flat" cmpd="sng" algn="ctr">
            <a:solidFill>
              <a:schemeClr val="bg2"/>
            </a:solidFill>
            <a:prstDash val="solid"/>
          </a:ln>
          <a:effectLst/>
        </p:spPr>
        <p:txBody>
          <a:bodyPr lIns="121541" tIns="60770" rIns="121541" bIns="60770" rtlCol="0" anchor="ctr"/>
          <a:lstStyle/>
          <a:p>
            <a:pPr algn="just" defTabSz="1213224">
              <a:defRPr/>
            </a:pPr>
            <a:r>
              <a:rPr lang="it-IT" sz="1300" b="1" kern="0" dirty="0">
                <a:solidFill>
                  <a:prstClr val="black"/>
                </a:solidFill>
                <a:cs typeface="Arial" charset="0"/>
              </a:rPr>
              <a:t>Smart </a:t>
            </a:r>
            <a:r>
              <a:rPr lang="it-IT" sz="1300" b="1" kern="0" dirty="0" err="1">
                <a:solidFill>
                  <a:prstClr val="black"/>
                </a:solidFill>
                <a:cs typeface="Arial" charset="0"/>
              </a:rPr>
              <a:t>Mobility</a:t>
            </a:r>
            <a:endParaRPr lang="it-IT" sz="1300" b="1" kern="0" dirty="0">
              <a:solidFill>
                <a:prstClr val="black"/>
              </a:solidFill>
              <a:cs typeface="Arial" charset="0"/>
            </a:endParaRPr>
          </a:p>
        </p:txBody>
      </p:sp>
      <p:sp>
        <p:nvSpPr>
          <p:cNvPr id="9" name="Rettangolo arrotondato 8"/>
          <p:cNvSpPr/>
          <p:nvPr/>
        </p:nvSpPr>
        <p:spPr>
          <a:xfrm>
            <a:off x="7316142" y="1577197"/>
            <a:ext cx="4178919" cy="240000"/>
          </a:xfrm>
          <a:prstGeom prst="roundRect">
            <a:avLst>
              <a:gd name="adj" fmla="val 0"/>
            </a:avLst>
          </a:prstGeom>
          <a:solidFill>
            <a:schemeClr val="accent2"/>
          </a:solidFill>
          <a:ln w="12700"/>
        </p:spPr>
        <p:style>
          <a:lnRef idx="2">
            <a:schemeClr val="accent3"/>
          </a:lnRef>
          <a:fillRef idx="1">
            <a:schemeClr val="lt1"/>
          </a:fillRef>
          <a:effectRef idx="0">
            <a:schemeClr val="accent3"/>
          </a:effectRef>
          <a:fontRef idx="minor">
            <a:schemeClr val="dk1"/>
          </a:fontRef>
        </p:style>
        <p:txBody>
          <a:bodyPr lIns="121541" tIns="60770" rIns="121541" bIns="60770" anchor="ctr"/>
          <a:lstStyle/>
          <a:p>
            <a:pPr algn="ctr" defTabSz="1063626">
              <a:spcAft>
                <a:spcPct val="35000"/>
              </a:spcAft>
              <a:defRPr/>
            </a:pPr>
            <a:r>
              <a:rPr lang="it-IT" sz="1300" b="1" kern="0" dirty="0">
                <a:solidFill>
                  <a:schemeClr val="tx1"/>
                </a:solidFill>
                <a:cs typeface="Arial" charset="0"/>
              </a:rPr>
              <a:t>Trasporto privato</a:t>
            </a:r>
            <a:endParaRPr lang="it-IT" sz="1300" kern="0" dirty="0">
              <a:solidFill>
                <a:schemeClr val="tx1"/>
              </a:solidFill>
              <a:cs typeface="Arial" charset="0"/>
            </a:endParaRPr>
          </a:p>
        </p:txBody>
      </p:sp>
      <p:sp>
        <p:nvSpPr>
          <p:cNvPr id="10" name="Rettangolo 9"/>
          <p:cNvSpPr/>
          <p:nvPr/>
        </p:nvSpPr>
        <p:spPr>
          <a:xfrm>
            <a:off x="2958962" y="2872661"/>
            <a:ext cx="2799576" cy="240000"/>
          </a:xfrm>
          <a:prstGeom prst="rect">
            <a:avLst/>
          </a:prstGeom>
          <a:solidFill>
            <a:schemeClr val="accent2"/>
          </a:solidFill>
          <a:ln w="12700"/>
        </p:spPr>
        <p:style>
          <a:lnRef idx="2">
            <a:schemeClr val="accent3"/>
          </a:lnRef>
          <a:fillRef idx="1">
            <a:schemeClr val="lt1"/>
          </a:fillRef>
          <a:effectRef idx="0">
            <a:schemeClr val="accent3"/>
          </a:effectRef>
          <a:fontRef idx="minor">
            <a:schemeClr val="dk1"/>
          </a:fontRef>
        </p:style>
        <p:txBody>
          <a:bodyPr lIns="121541" tIns="60770" rIns="121541" bIns="60770" anchor="ctr"/>
          <a:lstStyle/>
          <a:p>
            <a:pPr algn="ctr" defTabSz="1213224">
              <a:defRPr/>
            </a:pPr>
            <a:r>
              <a:rPr lang="it-IT" sz="1300" b="1" kern="0" dirty="0">
                <a:solidFill>
                  <a:schemeClr val="tx1"/>
                </a:solidFill>
                <a:cs typeface="Arial" charset="0"/>
              </a:rPr>
              <a:t>Servizi on-line</a:t>
            </a:r>
          </a:p>
        </p:txBody>
      </p:sp>
      <p:sp>
        <p:nvSpPr>
          <p:cNvPr id="11" name="Rettangolo con singolo angolo arrotondato 10"/>
          <p:cNvSpPr/>
          <p:nvPr/>
        </p:nvSpPr>
        <p:spPr>
          <a:xfrm>
            <a:off x="609919" y="2829577"/>
            <a:ext cx="10978515" cy="316800"/>
          </a:xfrm>
          <a:prstGeom prst="round1Rect">
            <a:avLst/>
          </a:prstGeom>
          <a:noFill/>
          <a:ln w="12700" cap="flat" cmpd="sng" algn="ctr">
            <a:solidFill>
              <a:schemeClr val="bg2"/>
            </a:solidFill>
            <a:prstDash val="solid"/>
          </a:ln>
          <a:effectLst/>
        </p:spPr>
        <p:txBody>
          <a:bodyPr lIns="121541" tIns="60770" rIns="121541" bIns="60770" rtlCol="0" anchor="ctr"/>
          <a:lstStyle/>
          <a:p>
            <a:pPr defTabSz="1213224">
              <a:defRPr/>
            </a:pPr>
            <a:r>
              <a:rPr lang="it-IT" sz="1300" b="1" kern="0" dirty="0">
                <a:solidFill>
                  <a:prstClr val="black"/>
                </a:solidFill>
                <a:cs typeface="Arial" charset="0"/>
              </a:rPr>
              <a:t>Smart Government</a:t>
            </a:r>
          </a:p>
        </p:txBody>
      </p:sp>
      <p:sp>
        <p:nvSpPr>
          <p:cNvPr id="12" name="Rettangolo 11"/>
          <p:cNvSpPr/>
          <p:nvPr/>
        </p:nvSpPr>
        <p:spPr>
          <a:xfrm>
            <a:off x="8695479" y="2872661"/>
            <a:ext cx="2799576" cy="240000"/>
          </a:xfrm>
          <a:prstGeom prst="rect">
            <a:avLst/>
          </a:prstGeom>
          <a:solidFill>
            <a:schemeClr val="accent2"/>
          </a:solidFill>
          <a:ln w="12700"/>
        </p:spPr>
        <p:style>
          <a:lnRef idx="2">
            <a:schemeClr val="accent3"/>
          </a:lnRef>
          <a:fillRef idx="1">
            <a:schemeClr val="lt1"/>
          </a:fillRef>
          <a:effectRef idx="0">
            <a:schemeClr val="accent3"/>
          </a:effectRef>
          <a:fontRef idx="minor">
            <a:schemeClr val="dk1"/>
          </a:fontRef>
        </p:style>
        <p:txBody>
          <a:bodyPr lIns="121541" tIns="60770" rIns="121541" bIns="60770" anchor="ctr"/>
          <a:lstStyle/>
          <a:p>
            <a:pPr algn="ctr" defTabSz="1213224">
              <a:defRPr/>
            </a:pPr>
            <a:r>
              <a:rPr lang="it-IT" sz="1300" b="1" kern="0" dirty="0">
                <a:solidFill>
                  <a:schemeClr val="tx1"/>
                </a:solidFill>
                <a:cs typeface="Arial" charset="0"/>
              </a:rPr>
              <a:t>Open Data</a:t>
            </a:r>
          </a:p>
        </p:txBody>
      </p:sp>
      <p:sp>
        <p:nvSpPr>
          <p:cNvPr id="13" name="Rettangolo 12"/>
          <p:cNvSpPr/>
          <p:nvPr/>
        </p:nvSpPr>
        <p:spPr>
          <a:xfrm>
            <a:off x="5823819" y="2872661"/>
            <a:ext cx="2799576" cy="240000"/>
          </a:xfrm>
          <a:prstGeom prst="rect">
            <a:avLst/>
          </a:prstGeom>
          <a:solidFill>
            <a:schemeClr val="accent2"/>
          </a:solidFill>
          <a:ln w="12700"/>
        </p:spPr>
        <p:style>
          <a:lnRef idx="2">
            <a:schemeClr val="accent3"/>
          </a:lnRef>
          <a:fillRef idx="1">
            <a:schemeClr val="lt1"/>
          </a:fillRef>
          <a:effectRef idx="0">
            <a:schemeClr val="accent3"/>
          </a:effectRef>
          <a:fontRef idx="minor">
            <a:schemeClr val="dk1"/>
          </a:fontRef>
        </p:style>
        <p:txBody>
          <a:bodyPr lIns="121541" tIns="60770" rIns="121541" bIns="60770" anchor="ctr"/>
          <a:lstStyle/>
          <a:p>
            <a:pPr algn="ctr" defTabSz="1213224">
              <a:defRPr/>
            </a:pPr>
            <a:r>
              <a:rPr lang="it-IT" sz="1300" b="1" kern="0" dirty="0">
                <a:solidFill>
                  <a:schemeClr val="tx1"/>
                </a:solidFill>
                <a:cs typeface="Arial" charset="0"/>
              </a:rPr>
              <a:t>Pagamenti elettronici</a:t>
            </a:r>
          </a:p>
        </p:txBody>
      </p:sp>
      <p:sp>
        <p:nvSpPr>
          <p:cNvPr id="14" name="Rettangolo con singolo angolo arrotondato 13"/>
          <p:cNvSpPr/>
          <p:nvPr/>
        </p:nvSpPr>
        <p:spPr>
          <a:xfrm>
            <a:off x="609919" y="1119139"/>
            <a:ext cx="10978515" cy="316800"/>
          </a:xfrm>
          <a:prstGeom prst="round1Rect">
            <a:avLst/>
          </a:prstGeom>
          <a:noFill/>
          <a:ln w="12700" cap="flat" cmpd="sng" algn="ctr">
            <a:solidFill>
              <a:schemeClr val="bg2"/>
            </a:solidFill>
            <a:prstDash val="solid"/>
          </a:ln>
          <a:effectLst/>
        </p:spPr>
        <p:txBody>
          <a:bodyPr lIns="121541" tIns="60770" rIns="121541" bIns="60770" rtlCol="0" anchor="ctr"/>
          <a:lstStyle/>
          <a:p>
            <a:pPr algn="just" defTabSz="1213224">
              <a:defRPr/>
            </a:pPr>
            <a:r>
              <a:rPr lang="it-IT" sz="1300" b="1" kern="0" dirty="0">
                <a:solidFill>
                  <a:prstClr val="black"/>
                </a:solidFill>
                <a:cs typeface="Arial" charset="0"/>
              </a:rPr>
              <a:t>Broadband</a:t>
            </a:r>
          </a:p>
        </p:txBody>
      </p:sp>
      <p:sp>
        <p:nvSpPr>
          <p:cNvPr id="15" name="Rettangolo arrotondato 14"/>
          <p:cNvSpPr/>
          <p:nvPr/>
        </p:nvSpPr>
        <p:spPr>
          <a:xfrm>
            <a:off x="2958963" y="1157539"/>
            <a:ext cx="4178919" cy="240000"/>
          </a:xfrm>
          <a:prstGeom prst="roundRect">
            <a:avLst>
              <a:gd name="adj" fmla="val 0"/>
            </a:avLst>
          </a:prstGeom>
          <a:solidFill>
            <a:schemeClr val="accent5"/>
          </a:solidFill>
          <a:ln w="12700">
            <a:solidFill>
              <a:schemeClr val="bg2"/>
            </a:solidFill>
          </a:ln>
        </p:spPr>
        <p:style>
          <a:lnRef idx="2">
            <a:schemeClr val="accent2"/>
          </a:lnRef>
          <a:fillRef idx="1">
            <a:schemeClr val="lt1"/>
          </a:fillRef>
          <a:effectRef idx="0">
            <a:schemeClr val="accent2"/>
          </a:effectRef>
          <a:fontRef idx="minor">
            <a:schemeClr val="dk1"/>
          </a:fontRef>
        </p:style>
        <p:txBody>
          <a:bodyPr lIns="121541" tIns="60770" rIns="121541" bIns="60770" anchor="ctr"/>
          <a:lstStyle/>
          <a:p>
            <a:pPr algn="ctr" defTabSz="1213224">
              <a:defRPr/>
            </a:pPr>
            <a:r>
              <a:rPr lang="it-IT" sz="1300" b="1" kern="0" dirty="0">
                <a:solidFill>
                  <a:prstClr val="white"/>
                </a:solidFill>
                <a:cs typeface="Arial" charset="0"/>
              </a:rPr>
              <a:t>Banda Larga fissa</a:t>
            </a:r>
          </a:p>
        </p:txBody>
      </p:sp>
      <p:sp>
        <p:nvSpPr>
          <p:cNvPr id="16" name="Rettangolo arrotondato 15"/>
          <p:cNvSpPr/>
          <p:nvPr/>
        </p:nvSpPr>
        <p:spPr>
          <a:xfrm>
            <a:off x="7316142" y="1157539"/>
            <a:ext cx="4178919" cy="240000"/>
          </a:xfrm>
          <a:prstGeom prst="roundRect">
            <a:avLst>
              <a:gd name="adj" fmla="val 0"/>
            </a:avLst>
          </a:prstGeom>
          <a:solidFill>
            <a:schemeClr val="accent5"/>
          </a:solidFill>
          <a:ln w="12700">
            <a:solidFill>
              <a:schemeClr val="bg2"/>
            </a:solidFill>
          </a:ln>
        </p:spPr>
        <p:style>
          <a:lnRef idx="2">
            <a:schemeClr val="accent2"/>
          </a:lnRef>
          <a:fillRef idx="1">
            <a:schemeClr val="lt1"/>
          </a:fillRef>
          <a:effectRef idx="0">
            <a:schemeClr val="accent2"/>
          </a:effectRef>
          <a:fontRef idx="minor">
            <a:schemeClr val="dk1"/>
          </a:fontRef>
        </p:style>
        <p:txBody>
          <a:bodyPr lIns="121541" tIns="60770" rIns="121541" bIns="60770" anchor="ctr"/>
          <a:lstStyle/>
          <a:p>
            <a:pPr algn="ctr" defTabSz="1213224">
              <a:defRPr/>
            </a:pPr>
            <a:r>
              <a:rPr lang="it-IT" sz="1300" b="1" kern="0" dirty="0">
                <a:solidFill>
                  <a:prstClr val="white"/>
                </a:solidFill>
                <a:cs typeface="Arial" charset="0"/>
              </a:rPr>
              <a:t>Banda Larga mobile, Wi-Fi</a:t>
            </a:r>
          </a:p>
        </p:txBody>
      </p:sp>
      <p:sp>
        <p:nvSpPr>
          <p:cNvPr id="17" name="Rettangolo con singolo angolo arrotondato 16"/>
          <p:cNvSpPr/>
          <p:nvPr/>
        </p:nvSpPr>
        <p:spPr>
          <a:xfrm>
            <a:off x="609919" y="1979659"/>
            <a:ext cx="10978515" cy="316800"/>
          </a:xfrm>
          <a:prstGeom prst="round1Rect">
            <a:avLst/>
          </a:prstGeom>
          <a:noFill/>
          <a:ln w="12700" cap="flat" cmpd="sng" algn="ctr">
            <a:solidFill>
              <a:schemeClr val="bg2"/>
            </a:solidFill>
            <a:prstDash val="solid"/>
          </a:ln>
          <a:effectLst/>
        </p:spPr>
        <p:txBody>
          <a:bodyPr lIns="121541" tIns="60770" rIns="121541" bIns="60770" rtlCol="0" anchor="ctr"/>
          <a:lstStyle/>
          <a:p>
            <a:pPr algn="just" defTabSz="1213224">
              <a:defRPr/>
            </a:pPr>
            <a:r>
              <a:rPr lang="it-IT" sz="1300" b="1" kern="0" dirty="0">
                <a:solidFill>
                  <a:prstClr val="black"/>
                </a:solidFill>
                <a:cs typeface="Arial" charset="0"/>
              </a:rPr>
              <a:t>Smart </a:t>
            </a:r>
            <a:r>
              <a:rPr lang="it-IT" sz="1300" b="1" kern="0" dirty="0" err="1">
                <a:solidFill>
                  <a:prstClr val="black"/>
                </a:solidFill>
                <a:cs typeface="Arial" charset="0"/>
              </a:rPr>
              <a:t>Health</a:t>
            </a:r>
            <a:endParaRPr lang="it-IT" sz="1300" b="1" kern="0" dirty="0">
              <a:solidFill>
                <a:prstClr val="black"/>
              </a:solidFill>
              <a:cs typeface="Arial" charset="0"/>
            </a:endParaRPr>
          </a:p>
        </p:txBody>
      </p:sp>
      <p:sp>
        <p:nvSpPr>
          <p:cNvPr id="18" name="Rettangolo arrotondato 17"/>
          <p:cNvSpPr/>
          <p:nvPr/>
        </p:nvSpPr>
        <p:spPr>
          <a:xfrm>
            <a:off x="2971400" y="2012532"/>
            <a:ext cx="8524800" cy="240000"/>
          </a:xfrm>
          <a:prstGeom prst="roundRect">
            <a:avLst>
              <a:gd name="adj" fmla="val 0"/>
            </a:avLst>
          </a:prstGeom>
          <a:solidFill>
            <a:schemeClr val="accent2"/>
          </a:solidFill>
          <a:ln w="12700"/>
        </p:spPr>
        <p:style>
          <a:lnRef idx="2">
            <a:schemeClr val="accent3"/>
          </a:lnRef>
          <a:fillRef idx="1">
            <a:schemeClr val="lt1"/>
          </a:fillRef>
          <a:effectRef idx="0">
            <a:schemeClr val="accent3"/>
          </a:effectRef>
          <a:fontRef idx="minor">
            <a:schemeClr val="dk1"/>
          </a:fontRef>
        </p:style>
        <p:txBody>
          <a:bodyPr lIns="121541" tIns="60770" rIns="121541" bIns="60770" anchor="ctr"/>
          <a:lstStyle/>
          <a:p>
            <a:pPr algn="ctr" defTabSz="1213224">
              <a:defRPr/>
            </a:pPr>
            <a:r>
              <a:rPr lang="it-IT" sz="1300" b="1" kern="0" dirty="0">
                <a:solidFill>
                  <a:schemeClr val="tx1"/>
                </a:solidFill>
                <a:cs typeface="Arial" charset="0"/>
              </a:rPr>
              <a:t>Sanità elettronica</a:t>
            </a:r>
          </a:p>
        </p:txBody>
      </p:sp>
      <p:sp>
        <p:nvSpPr>
          <p:cNvPr id="19" name="Rettangolo con singolo angolo arrotondato 18"/>
          <p:cNvSpPr/>
          <p:nvPr/>
        </p:nvSpPr>
        <p:spPr>
          <a:xfrm>
            <a:off x="609919" y="4552779"/>
            <a:ext cx="10978515" cy="316800"/>
          </a:xfrm>
          <a:prstGeom prst="round1Rect">
            <a:avLst/>
          </a:prstGeom>
          <a:noFill/>
          <a:ln w="12700" cap="flat" cmpd="sng" algn="ctr">
            <a:solidFill>
              <a:schemeClr val="bg2"/>
            </a:solidFill>
            <a:prstDash val="solid"/>
          </a:ln>
          <a:effectLst/>
        </p:spPr>
        <p:txBody>
          <a:bodyPr lIns="121541" tIns="60770" rIns="121541" bIns="60770" rtlCol="0" anchor="ctr"/>
          <a:lstStyle/>
          <a:p>
            <a:pPr algn="just" defTabSz="1213224">
              <a:defRPr/>
            </a:pPr>
            <a:r>
              <a:rPr lang="it-IT" sz="1300" b="1" kern="0" dirty="0">
                <a:solidFill>
                  <a:prstClr val="black"/>
                </a:solidFill>
                <a:cs typeface="Arial" charset="0"/>
              </a:rPr>
              <a:t>Mobilità Alternativa</a:t>
            </a:r>
          </a:p>
        </p:txBody>
      </p:sp>
      <p:sp>
        <p:nvSpPr>
          <p:cNvPr id="20" name="Rettangolo arrotondato 19"/>
          <p:cNvSpPr/>
          <p:nvPr/>
        </p:nvSpPr>
        <p:spPr>
          <a:xfrm>
            <a:off x="2958963" y="4597468"/>
            <a:ext cx="4178919" cy="240000"/>
          </a:xfrm>
          <a:prstGeom prst="roundRect">
            <a:avLst>
              <a:gd name="adj" fmla="val 0"/>
            </a:avLst>
          </a:prstGeom>
          <a:solidFill>
            <a:srgbClr val="66FF66"/>
          </a:solidFill>
          <a:ln w="12700"/>
        </p:spPr>
        <p:style>
          <a:lnRef idx="2">
            <a:schemeClr val="accent5"/>
          </a:lnRef>
          <a:fillRef idx="1">
            <a:schemeClr val="lt1"/>
          </a:fillRef>
          <a:effectRef idx="0">
            <a:schemeClr val="accent5"/>
          </a:effectRef>
          <a:fontRef idx="minor">
            <a:schemeClr val="dk1"/>
          </a:fontRef>
        </p:style>
        <p:txBody>
          <a:bodyPr lIns="121541" tIns="60770" rIns="121541" bIns="60770" anchor="ctr"/>
          <a:lstStyle/>
          <a:p>
            <a:pPr algn="ctr" defTabSz="1213224">
              <a:defRPr/>
            </a:pPr>
            <a:r>
              <a:rPr lang="it-IT" sz="1300" kern="0" dirty="0">
                <a:solidFill>
                  <a:prstClr val="black"/>
                </a:solidFill>
                <a:cs typeface="Arial" charset="0"/>
              </a:rPr>
              <a:t> </a:t>
            </a:r>
            <a:r>
              <a:rPr lang="it-IT" sz="1300" b="1" kern="0" dirty="0">
                <a:solidFill>
                  <a:prstClr val="black"/>
                </a:solidFill>
                <a:cs typeface="Arial" charset="0"/>
              </a:rPr>
              <a:t>Auto elettriche</a:t>
            </a:r>
          </a:p>
        </p:txBody>
      </p:sp>
      <p:sp>
        <p:nvSpPr>
          <p:cNvPr id="21" name="Rettangolo arrotondato 20"/>
          <p:cNvSpPr/>
          <p:nvPr/>
        </p:nvSpPr>
        <p:spPr>
          <a:xfrm>
            <a:off x="7316142" y="4597468"/>
            <a:ext cx="4178919" cy="240000"/>
          </a:xfrm>
          <a:prstGeom prst="roundRect">
            <a:avLst>
              <a:gd name="adj" fmla="val 0"/>
            </a:avLst>
          </a:prstGeom>
          <a:solidFill>
            <a:srgbClr val="66FF66"/>
          </a:solidFill>
          <a:ln w="12700"/>
        </p:spPr>
        <p:style>
          <a:lnRef idx="2">
            <a:schemeClr val="accent5"/>
          </a:lnRef>
          <a:fillRef idx="1">
            <a:schemeClr val="lt1"/>
          </a:fillRef>
          <a:effectRef idx="0">
            <a:schemeClr val="accent5"/>
          </a:effectRef>
          <a:fontRef idx="minor">
            <a:schemeClr val="dk1"/>
          </a:fontRef>
        </p:style>
        <p:txBody>
          <a:bodyPr lIns="121541" tIns="60770" rIns="121541" bIns="60770" anchor="ctr"/>
          <a:lstStyle/>
          <a:p>
            <a:pPr algn="ctr" defTabSz="1063626">
              <a:spcAft>
                <a:spcPct val="35000"/>
              </a:spcAft>
              <a:defRPr/>
            </a:pPr>
            <a:r>
              <a:rPr lang="it-IT" sz="1300" b="1" kern="0" dirty="0" err="1">
                <a:solidFill>
                  <a:prstClr val="black"/>
                </a:solidFill>
                <a:cs typeface="Arial" charset="0"/>
              </a:rPr>
              <a:t>Mobility</a:t>
            </a:r>
            <a:r>
              <a:rPr lang="it-IT" sz="1300" b="1" kern="0" dirty="0">
                <a:solidFill>
                  <a:prstClr val="black"/>
                </a:solidFill>
                <a:cs typeface="Arial" charset="0"/>
              </a:rPr>
              <a:t> </a:t>
            </a:r>
            <a:r>
              <a:rPr lang="it-IT" sz="1300" b="1" kern="0" dirty="0" err="1">
                <a:solidFill>
                  <a:prstClr val="black"/>
                </a:solidFill>
                <a:cs typeface="Arial" charset="0"/>
              </a:rPr>
              <a:t>sharing</a:t>
            </a:r>
            <a:r>
              <a:rPr lang="it-IT" sz="1300" b="1" kern="0" dirty="0">
                <a:solidFill>
                  <a:prstClr val="black"/>
                </a:solidFill>
                <a:cs typeface="Arial" charset="0"/>
              </a:rPr>
              <a:t>/</a:t>
            </a:r>
            <a:r>
              <a:rPr lang="it-IT" sz="1300" b="1" kern="0" dirty="0" err="1">
                <a:solidFill>
                  <a:prstClr val="black"/>
                </a:solidFill>
                <a:cs typeface="Arial" charset="0"/>
              </a:rPr>
              <a:t>pooling</a:t>
            </a:r>
            <a:endParaRPr lang="it-IT" sz="1300" b="1" kern="0" dirty="0">
              <a:solidFill>
                <a:prstClr val="black"/>
              </a:solidFill>
              <a:cs typeface="Arial" charset="0"/>
            </a:endParaRPr>
          </a:p>
        </p:txBody>
      </p:sp>
      <p:sp>
        <p:nvSpPr>
          <p:cNvPr id="22" name="Rettangolo con singolo angolo arrotondato 21"/>
          <p:cNvSpPr/>
          <p:nvPr/>
        </p:nvSpPr>
        <p:spPr>
          <a:xfrm>
            <a:off x="609919" y="5413299"/>
            <a:ext cx="10978515" cy="316800"/>
          </a:xfrm>
          <a:prstGeom prst="round1Rect">
            <a:avLst/>
          </a:prstGeom>
          <a:noFill/>
          <a:ln w="12700" cap="flat" cmpd="sng" algn="ctr">
            <a:solidFill>
              <a:schemeClr val="bg2"/>
            </a:solidFill>
            <a:prstDash val="solid"/>
          </a:ln>
          <a:effectLst/>
        </p:spPr>
        <p:txBody>
          <a:bodyPr lIns="121541" tIns="60770" rIns="121541" bIns="60770" rtlCol="0" anchor="ctr"/>
          <a:lstStyle/>
          <a:p>
            <a:pPr algn="just" defTabSz="1213224">
              <a:defRPr/>
            </a:pPr>
            <a:r>
              <a:rPr lang="it-IT" sz="1300" b="1" kern="0" dirty="0">
                <a:solidFill>
                  <a:prstClr val="black"/>
                </a:solidFill>
                <a:cs typeface="Arial" charset="0"/>
              </a:rPr>
              <a:t>Efficienza Energetica</a:t>
            </a:r>
          </a:p>
        </p:txBody>
      </p:sp>
      <p:sp>
        <p:nvSpPr>
          <p:cNvPr id="23" name="Rettangolo 22"/>
          <p:cNvSpPr/>
          <p:nvPr/>
        </p:nvSpPr>
        <p:spPr>
          <a:xfrm>
            <a:off x="2958965" y="5451699"/>
            <a:ext cx="2799576" cy="240000"/>
          </a:xfrm>
          <a:prstGeom prst="rect">
            <a:avLst/>
          </a:prstGeom>
          <a:solidFill>
            <a:srgbClr val="66FF66"/>
          </a:solidFill>
          <a:ln w="12700"/>
        </p:spPr>
        <p:style>
          <a:lnRef idx="2">
            <a:schemeClr val="accent5"/>
          </a:lnRef>
          <a:fillRef idx="1">
            <a:schemeClr val="lt1"/>
          </a:fillRef>
          <a:effectRef idx="0">
            <a:schemeClr val="accent5"/>
          </a:effectRef>
          <a:fontRef idx="minor">
            <a:schemeClr val="dk1"/>
          </a:fontRef>
        </p:style>
        <p:txBody>
          <a:bodyPr spcFirstLastPara="0" vert="horz" wrap="square" lIns="91153" tIns="45594" rIns="91153" bIns="45594" numCol="1" spcCol="1694" anchor="ctr" anchorCtr="0">
            <a:noAutofit/>
          </a:bodyPr>
          <a:lstStyle/>
          <a:p>
            <a:pPr algn="ctr" defTabSz="1063626">
              <a:lnSpc>
                <a:spcPct val="90000"/>
              </a:lnSpc>
              <a:spcAft>
                <a:spcPct val="35000"/>
              </a:spcAft>
              <a:defRPr/>
            </a:pPr>
            <a:r>
              <a:rPr lang="it-IT" sz="1300" b="1" kern="0" dirty="0">
                <a:solidFill>
                  <a:prstClr val="black"/>
                </a:solidFill>
                <a:cs typeface="Arial" charset="0"/>
              </a:rPr>
              <a:t>Smart building</a:t>
            </a:r>
          </a:p>
        </p:txBody>
      </p:sp>
      <p:sp>
        <p:nvSpPr>
          <p:cNvPr id="24" name="Rettangolo 23"/>
          <p:cNvSpPr/>
          <p:nvPr/>
        </p:nvSpPr>
        <p:spPr>
          <a:xfrm>
            <a:off x="5822873" y="5451699"/>
            <a:ext cx="2799576" cy="240000"/>
          </a:xfrm>
          <a:prstGeom prst="rect">
            <a:avLst/>
          </a:prstGeom>
          <a:solidFill>
            <a:srgbClr val="66FF66"/>
          </a:solidFill>
          <a:ln w="12700"/>
        </p:spPr>
        <p:style>
          <a:lnRef idx="2">
            <a:schemeClr val="accent5"/>
          </a:lnRef>
          <a:fillRef idx="1">
            <a:schemeClr val="lt1"/>
          </a:fillRef>
          <a:effectRef idx="0">
            <a:schemeClr val="accent5"/>
          </a:effectRef>
          <a:fontRef idx="minor">
            <a:schemeClr val="dk1"/>
          </a:fontRef>
        </p:style>
        <p:txBody>
          <a:bodyPr spcFirstLastPara="0" vert="horz" wrap="square" lIns="91153" tIns="45594" rIns="91153" bIns="45594" numCol="1" spcCol="1694" anchor="ctr" anchorCtr="0">
            <a:noAutofit/>
          </a:bodyPr>
          <a:lstStyle/>
          <a:p>
            <a:pPr algn="ctr" defTabSz="1063626">
              <a:lnSpc>
                <a:spcPct val="90000"/>
              </a:lnSpc>
              <a:spcAft>
                <a:spcPct val="35000"/>
              </a:spcAft>
              <a:defRPr/>
            </a:pPr>
            <a:r>
              <a:rPr lang="it-IT" sz="1300" b="1" kern="0" dirty="0">
                <a:solidFill>
                  <a:prstClr val="black"/>
                </a:solidFill>
                <a:cs typeface="Arial" charset="0"/>
              </a:rPr>
              <a:t>Smart </a:t>
            </a:r>
            <a:r>
              <a:rPr lang="it-IT" sz="1300" b="1" kern="0" dirty="0" err="1">
                <a:solidFill>
                  <a:prstClr val="black"/>
                </a:solidFill>
                <a:cs typeface="Arial" charset="0"/>
              </a:rPr>
              <a:t>lighting</a:t>
            </a:r>
            <a:endParaRPr lang="it-IT" sz="1300" b="1" kern="0" dirty="0">
              <a:solidFill>
                <a:prstClr val="black"/>
              </a:solidFill>
              <a:cs typeface="Arial" charset="0"/>
            </a:endParaRPr>
          </a:p>
        </p:txBody>
      </p:sp>
      <p:sp>
        <p:nvSpPr>
          <p:cNvPr id="25" name="Rettangolo con singolo angolo arrotondato 24"/>
          <p:cNvSpPr/>
          <p:nvPr/>
        </p:nvSpPr>
        <p:spPr>
          <a:xfrm>
            <a:off x="609919" y="5838408"/>
            <a:ext cx="10978515" cy="314349"/>
          </a:xfrm>
          <a:prstGeom prst="round1Rect">
            <a:avLst/>
          </a:prstGeom>
          <a:noFill/>
          <a:ln w="12700" cap="flat" cmpd="sng" algn="ctr">
            <a:solidFill>
              <a:schemeClr val="bg2"/>
            </a:solidFill>
            <a:prstDash val="solid"/>
          </a:ln>
          <a:effectLst/>
        </p:spPr>
        <p:txBody>
          <a:bodyPr lIns="121541" tIns="60770" rIns="121541" bIns="60770" rtlCol="0" anchor="ctr"/>
          <a:lstStyle/>
          <a:p>
            <a:pPr algn="just" defTabSz="1213224">
              <a:defRPr/>
            </a:pPr>
            <a:r>
              <a:rPr lang="it-IT" sz="1300" b="1" kern="0" dirty="0">
                <a:solidFill>
                  <a:prstClr val="black"/>
                </a:solidFill>
                <a:cs typeface="Arial" charset="0"/>
              </a:rPr>
              <a:t>Risorse Naturali</a:t>
            </a:r>
          </a:p>
        </p:txBody>
      </p:sp>
      <p:sp>
        <p:nvSpPr>
          <p:cNvPr id="26" name="Rettangolo 25"/>
          <p:cNvSpPr/>
          <p:nvPr/>
        </p:nvSpPr>
        <p:spPr>
          <a:xfrm>
            <a:off x="2958991" y="5875583"/>
            <a:ext cx="2797097" cy="240000"/>
          </a:xfrm>
          <a:prstGeom prst="rect">
            <a:avLst/>
          </a:prstGeom>
          <a:solidFill>
            <a:srgbClr val="66FF66"/>
          </a:solidFill>
          <a:ln w="12700"/>
        </p:spPr>
        <p:style>
          <a:lnRef idx="2">
            <a:schemeClr val="accent5"/>
          </a:lnRef>
          <a:fillRef idx="1">
            <a:schemeClr val="lt1"/>
          </a:fillRef>
          <a:effectRef idx="0">
            <a:schemeClr val="accent5"/>
          </a:effectRef>
          <a:fontRef idx="minor">
            <a:schemeClr val="dk1"/>
          </a:fontRef>
        </p:style>
        <p:txBody>
          <a:bodyPr spcFirstLastPara="0" vert="horz" wrap="square" lIns="91153" tIns="45594" rIns="91153" bIns="45594" numCol="1" spcCol="1694" anchor="ctr" anchorCtr="0">
            <a:noAutofit/>
          </a:bodyPr>
          <a:lstStyle/>
          <a:p>
            <a:pPr algn="ctr" defTabSz="1063626">
              <a:lnSpc>
                <a:spcPct val="90000"/>
              </a:lnSpc>
              <a:spcAft>
                <a:spcPct val="35000"/>
              </a:spcAft>
              <a:defRPr/>
            </a:pPr>
            <a:r>
              <a:rPr lang="it-IT" sz="1300" b="1" kern="0" dirty="0">
                <a:solidFill>
                  <a:prstClr val="black"/>
                </a:solidFill>
                <a:cs typeface="Arial" charset="0"/>
              </a:rPr>
              <a:t>Gestione rifiuti</a:t>
            </a:r>
          </a:p>
        </p:txBody>
      </p:sp>
      <p:sp>
        <p:nvSpPr>
          <p:cNvPr id="27" name="Rettangolo 26"/>
          <p:cNvSpPr/>
          <p:nvPr/>
        </p:nvSpPr>
        <p:spPr>
          <a:xfrm>
            <a:off x="5832286" y="5875583"/>
            <a:ext cx="2799576" cy="240000"/>
          </a:xfrm>
          <a:prstGeom prst="rect">
            <a:avLst/>
          </a:prstGeom>
          <a:solidFill>
            <a:srgbClr val="66FF66"/>
          </a:solidFill>
          <a:ln w="12700"/>
        </p:spPr>
        <p:style>
          <a:lnRef idx="2">
            <a:schemeClr val="accent5"/>
          </a:lnRef>
          <a:fillRef idx="1">
            <a:schemeClr val="lt1"/>
          </a:fillRef>
          <a:effectRef idx="0">
            <a:schemeClr val="accent5"/>
          </a:effectRef>
          <a:fontRef idx="minor">
            <a:schemeClr val="dk1"/>
          </a:fontRef>
        </p:style>
        <p:txBody>
          <a:bodyPr spcFirstLastPara="0" vert="horz" wrap="square" lIns="91153" tIns="45594" rIns="91153" bIns="45594" numCol="1" spcCol="1694" anchor="ctr" anchorCtr="0">
            <a:noAutofit/>
          </a:bodyPr>
          <a:lstStyle/>
          <a:p>
            <a:pPr algn="ctr" defTabSz="1063626">
              <a:lnSpc>
                <a:spcPct val="90000"/>
              </a:lnSpc>
              <a:spcAft>
                <a:spcPct val="35000"/>
              </a:spcAft>
              <a:defRPr/>
            </a:pPr>
            <a:r>
              <a:rPr lang="it-IT" sz="1300" b="1" kern="0" dirty="0">
                <a:solidFill>
                  <a:prstClr val="black"/>
                </a:solidFill>
                <a:cs typeface="Arial" charset="0"/>
              </a:rPr>
              <a:t>Dispersione acque</a:t>
            </a:r>
          </a:p>
        </p:txBody>
      </p:sp>
      <p:sp>
        <p:nvSpPr>
          <p:cNvPr id="28" name="Rettangolo 27"/>
          <p:cNvSpPr/>
          <p:nvPr/>
        </p:nvSpPr>
        <p:spPr>
          <a:xfrm>
            <a:off x="8695479" y="5875583"/>
            <a:ext cx="2799576" cy="240000"/>
          </a:xfrm>
          <a:prstGeom prst="rect">
            <a:avLst/>
          </a:prstGeom>
          <a:solidFill>
            <a:srgbClr val="66FF66"/>
          </a:solidFill>
          <a:ln w="12700"/>
        </p:spPr>
        <p:style>
          <a:lnRef idx="2">
            <a:schemeClr val="accent5"/>
          </a:lnRef>
          <a:fillRef idx="1">
            <a:schemeClr val="lt1"/>
          </a:fillRef>
          <a:effectRef idx="0">
            <a:schemeClr val="accent5"/>
          </a:effectRef>
          <a:fontRef idx="minor">
            <a:schemeClr val="dk1"/>
          </a:fontRef>
        </p:style>
        <p:txBody>
          <a:bodyPr spcFirstLastPara="0" vert="horz" wrap="square" lIns="91153" tIns="45594" rIns="91153" bIns="45594" numCol="1" spcCol="1694" anchor="ctr" anchorCtr="0">
            <a:noAutofit/>
          </a:bodyPr>
          <a:lstStyle/>
          <a:p>
            <a:pPr algn="ctr" defTabSz="1063626">
              <a:lnSpc>
                <a:spcPct val="90000"/>
              </a:lnSpc>
              <a:spcAft>
                <a:spcPct val="35000"/>
              </a:spcAft>
              <a:defRPr/>
            </a:pPr>
            <a:r>
              <a:rPr lang="it-IT" sz="1300" b="1" kern="0" dirty="0">
                <a:solidFill>
                  <a:prstClr val="black"/>
                </a:solidFill>
                <a:cs typeface="Arial" charset="0"/>
              </a:rPr>
              <a:t>Qualità dell’aria</a:t>
            </a:r>
          </a:p>
        </p:txBody>
      </p:sp>
      <p:sp>
        <p:nvSpPr>
          <p:cNvPr id="29" name="Rettangolo con singolo angolo arrotondato 28"/>
          <p:cNvSpPr/>
          <p:nvPr/>
        </p:nvSpPr>
        <p:spPr>
          <a:xfrm>
            <a:off x="609919" y="4969121"/>
            <a:ext cx="10978515" cy="325211"/>
          </a:xfrm>
          <a:prstGeom prst="round1Rect">
            <a:avLst/>
          </a:prstGeom>
          <a:noFill/>
          <a:ln w="12700" cap="flat" cmpd="sng" algn="ctr">
            <a:solidFill>
              <a:schemeClr val="bg2"/>
            </a:solidFill>
            <a:prstDash val="solid"/>
          </a:ln>
          <a:effectLst/>
        </p:spPr>
        <p:txBody>
          <a:bodyPr lIns="121541" tIns="60770" rIns="121541" bIns="60770" rtlCol="0" anchor="ctr"/>
          <a:lstStyle/>
          <a:p>
            <a:pPr algn="just" defTabSz="1213224">
              <a:defRPr/>
            </a:pPr>
            <a:r>
              <a:rPr lang="it-IT" sz="1300" b="1" kern="0" dirty="0">
                <a:solidFill>
                  <a:prstClr val="black"/>
                </a:solidFill>
                <a:cs typeface="Arial" charset="0"/>
              </a:rPr>
              <a:t>Energie Rinnovabili</a:t>
            </a:r>
          </a:p>
        </p:txBody>
      </p:sp>
      <p:sp>
        <p:nvSpPr>
          <p:cNvPr id="30" name="Rettangolo arrotondato 29"/>
          <p:cNvSpPr/>
          <p:nvPr/>
        </p:nvSpPr>
        <p:spPr>
          <a:xfrm>
            <a:off x="2967849" y="3305040"/>
            <a:ext cx="4178919" cy="240000"/>
          </a:xfrm>
          <a:prstGeom prst="roundRect">
            <a:avLst>
              <a:gd name="adj" fmla="val 0"/>
            </a:avLst>
          </a:prstGeom>
          <a:solidFill>
            <a:schemeClr val="accent2"/>
          </a:solidFill>
          <a:ln w="12700"/>
        </p:spPr>
        <p:style>
          <a:lnRef idx="2">
            <a:schemeClr val="accent3"/>
          </a:lnRef>
          <a:fillRef idx="1">
            <a:schemeClr val="lt1"/>
          </a:fillRef>
          <a:effectRef idx="0">
            <a:schemeClr val="accent3"/>
          </a:effectRef>
          <a:fontRef idx="minor">
            <a:schemeClr val="dk1"/>
          </a:fontRef>
        </p:style>
        <p:txBody>
          <a:bodyPr lIns="121541" tIns="60770" rIns="121541" bIns="60770" anchor="ctr"/>
          <a:lstStyle/>
          <a:p>
            <a:pPr algn="ctr" defTabSz="1213224">
              <a:defRPr/>
            </a:pPr>
            <a:r>
              <a:rPr lang="it-IT" sz="1300" b="1" kern="0" dirty="0">
                <a:solidFill>
                  <a:schemeClr val="tx1"/>
                </a:solidFill>
                <a:cs typeface="Arial" charset="0"/>
              </a:rPr>
              <a:t>Cultura</a:t>
            </a:r>
          </a:p>
        </p:txBody>
      </p:sp>
      <p:sp>
        <p:nvSpPr>
          <p:cNvPr id="31" name="Rettangolo con singolo angolo arrotondato 30"/>
          <p:cNvSpPr/>
          <p:nvPr/>
        </p:nvSpPr>
        <p:spPr>
          <a:xfrm>
            <a:off x="609919" y="3281040"/>
            <a:ext cx="10978515" cy="288000"/>
          </a:xfrm>
          <a:prstGeom prst="round1Rect">
            <a:avLst/>
          </a:prstGeom>
          <a:noFill/>
          <a:ln w="12700" cap="flat" cmpd="sng" algn="ctr">
            <a:solidFill>
              <a:schemeClr val="bg2"/>
            </a:solidFill>
            <a:prstDash val="solid"/>
          </a:ln>
          <a:effectLst/>
        </p:spPr>
        <p:txBody>
          <a:bodyPr lIns="121541" tIns="60770" rIns="121541" bIns="60770" rtlCol="0" anchor="ctr"/>
          <a:lstStyle/>
          <a:p>
            <a:pPr algn="just" defTabSz="1213224">
              <a:defRPr/>
            </a:pPr>
            <a:r>
              <a:rPr lang="it-IT" sz="1300" b="1" kern="0" dirty="0">
                <a:solidFill>
                  <a:prstClr val="black"/>
                </a:solidFill>
                <a:cs typeface="Arial" charset="0"/>
              </a:rPr>
              <a:t>Smart </a:t>
            </a:r>
            <a:r>
              <a:rPr lang="it-IT" sz="1300" b="1" kern="0" dirty="0" err="1">
                <a:solidFill>
                  <a:prstClr val="black"/>
                </a:solidFill>
                <a:cs typeface="Arial" charset="0"/>
              </a:rPr>
              <a:t>Culture&amp;Travel</a:t>
            </a:r>
            <a:endParaRPr lang="it-IT" sz="1300" b="1" kern="0" dirty="0">
              <a:solidFill>
                <a:prstClr val="black"/>
              </a:solidFill>
              <a:cs typeface="Arial" charset="0"/>
            </a:endParaRPr>
          </a:p>
        </p:txBody>
      </p:sp>
      <p:sp>
        <p:nvSpPr>
          <p:cNvPr id="32" name="Rettangolo arrotondato 31"/>
          <p:cNvSpPr/>
          <p:nvPr/>
        </p:nvSpPr>
        <p:spPr>
          <a:xfrm>
            <a:off x="7316142" y="3305040"/>
            <a:ext cx="4178919" cy="240000"/>
          </a:xfrm>
          <a:prstGeom prst="roundRect">
            <a:avLst>
              <a:gd name="adj" fmla="val 0"/>
            </a:avLst>
          </a:prstGeom>
          <a:solidFill>
            <a:schemeClr val="accent2"/>
          </a:solidFill>
          <a:ln w="12700"/>
        </p:spPr>
        <p:style>
          <a:lnRef idx="2">
            <a:schemeClr val="accent3"/>
          </a:lnRef>
          <a:fillRef idx="1">
            <a:schemeClr val="lt1"/>
          </a:fillRef>
          <a:effectRef idx="0">
            <a:schemeClr val="accent3"/>
          </a:effectRef>
          <a:fontRef idx="minor">
            <a:schemeClr val="dk1"/>
          </a:fontRef>
        </p:style>
        <p:txBody>
          <a:bodyPr lIns="121541" tIns="60770" rIns="121541" bIns="60770" anchor="ctr"/>
          <a:lstStyle/>
          <a:p>
            <a:pPr algn="ctr" defTabSz="1063626">
              <a:spcAft>
                <a:spcPct val="35000"/>
              </a:spcAft>
              <a:defRPr/>
            </a:pPr>
            <a:r>
              <a:rPr lang="it-IT" sz="1300" b="1" kern="0" dirty="0">
                <a:solidFill>
                  <a:schemeClr val="tx1"/>
                </a:solidFill>
                <a:cs typeface="Arial" charset="0"/>
              </a:rPr>
              <a:t>Turismo</a:t>
            </a:r>
            <a:endParaRPr lang="it-IT" sz="1300" kern="0" dirty="0">
              <a:solidFill>
                <a:schemeClr val="tx1"/>
              </a:solidFill>
              <a:cs typeface="Arial" charset="0"/>
            </a:endParaRPr>
          </a:p>
        </p:txBody>
      </p:sp>
      <p:sp>
        <p:nvSpPr>
          <p:cNvPr id="33" name="Rettangolo con singolo angolo arrotondato 32"/>
          <p:cNvSpPr/>
          <p:nvPr/>
        </p:nvSpPr>
        <p:spPr>
          <a:xfrm>
            <a:off x="609919" y="3690097"/>
            <a:ext cx="10978515" cy="316800"/>
          </a:xfrm>
          <a:prstGeom prst="round1Rect">
            <a:avLst/>
          </a:prstGeom>
          <a:noFill/>
          <a:ln w="12700" cap="flat" cmpd="sng" algn="ctr">
            <a:solidFill>
              <a:schemeClr val="bg2"/>
            </a:solidFill>
            <a:prstDash val="solid"/>
          </a:ln>
          <a:effectLst/>
        </p:spPr>
        <p:txBody>
          <a:bodyPr lIns="121541" tIns="60770" rIns="121541" bIns="60770" rtlCol="0" anchor="ctr"/>
          <a:lstStyle/>
          <a:p>
            <a:pPr algn="just" defTabSz="1213224">
              <a:defRPr/>
            </a:pPr>
            <a:r>
              <a:rPr lang="it-IT" sz="1300" b="1" kern="0" dirty="0">
                <a:solidFill>
                  <a:prstClr val="black"/>
                </a:solidFill>
                <a:cs typeface="Arial" charset="0"/>
              </a:rPr>
              <a:t>Smart Urban Security</a:t>
            </a:r>
          </a:p>
        </p:txBody>
      </p:sp>
      <p:sp>
        <p:nvSpPr>
          <p:cNvPr id="34" name="Rettangolo arrotondato 33"/>
          <p:cNvSpPr/>
          <p:nvPr/>
        </p:nvSpPr>
        <p:spPr>
          <a:xfrm>
            <a:off x="2960939" y="3728497"/>
            <a:ext cx="4178919" cy="240000"/>
          </a:xfrm>
          <a:prstGeom prst="roundRect">
            <a:avLst>
              <a:gd name="adj" fmla="val 0"/>
            </a:avLst>
          </a:prstGeom>
          <a:solidFill>
            <a:schemeClr val="accent2"/>
          </a:solidFill>
          <a:ln w="12700"/>
        </p:spPr>
        <p:style>
          <a:lnRef idx="2">
            <a:schemeClr val="accent3"/>
          </a:lnRef>
          <a:fillRef idx="1">
            <a:schemeClr val="lt1"/>
          </a:fillRef>
          <a:effectRef idx="0">
            <a:schemeClr val="accent3"/>
          </a:effectRef>
          <a:fontRef idx="minor">
            <a:schemeClr val="dk1"/>
          </a:fontRef>
        </p:style>
        <p:txBody>
          <a:bodyPr lIns="121541" tIns="60770" rIns="121541" bIns="60770" anchor="ctr"/>
          <a:lstStyle/>
          <a:p>
            <a:pPr algn="ctr" defTabSz="1213224">
              <a:defRPr/>
            </a:pPr>
            <a:r>
              <a:rPr lang="it-IT" sz="1300" b="1" kern="0" dirty="0">
                <a:solidFill>
                  <a:schemeClr val="tx1"/>
                </a:solidFill>
                <a:cs typeface="Arial" charset="0"/>
              </a:rPr>
              <a:t>Sicurezza urbana</a:t>
            </a:r>
          </a:p>
        </p:txBody>
      </p:sp>
      <p:sp>
        <p:nvSpPr>
          <p:cNvPr id="35" name="Rettangolo arrotondato 34"/>
          <p:cNvSpPr/>
          <p:nvPr/>
        </p:nvSpPr>
        <p:spPr>
          <a:xfrm>
            <a:off x="7316142" y="3728497"/>
            <a:ext cx="4178919" cy="240000"/>
          </a:xfrm>
          <a:prstGeom prst="roundRect">
            <a:avLst>
              <a:gd name="adj" fmla="val 0"/>
            </a:avLst>
          </a:prstGeom>
          <a:solidFill>
            <a:schemeClr val="accent2"/>
          </a:solidFill>
          <a:ln w="12700"/>
        </p:spPr>
        <p:style>
          <a:lnRef idx="2">
            <a:schemeClr val="accent3"/>
          </a:lnRef>
          <a:fillRef idx="1">
            <a:schemeClr val="lt1"/>
          </a:fillRef>
          <a:effectRef idx="0">
            <a:schemeClr val="accent3"/>
          </a:effectRef>
          <a:fontRef idx="minor">
            <a:schemeClr val="dk1"/>
          </a:fontRef>
        </p:style>
        <p:txBody>
          <a:bodyPr lIns="121541" tIns="60770" rIns="121541" bIns="60770" anchor="ctr"/>
          <a:lstStyle/>
          <a:p>
            <a:pPr algn="ctr" defTabSz="1063626">
              <a:spcAft>
                <a:spcPct val="35000"/>
              </a:spcAft>
              <a:defRPr/>
            </a:pPr>
            <a:r>
              <a:rPr lang="it-IT" sz="1300" b="1" kern="0" dirty="0">
                <a:solidFill>
                  <a:schemeClr val="tx1"/>
                </a:solidFill>
                <a:cs typeface="Arial" charset="0"/>
              </a:rPr>
              <a:t>Digital Security</a:t>
            </a:r>
            <a:endParaRPr lang="it-IT" sz="1300" kern="0" dirty="0">
              <a:solidFill>
                <a:schemeClr val="tx1"/>
              </a:solidFill>
              <a:cs typeface="Arial" charset="0"/>
            </a:endParaRPr>
          </a:p>
        </p:txBody>
      </p:sp>
      <p:sp>
        <p:nvSpPr>
          <p:cNvPr id="36" name="Rettangolo con singolo angolo arrotondato 35"/>
          <p:cNvSpPr/>
          <p:nvPr/>
        </p:nvSpPr>
        <p:spPr>
          <a:xfrm>
            <a:off x="609919" y="4120357"/>
            <a:ext cx="10978515" cy="316800"/>
          </a:xfrm>
          <a:prstGeom prst="round1Rect">
            <a:avLst/>
          </a:prstGeom>
          <a:noFill/>
          <a:ln w="12700" cap="flat" cmpd="sng" algn="ctr">
            <a:solidFill>
              <a:schemeClr val="bg2"/>
            </a:solidFill>
            <a:prstDash val="solid"/>
          </a:ln>
          <a:effectLst/>
        </p:spPr>
        <p:txBody>
          <a:bodyPr lIns="121541" tIns="60770" rIns="121541" bIns="60770" rtlCol="0" anchor="ctr"/>
          <a:lstStyle/>
          <a:p>
            <a:pPr algn="just" defTabSz="1213224">
              <a:defRPr/>
            </a:pPr>
            <a:r>
              <a:rPr lang="it-IT" sz="1300" b="1" kern="0" dirty="0">
                <a:solidFill>
                  <a:prstClr val="black"/>
                </a:solidFill>
                <a:cs typeface="Arial" charset="0"/>
              </a:rPr>
              <a:t>Smart </a:t>
            </a:r>
            <a:r>
              <a:rPr lang="it-IT" sz="1300" b="1" kern="0" dirty="0" err="1">
                <a:solidFill>
                  <a:prstClr val="black"/>
                </a:solidFill>
                <a:cs typeface="Arial" charset="0"/>
              </a:rPr>
              <a:t>Justice</a:t>
            </a:r>
            <a:endParaRPr lang="it-IT" sz="1300" b="1" kern="0" dirty="0">
              <a:solidFill>
                <a:prstClr val="black"/>
              </a:solidFill>
              <a:cs typeface="Arial" charset="0"/>
            </a:endParaRPr>
          </a:p>
        </p:txBody>
      </p:sp>
      <p:sp>
        <p:nvSpPr>
          <p:cNvPr id="37" name="Rettangolo arrotondato 36"/>
          <p:cNvSpPr/>
          <p:nvPr/>
        </p:nvSpPr>
        <p:spPr>
          <a:xfrm>
            <a:off x="2971401" y="4163669"/>
            <a:ext cx="8523654" cy="240000"/>
          </a:xfrm>
          <a:prstGeom prst="roundRect">
            <a:avLst>
              <a:gd name="adj" fmla="val 0"/>
            </a:avLst>
          </a:prstGeom>
          <a:solidFill>
            <a:schemeClr val="accent2"/>
          </a:solidFill>
          <a:ln w="12700"/>
        </p:spPr>
        <p:style>
          <a:lnRef idx="2">
            <a:schemeClr val="accent3"/>
          </a:lnRef>
          <a:fillRef idx="1">
            <a:schemeClr val="lt1"/>
          </a:fillRef>
          <a:effectRef idx="0">
            <a:schemeClr val="accent3"/>
          </a:effectRef>
          <a:fontRef idx="minor">
            <a:schemeClr val="dk1"/>
          </a:fontRef>
        </p:style>
        <p:txBody>
          <a:bodyPr lIns="121541" tIns="60770" rIns="121541" bIns="60770" anchor="ctr"/>
          <a:lstStyle/>
          <a:p>
            <a:pPr algn="ctr" defTabSz="1213224">
              <a:defRPr/>
            </a:pPr>
            <a:r>
              <a:rPr lang="it-IT" sz="1300" b="1" kern="0" dirty="0">
                <a:solidFill>
                  <a:schemeClr val="tx1"/>
                </a:solidFill>
                <a:cs typeface="Arial" charset="0"/>
              </a:rPr>
              <a:t>Giustizia digitale</a:t>
            </a:r>
          </a:p>
        </p:txBody>
      </p:sp>
      <p:sp>
        <p:nvSpPr>
          <p:cNvPr id="38" name="Rettangolo 37"/>
          <p:cNvSpPr/>
          <p:nvPr/>
        </p:nvSpPr>
        <p:spPr>
          <a:xfrm>
            <a:off x="2967849" y="5011727"/>
            <a:ext cx="2053023" cy="240000"/>
          </a:xfrm>
          <a:prstGeom prst="rect">
            <a:avLst/>
          </a:prstGeom>
          <a:solidFill>
            <a:srgbClr val="66FF66"/>
          </a:solidFill>
          <a:ln w="12700"/>
        </p:spPr>
        <p:style>
          <a:lnRef idx="2">
            <a:schemeClr val="accent5"/>
          </a:lnRef>
          <a:fillRef idx="1">
            <a:schemeClr val="lt1"/>
          </a:fillRef>
          <a:effectRef idx="0">
            <a:schemeClr val="accent5"/>
          </a:effectRef>
          <a:fontRef idx="minor">
            <a:schemeClr val="dk1"/>
          </a:fontRef>
        </p:style>
        <p:txBody>
          <a:bodyPr spcFirstLastPara="0" vert="horz" wrap="square" lIns="91153" tIns="45594" rIns="91153" bIns="45594" numCol="1" spcCol="1694" anchor="ctr" anchorCtr="0">
            <a:noAutofit/>
          </a:bodyPr>
          <a:lstStyle/>
          <a:p>
            <a:pPr algn="ctr" defTabSz="1063626">
              <a:lnSpc>
                <a:spcPct val="90000"/>
              </a:lnSpc>
              <a:spcAft>
                <a:spcPct val="35000"/>
              </a:spcAft>
              <a:defRPr/>
            </a:pPr>
            <a:r>
              <a:rPr lang="it-IT" sz="1300" b="1" kern="0" dirty="0">
                <a:solidFill>
                  <a:prstClr val="black"/>
                </a:solidFill>
                <a:cs typeface="Arial" charset="0"/>
              </a:rPr>
              <a:t>Energia solare</a:t>
            </a:r>
          </a:p>
        </p:txBody>
      </p:sp>
      <p:sp>
        <p:nvSpPr>
          <p:cNvPr id="39" name="Rettangolo 38"/>
          <p:cNvSpPr/>
          <p:nvPr/>
        </p:nvSpPr>
        <p:spPr>
          <a:xfrm>
            <a:off x="5110995" y="5011727"/>
            <a:ext cx="2053023" cy="240000"/>
          </a:xfrm>
          <a:prstGeom prst="rect">
            <a:avLst/>
          </a:prstGeom>
          <a:solidFill>
            <a:srgbClr val="66FF66"/>
          </a:solidFill>
          <a:ln w="12700"/>
        </p:spPr>
        <p:style>
          <a:lnRef idx="2">
            <a:schemeClr val="accent5"/>
          </a:lnRef>
          <a:fillRef idx="1">
            <a:schemeClr val="lt1"/>
          </a:fillRef>
          <a:effectRef idx="0">
            <a:schemeClr val="accent5"/>
          </a:effectRef>
          <a:fontRef idx="minor">
            <a:schemeClr val="dk1"/>
          </a:fontRef>
        </p:style>
        <p:txBody>
          <a:bodyPr spcFirstLastPara="0" vert="horz" wrap="square" lIns="91153" tIns="45594" rIns="91153" bIns="45594" numCol="1" spcCol="1694" anchor="ctr" anchorCtr="0">
            <a:noAutofit/>
          </a:bodyPr>
          <a:lstStyle/>
          <a:p>
            <a:pPr algn="ctr" defTabSz="1063626">
              <a:lnSpc>
                <a:spcPct val="90000"/>
              </a:lnSpc>
              <a:spcAft>
                <a:spcPct val="35000"/>
              </a:spcAft>
              <a:defRPr/>
            </a:pPr>
            <a:r>
              <a:rPr lang="it-IT" sz="1300" b="1" kern="0" dirty="0">
                <a:solidFill>
                  <a:prstClr val="black"/>
                </a:solidFill>
                <a:cs typeface="Arial" charset="0"/>
              </a:rPr>
              <a:t>Energia eolica</a:t>
            </a:r>
          </a:p>
        </p:txBody>
      </p:sp>
      <p:sp>
        <p:nvSpPr>
          <p:cNvPr id="40" name="Rettangolo 39"/>
          <p:cNvSpPr/>
          <p:nvPr/>
        </p:nvSpPr>
        <p:spPr>
          <a:xfrm>
            <a:off x="7305667" y="5011727"/>
            <a:ext cx="2053023" cy="240000"/>
          </a:xfrm>
          <a:prstGeom prst="rect">
            <a:avLst/>
          </a:prstGeom>
          <a:solidFill>
            <a:srgbClr val="66FF66"/>
          </a:solidFill>
          <a:ln w="12700"/>
        </p:spPr>
        <p:style>
          <a:lnRef idx="2">
            <a:schemeClr val="accent5"/>
          </a:lnRef>
          <a:fillRef idx="1">
            <a:schemeClr val="lt1"/>
          </a:fillRef>
          <a:effectRef idx="0">
            <a:schemeClr val="accent5"/>
          </a:effectRef>
          <a:fontRef idx="minor">
            <a:schemeClr val="dk1"/>
          </a:fontRef>
        </p:style>
        <p:txBody>
          <a:bodyPr spcFirstLastPara="0" vert="horz" wrap="square" lIns="91153" tIns="45594" rIns="91153" bIns="45594" numCol="1" spcCol="1694" anchor="ctr" anchorCtr="0">
            <a:noAutofit/>
          </a:bodyPr>
          <a:lstStyle/>
          <a:p>
            <a:pPr algn="ctr" defTabSz="1063626">
              <a:lnSpc>
                <a:spcPct val="90000"/>
              </a:lnSpc>
              <a:spcAft>
                <a:spcPct val="35000"/>
              </a:spcAft>
              <a:defRPr/>
            </a:pPr>
            <a:r>
              <a:rPr lang="it-IT" sz="1300" b="1" kern="0" dirty="0">
                <a:solidFill>
                  <a:prstClr val="black"/>
                </a:solidFill>
                <a:cs typeface="Arial" charset="0"/>
              </a:rPr>
              <a:t>Energia idroelettrica</a:t>
            </a:r>
          </a:p>
        </p:txBody>
      </p:sp>
      <p:sp>
        <p:nvSpPr>
          <p:cNvPr id="41" name="Rettangolo 40"/>
          <p:cNvSpPr/>
          <p:nvPr/>
        </p:nvSpPr>
        <p:spPr>
          <a:xfrm>
            <a:off x="9442034" y="5011727"/>
            <a:ext cx="2053023" cy="240000"/>
          </a:xfrm>
          <a:prstGeom prst="rect">
            <a:avLst/>
          </a:prstGeom>
          <a:solidFill>
            <a:srgbClr val="66FF66"/>
          </a:solidFill>
          <a:ln w="12700"/>
        </p:spPr>
        <p:style>
          <a:lnRef idx="2">
            <a:schemeClr val="accent5"/>
          </a:lnRef>
          <a:fillRef idx="1">
            <a:schemeClr val="lt1"/>
          </a:fillRef>
          <a:effectRef idx="0">
            <a:schemeClr val="accent5"/>
          </a:effectRef>
          <a:fontRef idx="minor">
            <a:schemeClr val="dk1"/>
          </a:fontRef>
        </p:style>
        <p:txBody>
          <a:bodyPr spcFirstLastPara="0" vert="horz" wrap="square" lIns="91153" tIns="45594" rIns="91153" bIns="45594" numCol="1" spcCol="1694" anchor="ctr" anchorCtr="0">
            <a:noAutofit/>
          </a:bodyPr>
          <a:lstStyle/>
          <a:p>
            <a:pPr algn="ctr" defTabSz="1063626">
              <a:lnSpc>
                <a:spcPct val="90000"/>
              </a:lnSpc>
              <a:spcAft>
                <a:spcPct val="35000"/>
              </a:spcAft>
              <a:defRPr/>
            </a:pPr>
            <a:r>
              <a:rPr lang="it-IT" sz="1300" b="1" kern="0" dirty="0">
                <a:solidFill>
                  <a:prstClr val="black"/>
                </a:solidFill>
                <a:cs typeface="Arial" charset="0"/>
              </a:rPr>
              <a:t>Energie alternative</a:t>
            </a:r>
          </a:p>
        </p:txBody>
      </p:sp>
      <p:sp>
        <p:nvSpPr>
          <p:cNvPr id="42" name="Rettangolo 41"/>
          <p:cNvSpPr/>
          <p:nvPr/>
        </p:nvSpPr>
        <p:spPr>
          <a:xfrm>
            <a:off x="8695479" y="5451699"/>
            <a:ext cx="2799576" cy="240000"/>
          </a:xfrm>
          <a:prstGeom prst="rect">
            <a:avLst/>
          </a:prstGeom>
          <a:solidFill>
            <a:srgbClr val="66FF66"/>
          </a:solidFill>
          <a:ln w="12700"/>
        </p:spPr>
        <p:style>
          <a:lnRef idx="2">
            <a:schemeClr val="accent5"/>
          </a:lnRef>
          <a:fillRef idx="1">
            <a:schemeClr val="lt1"/>
          </a:fillRef>
          <a:effectRef idx="0">
            <a:schemeClr val="accent5"/>
          </a:effectRef>
          <a:fontRef idx="minor">
            <a:schemeClr val="dk1"/>
          </a:fontRef>
        </p:style>
        <p:txBody>
          <a:bodyPr spcFirstLastPara="0" vert="horz" wrap="square" lIns="91153" tIns="45594" rIns="91153" bIns="45594" numCol="1" spcCol="1694" anchor="ctr" anchorCtr="0">
            <a:noAutofit/>
          </a:bodyPr>
          <a:lstStyle/>
          <a:p>
            <a:pPr algn="ctr" defTabSz="1063626">
              <a:lnSpc>
                <a:spcPct val="90000"/>
              </a:lnSpc>
              <a:spcAft>
                <a:spcPct val="35000"/>
              </a:spcAft>
              <a:defRPr/>
            </a:pPr>
            <a:r>
              <a:rPr lang="it-IT" sz="1300" b="1" kern="0" dirty="0">
                <a:solidFill>
                  <a:prstClr val="black"/>
                </a:solidFill>
                <a:cs typeface="Arial" charset="0"/>
              </a:rPr>
              <a:t>Smart </a:t>
            </a:r>
            <a:r>
              <a:rPr lang="it-IT" sz="1300" b="1" kern="0" dirty="0" err="1">
                <a:solidFill>
                  <a:prstClr val="black"/>
                </a:solidFill>
                <a:cs typeface="Arial" charset="0"/>
              </a:rPr>
              <a:t>grid</a:t>
            </a:r>
            <a:endParaRPr lang="it-IT" sz="1300" b="1" kern="0" dirty="0">
              <a:solidFill>
                <a:prstClr val="black"/>
              </a:solidFill>
              <a:cs typeface="Arial" charset="0"/>
            </a:endParaRPr>
          </a:p>
        </p:txBody>
      </p:sp>
    </p:spTree>
    <p:extLst>
      <p:ext uri="{BB962C8B-B14F-4D97-AF65-F5344CB8AC3E}">
        <p14:creationId xmlns:p14="http://schemas.microsoft.com/office/powerpoint/2010/main" val="1701837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vert="horz" lIns="0" tIns="0" rIns="0" bIns="0" rtlCol="0" anchor="ctr" anchorCtr="0">
            <a:noAutofit/>
          </a:bodyPr>
          <a:lstStyle/>
          <a:p>
            <a:r>
              <a:rPr lang="it-IT" sz="2400" dirty="0">
                <a:solidFill>
                  <a:schemeClr val="bg2">
                    <a:lumMod val="75000"/>
                  </a:schemeClr>
                </a:solidFill>
                <a:latin typeface="EYInterstate" panose="02000503020000020004" pitchFamily="2" charset="0"/>
              </a:rPr>
              <a:t>Il migliore </a:t>
            </a:r>
            <a:r>
              <a:rPr lang="it-IT" sz="2400" dirty="0" err="1">
                <a:solidFill>
                  <a:schemeClr val="bg2">
                    <a:lumMod val="75000"/>
                  </a:schemeClr>
                </a:solidFill>
                <a:latin typeface="EYInterstate" panose="02000503020000020004" pitchFamily="2" charset="0"/>
              </a:rPr>
              <a:t>BigData</a:t>
            </a:r>
            <a:r>
              <a:rPr lang="it-IT" sz="2400" dirty="0">
                <a:solidFill>
                  <a:schemeClr val="bg2">
                    <a:lumMod val="75000"/>
                  </a:schemeClr>
                </a:solidFill>
                <a:latin typeface="EYInterstate" panose="02000503020000020004" pitchFamily="2" charset="0"/>
              </a:rPr>
              <a:t> nazionale sulla digitalizzazione delle città</a:t>
            </a:r>
          </a:p>
        </p:txBody>
      </p:sp>
      <p:graphicFrame>
        <p:nvGraphicFramePr>
          <p:cNvPr id="5" name="Diagramma 4"/>
          <p:cNvGraphicFramePr/>
          <p:nvPr>
            <p:extLst>
              <p:ext uri="{D42A27DB-BD31-4B8C-83A1-F6EECF244321}">
                <p14:modId xmlns:p14="http://schemas.microsoft.com/office/powerpoint/2010/main" val="1768037496"/>
              </p:ext>
            </p:extLst>
          </p:nvPr>
        </p:nvGraphicFramePr>
        <p:xfrm>
          <a:off x="7163208" y="1431417"/>
          <a:ext cx="4239798" cy="4530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ttangolo 5"/>
          <p:cNvSpPr/>
          <p:nvPr/>
        </p:nvSpPr>
        <p:spPr>
          <a:xfrm>
            <a:off x="9260710" y="1403337"/>
            <a:ext cx="2654823" cy="4590291"/>
          </a:xfrm>
          <a:prstGeom prst="rect">
            <a:avLst/>
          </a:prstGeom>
          <a:solidFill>
            <a:sysClr val="window" lastClr="FFFFFF"/>
          </a:solidFill>
          <a:ln w="25400" cap="flat" cmpd="sng" algn="ctr">
            <a:noFill/>
            <a:prstDash val="solid"/>
          </a:ln>
          <a:effectLst/>
        </p:spPr>
        <p:txBody>
          <a:bodyPr lIns="92308" tIns="46153" rIns="92308" bIns="46153" rtlCol="0" anchor="ctr"/>
          <a:lstStyle/>
          <a:p>
            <a:pPr algn="ctr" defTabSz="921449">
              <a:defRPr/>
            </a:pPr>
            <a:endParaRPr lang="it-IT" sz="1900" kern="0">
              <a:solidFill>
                <a:prstClr val="white"/>
              </a:solidFill>
              <a:latin typeface="+mj-lt"/>
              <a:cs typeface="Arial" charset="0"/>
            </a:endParaRPr>
          </a:p>
        </p:txBody>
      </p:sp>
      <p:cxnSp>
        <p:nvCxnSpPr>
          <p:cNvPr id="7" name="Connettore 2 6"/>
          <p:cNvCxnSpPr/>
          <p:nvPr/>
        </p:nvCxnSpPr>
        <p:spPr>
          <a:xfrm flipH="1">
            <a:off x="593987" y="2310171"/>
            <a:ext cx="8221665" cy="0"/>
          </a:xfrm>
          <a:prstGeom prst="straightConnector1">
            <a:avLst/>
          </a:prstGeom>
          <a:noFill/>
          <a:ln w="28575" cap="flat" cmpd="sng" algn="ctr">
            <a:solidFill>
              <a:schemeClr val="accent2">
                <a:lumMod val="75000"/>
              </a:schemeClr>
            </a:solidFill>
            <a:prstDash val="sysDot"/>
            <a:headEnd type="none"/>
            <a:tailEnd type="diamond" w="lg" len="lg"/>
          </a:ln>
          <a:effectLst/>
        </p:spPr>
      </p:cxnSp>
      <p:cxnSp>
        <p:nvCxnSpPr>
          <p:cNvPr id="8" name="Connettore 2 7"/>
          <p:cNvCxnSpPr/>
          <p:nvPr/>
        </p:nvCxnSpPr>
        <p:spPr>
          <a:xfrm flipH="1">
            <a:off x="593984" y="3225067"/>
            <a:ext cx="7779243" cy="0"/>
          </a:xfrm>
          <a:prstGeom prst="straightConnector1">
            <a:avLst/>
          </a:prstGeom>
          <a:noFill/>
          <a:ln w="28575" cap="flat" cmpd="sng" algn="ctr">
            <a:solidFill>
              <a:schemeClr val="accent2">
                <a:lumMod val="75000"/>
              </a:schemeClr>
            </a:solidFill>
            <a:prstDash val="sysDot"/>
            <a:headEnd type="none"/>
            <a:tailEnd type="diamond" w="lg" len="lg"/>
          </a:ln>
          <a:effectLst/>
        </p:spPr>
      </p:cxnSp>
      <p:cxnSp>
        <p:nvCxnSpPr>
          <p:cNvPr id="9" name="Connettore 2 8"/>
          <p:cNvCxnSpPr/>
          <p:nvPr/>
        </p:nvCxnSpPr>
        <p:spPr>
          <a:xfrm flipH="1">
            <a:off x="593931" y="5023083"/>
            <a:ext cx="6931268" cy="0"/>
          </a:xfrm>
          <a:prstGeom prst="straightConnector1">
            <a:avLst/>
          </a:prstGeom>
          <a:noFill/>
          <a:ln w="28575" cap="flat" cmpd="sng" algn="ctr">
            <a:solidFill>
              <a:schemeClr val="accent2">
                <a:lumMod val="75000"/>
              </a:schemeClr>
            </a:solidFill>
            <a:prstDash val="sysDot"/>
            <a:headEnd type="none"/>
            <a:tailEnd type="diamond" w="lg" len="lg"/>
          </a:ln>
          <a:effectLst/>
        </p:spPr>
      </p:cxnSp>
      <p:cxnSp>
        <p:nvCxnSpPr>
          <p:cNvPr id="10" name="Connettore 2 9"/>
          <p:cNvCxnSpPr/>
          <p:nvPr/>
        </p:nvCxnSpPr>
        <p:spPr>
          <a:xfrm flipH="1">
            <a:off x="593923" y="5914647"/>
            <a:ext cx="6525716" cy="0"/>
          </a:xfrm>
          <a:prstGeom prst="straightConnector1">
            <a:avLst/>
          </a:prstGeom>
          <a:noFill/>
          <a:ln w="28575" cap="flat" cmpd="sng" algn="ctr">
            <a:solidFill>
              <a:schemeClr val="accent2">
                <a:lumMod val="75000"/>
              </a:schemeClr>
            </a:solidFill>
            <a:prstDash val="sysDot"/>
            <a:headEnd type="none"/>
            <a:tailEnd type="diamond" w="lg" len="lg"/>
          </a:ln>
          <a:effectLst/>
        </p:spPr>
      </p:cxnSp>
      <p:sp>
        <p:nvSpPr>
          <p:cNvPr id="11" name="CasellaDiTesto 16"/>
          <p:cNvSpPr txBox="1">
            <a:spLocks noChangeArrowheads="1"/>
          </p:cNvSpPr>
          <p:nvPr/>
        </p:nvSpPr>
        <p:spPr bwMode="auto">
          <a:xfrm>
            <a:off x="599891" y="1686243"/>
            <a:ext cx="5383392" cy="523220"/>
          </a:xfrm>
          <a:prstGeom prst="rect">
            <a:avLst/>
          </a:prstGeom>
          <a:noFill/>
          <a:ln w="9525" cap="flat" cmpd="sng" algn="ctr">
            <a:noFill/>
            <a:prstDash val="solid"/>
            <a:headEnd/>
            <a:tailEnd/>
          </a:ln>
          <a:effectLst/>
        </p:spPr>
        <p:txBody>
          <a:bodyPr wrap="square" lIns="92308" tIns="46153" rIns="92308" bIns="46153">
            <a:spAutoFit/>
          </a:bodyPr>
          <a:lstStyle/>
          <a:p>
            <a:pPr defTabSz="921449">
              <a:spcAft>
                <a:spcPts val="610"/>
              </a:spcAft>
              <a:defRPr/>
            </a:pPr>
            <a:r>
              <a:rPr lang="it-IT" sz="2800" b="1" kern="0" dirty="0">
                <a:solidFill>
                  <a:schemeClr val="bg2">
                    <a:lumMod val="75000"/>
                  </a:schemeClr>
                </a:solidFill>
                <a:latin typeface="EYInterstate" panose="02000503020000020004" pitchFamily="2" charset="0"/>
                <a:cs typeface="Arial" charset="0"/>
              </a:rPr>
              <a:t>12</a:t>
            </a:r>
            <a:r>
              <a:rPr lang="it-IT" sz="1900" kern="0" dirty="0">
                <a:solidFill>
                  <a:schemeClr val="bg2">
                    <a:lumMod val="75000"/>
                  </a:schemeClr>
                </a:solidFill>
                <a:latin typeface="EYInterstate" panose="02000503020000020004" pitchFamily="2" charset="0"/>
                <a:cs typeface="Arial" charset="0"/>
              </a:rPr>
              <a:t> macro-categorie osservate</a:t>
            </a:r>
          </a:p>
        </p:txBody>
      </p:sp>
      <p:sp>
        <p:nvSpPr>
          <p:cNvPr id="12" name="CasellaDiTesto 11"/>
          <p:cNvSpPr txBox="1">
            <a:spLocks noChangeArrowheads="1"/>
          </p:cNvSpPr>
          <p:nvPr/>
        </p:nvSpPr>
        <p:spPr bwMode="auto">
          <a:xfrm>
            <a:off x="599896" y="3454187"/>
            <a:ext cx="7989615" cy="523220"/>
          </a:xfrm>
          <a:prstGeom prst="rect">
            <a:avLst/>
          </a:prstGeom>
          <a:noFill/>
          <a:ln w="9525" cap="flat" cmpd="sng" algn="ctr">
            <a:noFill/>
            <a:prstDash val="solid"/>
            <a:headEnd/>
            <a:tailEnd/>
          </a:ln>
          <a:effectLst/>
        </p:spPr>
        <p:txBody>
          <a:bodyPr wrap="square" lIns="92308" tIns="46153" rIns="92308" bIns="46153">
            <a:spAutoFit/>
          </a:bodyPr>
          <a:lstStyle/>
          <a:p>
            <a:pPr defTabSz="921449">
              <a:defRPr/>
            </a:pPr>
            <a:r>
              <a:rPr lang="it-IT" sz="2800" b="1" kern="0" dirty="0">
                <a:solidFill>
                  <a:schemeClr val="bg2">
                    <a:lumMod val="75000"/>
                  </a:schemeClr>
                </a:solidFill>
                <a:latin typeface="EYInterstate" panose="02000503020000020004" pitchFamily="2" charset="0"/>
                <a:cs typeface="Arial" charset="0"/>
              </a:rPr>
              <a:t>116</a:t>
            </a:r>
            <a:r>
              <a:rPr lang="it-IT" sz="1900" kern="0" dirty="0">
                <a:solidFill>
                  <a:schemeClr val="bg2">
                    <a:lumMod val="75000"/>
                  </a:schemeClr>
                </a:solidFill>
                <a:latin typeface="EYInterstate" panose="02000503020000020004" pitchFamily="2" charset="0"/>
                <a:cs typeface="Arial" charset="0"/>
              </a:rPr>
              <a:t> Comuni capoluogo </a:t>
            </a:r>
          </a:p>
        </p:txBody>
      </p:sp>
      <p:sp>
        <p:nvSpPr>
          <p:cNvPr id="13" name="CasellaDiTesto 16"/>
          <p:cNvSpPr txBox="1">
            <a:spLocks noChangeArrowheads="1"/>
          </p:cNvSpPr>
          <p:nvPr/>
        </p:nvSpPr>
        <p:spPr bwMode="auto">
          <a:xfrm>
            <a:off x="599951" y="5244279"/>
            <a:ext cx="5272189" cy="524519"/>
          </a:xfrm>
          <a:prstGeom prst="rect">
            <a:avLst/>
          </a:prstGeom>
          <a:noFill/>
          <a:ln w="9525" cap="flat" cmpd="sng" algn="ctr">
            <a:noFill/>
            <a:prstDash val="solid"/>
            <a:headEnd/>
            <a:tailEnd/>
          </a:ln>
          <a:effectLst/>
        </p:spPr>
        <p:txBody>
          <a:bodyPr wrap="square" lIns="92308" tIns="46153" rIns="92308" bIns="46153">
            <a:spAutoFit/>
          </a:bodyPr>
          <a:lstStyle/>
          <a:p>
            <a:pPr defTabSz="921449">
              <a:spcAft>
                <a:spcPts val="610"/>
              </a:spcAft>
              <a:defRPr/>
            </a:pPr>
            <a:r>
              <a:rPr lang="it-IT" sz="1900" kern="0" dirty="0">
                <a:solidFill>
                  <a:schemeClr val="bg2">
                    <a:lumMod val="75000"/>
                  </a:schemeClr>
                </a:solidFill>
                <a:latin typeface="EYInterstate" panose="02000503020000020004" pitchFamily="2" charset="0"/>
                <a:cs typeface="Arial" charset="0"/>
              </a:rPr>
              <a:t>Oltre</a:t>
            </a:r>
            <a:r>
              <a:rPr lang="it-IT" sz="2800" b="1" kern="0" dirty="0">
                <a:solidFill>
                  <a:schemeClr val="bg2">
                    <a:lumMod val="75000"/>
                  </a:schemeClr>
                </a:solidFill>
                <a:latin typeface="EYInterstate" panose="02000503020000020004" pitchFamily="2" charset="0"/>
                <a:cs typeface="Arial" charset="0"/>
              </a:rPr>
              <a:t> 50.000 </a:t>
            </a:r>
            <a:r>
              <a:rPr lang="it-IT" sz="1900" kern="0" dirty="0">
                <a:solidFill>
                  <a:schemeClr val="bg2">
                    <a:lumMod val="75000"/>
                  </a:schemeClr>
                </a:solidFill>
                <a:latin typeface="EYInterstate" panose="02000503020000020004" pitchFamily="2" charset="0"/>
                <a:cs typeface="Arial" charset="0"/>
              </a:rPr>
              <a:t>misurazioni l’anno</a:t>
            </a:r>
          </a:p>
        </p:txBody>
      </p:sp>
      <p:sp>
        <p:nvSpPr>
          <p:cNvPr id="14" name="CasellaDiTesto 16"/>
          <p:cNvSpPr txBox="1">
            <a:spLocks noChangeArrowheads="1"/>
          </p:cNvSpPr>
          <p:nvPr/>
        </p:nvSpPr>
        <p:spPr bwMode="auto">
          <a:xfrm>
            <a:off x="599891" y="4318282"/>
            <a:ext cx="3920876" cy="523220"/>
          </a:xfrm>
          <a:prstGeom prst="rect">
            <a:avLst/>
          </a:prstGeom>
          <a:noFill/>
          <a:ln w="9525" cap="flat" cmpd="sng" algn="ctr">
            <a:noFill/>
            <a:prstDash val="solid"/>
            <a:headEnd/>
            <a:tailEnd/>
          </a:ln>
          <a:effectLst/>
        </p:spPr>
        <p:txBody>
          <a:bodyPr wrap="square" lIns="92308" tIns="46153" rIns="92308" bIns="46153">
            <a:spAutoFit/>
          </a:bodyPr>
          <a:lstStyle/>
          <a:p>
            <a:pPr defTabSz="921449">
              <a:spcAft>
                <a:spcPts val="610"/>
              </a:spcAft>
              <a:defRPr/>
            </a:pPr>
            <a:r>
              <a:rPr lang="it-IT" sz="1900" kern="0" dirty="0">
                <a:solidFill>
                  <a:schemeClr val="bg2">
                    <a:lumMod val="75000"/>
                  </a:schemeClr>
                </a:solidFill>
                <a:latin typeface="EYInterstate" panose="02000503020000020004" pitchFamily="2" charset="0"/>
                <a:cs typeface="Arial" charset="0"/>
              </a:rPr>
              <a:t>Oltre</a:t>
            </a:r>
            <a:r>
              <a:rPr lang="it-IT" sz="2800" b="1" kern="0" dirty="0">
                <a:solidFill>
                  <a:schemeClr val="bg2">
                    <a:lumMod val="75000"/>
                  </a:schemeClr>
                </a:solidFill>
                <a:latin typeface="EYInterstate" panose="02000503020000020004" pitchFamily="2" charset="0"/>
                <a:cs typeface="Arial" charset="0"/>
              </a:rPr>
              <a:t> 400 </a:t>
            </a:r>
            <a:r>
              <a:rPr lang="it-IT" sz="1900" kern="0" dirty="0">
                <a:solidFill>
                  <a:schemeClr val="bg2">
                    <a:lumMod val="75000"/>
                  </a:schemeClr>
                </a:solidFill>
                <a:latin typeface="EYInterstate" panose="02000503020000020004" pitchFamily="2" charset="0"/>
                <a:cs typeface="Arial" charset="0"/>
              </a:rPr>
              <a:t>indicatori</a:t>
            </a:r>
          </a:p>
        </p:txBody>
      </p:sp>
      <p:cxnSp>
        <p:nvCxnSpPr>
          <p:cNvPr id="15" name="Connettore 2 14"/>
          <p:cNvCxnSpPr/>
          <p:nvPr/>
        </p:nvCxnSpPr>
        <p:spPr>
          <a:xfrm flipH="1">
            <a:off x="593922" y="4141739"/>
            <a:ext cx="7336822" cy="0"/>
          </a:xfrm>
          <a:prstGeom prst="straightConnector1">
            <a:avLst/>
          </a:prstGeom>
          <a:noFill/>
          <a:ln w="28575" cap="flat" cmpd="sng" algn="ctr">
            <a:solidFill>
              <a:schemeClr val="accent2">
                <a:lumMod val="75000"/>
              </a:schemeClr>
            </a:solidFill>
            <a:prstDash val="sysDot"/>
            <a:headEnd type="none"/>
            <a:tailEnd type="diamond" w="lg" len="lg"/>
          </a:ln>
          <a:effectLst/>
        </p:spPr>
      </p:cxnSp>
      <p:sp>
        <p:nvSpPr>
          <p:cNvPr id="16" name="CasellaDiTesto 16"/>
          <p:cNvSpPr txBox="1">
            <a:spLocks noChangeArrowheads="1"/>
          </p:cNvSpPr>
          <p:nvPr/>
        </p:nvSpPr>
        <p:spPr bwMode="auto">
          <a:xfrm>
            <a:off x="599891" y="2537246"/>
            <a:ext cx="5383392" cy="523220"/>
          </a:xfrm>
          <a:prstGeom prst="rect">
            <a:avLst/>
          </a:prstGeom>
          <a:noFill/>
          <a:ln w="9525" cap="flat" cmpd="sng" algn="ctr">
            <a:noFill/>
            <a:prstDash val="solid"/>
            <a:headEnd/>
            <a:tailEnd/>
          </a:ln>
          <a:effectLst/>
        </p:spPr>
        <p:txBody>
          <a:bodyPr wrap="square" lIns="92308" tIns="46153" rIns="92308" bIns="46153">
            <a:spAutoFit/>
          </a:bodyPr>
          <a:lstStyle/>
          <a:p>
            <a:pPr defTabSz="921449">
              <a:spcAft>
                <a:spcPts val="610"/>
              </a:spcAft>
              <a:defRPr/>
            </a:pPr>
            <a:r>
              <a:rPr lang="it-IT" sz="2800" b="1" kern="0" dirty="0">
                <a:solidFill>
                  <a:schemeClr val="bg2">
                    <a:lumMod val="75000"/>
                  </a:schemeClr>
                </a:solidFill>
                <a:latin typeface="EYInterstate" panose="02000503020000020004" pitchFamily="2" charset="0"/>
                <a:cs typeface="Arial" charset="0"/>
              </a:rPr>
              <a:t>25</a:t>
            </a:r>
            <a:r>
              <a:rPr lang="it-IT" sz="1900" kern="0" dirty="0">
                <a:solidFill>
                  <a:schemeClr val="bg2">
                    <a:lumMod val="75000"/>
                  </a:schemeClr>
                </a:solidFill>
                <a:latin typeface="EYInterstate" panose="02000503020000020004" pitchFamily="2" charset="0"/>
                <a:cs typeface="Arial" charset="0"/>
              </a:rPr>
              <a:t> aree tematiche</a:t>
            </a:r>
          </a:p>
        </p:txBody>
      </p:sp>
      <p:sp>
        <p:nvSpPr>
          <p:cNvPr id="19" name="CasellaDiTesto 18"/>
          <p:cNvSpPr txBox="1"/>
          <p:nvPr/>
        </p:nvSpPr>
        <p:spPr>
          <a:xfrm>
            <a:off x="9285244" y="4258801"/>
            <a:ext cx="2689699" cy="255059"/>
          </a:xfrm>
          <a:prstGeom prst="rect">
            <a:avLst/>
          </a:prstGeom>
          <a:noFill/>
        </p:spPr>
        <p:txBody>
          <a:bodyPr wrap="square" lIns="90906" tIns="45473" rIns="90906" bIns="45473" rtlCol="0">
            <a:noAutofit/>
          </a:bodyPr>
          <a:lstStyle/>
          <a:p>
            <a:pPr algn="ctr" defTabSz="1213147" fontAlgn="base">
              <a:spcBef>
                <a:spcPct val="0"/>
              </a:spcBef>
              <a:spcAft>
                <a:spcPct val="0"/>
              </a:spcAft>
            </a:pPr>
            <a:r>
              <a:rPr lang="it-IT" sz="1600" b="1" dirty="0">
                <a:solidFill>
                  <a:schemeClr val="bg1">
                    <a:lumMod val="50000"/>
                  </a:schemeClr>
                </a:solidFill>
                <a:latin typeface="EYInterstate" panose="02000503020000020004" pitchFamily="2" charset="0"/>
                <a:cs typeface="Arial" charset="0"/>
              </a:rPr>
              <a:t>Confrontarsi per diventare Smart</a:t>
            </a:r>
            <a:endParaRPr lang="it-IT" sz="2700" b="1" dirty="0">
              <a:solidFill>
                <a:schemeClr val="bg1">
                  <a:lumMod val="50000"/>
                </a:schemeClr>
              </a:solidFill>
              <a:latin typeface="EYInterstate" panose="02000503020000020004" pitchFamily="2" charset="0"/>
              <a:cs typeface="Arial" charset="0"/>
            </a:endParaRPr>
          </a:p>
        </p:txBody>
      </p:sp>
      <p:grpSp>
        <p:nvGrpSpPr>
          <p:cNvPr id="21" name="Gruppo 20"/>
          <p:cNvGrpSpPr>
            <a:grpSpLocks noChangeAspect="1"/>
          </p:cNvGrpSpPr>
          <p:nvPr/>
        </p:nvGrpSpPr>
        <p:grpSpPr>
          <a:xfrm>
            <a:off x="9403529" y="2852085"/>
            <a:ext cx="2453209" cy="1440000"/>
            <a:chOff x="8548827" y="4567917"/>
            <a:chExt cx="3178629" cy="1865813"/>
          </a:xfrm>
        </p:grpSpPr>
        <p:pic>
          <p:nvPicPr>
            <p:cNvPr id="22" name="Immagine 21"/>
            <p:cNvPicPr>
              <a:picLocks noChangeAspect="1"/>
            </p:cNvPicPr>
            <p:nvPr/>
          </p:nvPicPr>
          <p:blipFill rotWithShape="1">
            <a:blip r:embed="rId7" cstate="print">
              <a:extLst>
                <a:ext uri="{28A0092B-C50C-407E-A947-70E740481C1C}">
                  <a14:useLocalDpi xmlns:a14="http://schemas.microsoft.com/office/drawing/2010/main" val="0"/>
                </a:ext>
              </a:extLst>
            </a:blip>
            <a:srcRect l="6329" t="17727" r="10896" b="13819"/>
            <a:stretch/>
          </p:blipFill>
          <p:spPr>
            <a:xfrm>
              <a:off x="8548827" y="4567917"/>
              <a:ext cx="3178629" cy="1858794"/>
            </a:xfrm>
            <a:prstGeom prst="rect">
              <a:avLst/>
            </a:prstGeom>
          </p:spPr>
        </p:pic>
        <p:pic>
          <p:nvPicPr>
            <p:cNvPr id="23" name="Immagine 22"/>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41446" y="6109730"/>
              <a:ext cx="1265435" cy="324000"/>
            </a:xfrm>
            <a:prstGeom prst="rect">
              <a:avLst/>
            </a:prstGeom>
          </p:spPr>
        </p:pic>
      </p:grpSp>
    </p:spTree>
    <p:extLst>
      <p:ext uri="{BB962C8B-B14F-4D97-AF65-F5344CB8AC3E}">
        <p14:creationId xmlns:p14="http://schemas.microsoft.com/office/powerpoint/2010/main" val="1864582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16"/>
          <p:cNvSpPr/>
          <p:nvPr/>
        </p:nvSpPr>
        <p:spPr>
          <a:xfrm>
            <a:off x="673419" y="1737106"/>
            <a:ext cx="4019100" cy="4431809"/>
          </a:xfrm>
          <a:prstGeom prst="roundRect">
            <a:avLst>
              <a:gd name="adj" fmla="val 6260"/>
            </a:avLst>
          </a:prstGeom>
          <a:solidFill>
            <a:srgbClr val="F7F7F7">
              <a:alpha val="7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ct val="110000"/>
              </a:lnSpc>
              <a:spcBef>
                <a:spcPts val="300"/>
              </a:spcBef>
              <a:buClr>
                <a:srgbClr val="FFC000"/>
              </a:buClr>
            </a:pPr>
            <a:endParaRPr lang="it-IT" sz="1600" dirty="0">
              <a:solidFill>
                <a:schemeClr val="bg2">
                  <a:lumMod val="75000"/>
                </a:schemeClr>
              </a:solidFill>
              <a:latin typeface="EYInterstate" panose="02000503020000020004" pitchFamily="2" charset="0"/>
            </a:endParaRPr>
          </a:p>
        </p:txBody>
      </p:sp>
      <p:sp>
        <p:nvSpPr>
          <p:cNvPr id="2" name="Titolo 1"/>
          <p:cNvSpPr>
            <a:spLocks noGrp="1"/>
          </p:cNvSpPr>
          <p:nvPr>
            <p:ph type="title"/>
          </p:nvPr>
        </p:nvSpPr>
        <p:spPr/>
        <p:txBody>
          <a:bodyPr vert="horz" lIns="0" tIns="0" rIns="0" bIns="0" rtlCol="0" anchor="ctr" anchorCtr="0">
            <a:noAutofit/>
          </a:bodyPr>
          <a:lstStyle/>
          <a:p>
            <a:r>
              <a:rPr lang="it-IT" sz="2400" dirty="0">
                <a:solidFill>
                  <a:schemeClr val="bg2">
                    <a:lumMod val="75000"/>
                  </a:schemeClr>
                </a:solidFill>
                <a:latin typeface="EYInterstate" panose="02000503020000020004" pitchFamily="2" charset="0"/>
              </a:rPr>
              <a:t>Tante Smart </a:t>
            </a:r>
            <a:r>
              <a:rPr lang="it-IT" sz="2400" dirty="0" err="1">
                <a:solidFill>
                  <a:schemeClr val="bg2">
                    <a:lumMod val="75000"/>
                  </a:schemeClr>
                </a:solidFill>
                <a:latin typeface="EYInterstate" panose="02000503020000020004" pitchFamily="2" charset="0"/>
              </a:rPr>
              <a:t>Cities</a:t>
            </a:r>
            <a:r>
              <a:rPr lang="it-IT" sz="2400" dirty="0">
                <a:solidFill>
                  <a:schemeClr val="bg2">
                    <a:lumMod val="75000"/>
                  </a:schemeClr>
                </a:solidFill>
                <a:latin typeface="EYInterstate" panose="02000503020000020004" pitchFamily="2" charset="0"/>
              </a:rPr>
              <a:t>, una Smart </a:t>
            </a:r>
            <a:r>
              <a:rPr lang="it-IT" sz="2400" dirty="0" err="1">
                <a:solidFill>
                  <a:schemeClr val="bg2">
                    <a:lumMod val="75000"/>
                  </a:schemeClr>
                </a:solidFill>
                <a:latin typeface="EYInterstate" panose="02000503020000020004" pitchFamily="2" charset="0"/>
              </a:rPr>
              <a:t>Region</a:t>
            </a:r>
            <a:endParaRPr lang="it-IT" sz="2400" dirty="0">
              <a:solidFill>
                <a:schemeClr val="bg2">
                  <a:lumMod val="75000"/>
                </a:schemeClr>
              </a:solidFill>
              <a:latin typeface="EYInterstate" panose="02000503020000020004" pitchFamily="2" charset="0"/>
            </a:endParaRPr>
          </a:p>
        </p:txBody>
      </p:sp>
      <p:sp>
        <p:nvSpPr>
          <p:cNvPr id="4" name="Segnaposto piè di pagina 3"/>
          <p:cNvSpPr>
            <a:spLocks noGrp="1"/>
          </p:cNvSpPr>
          <p:nvPr>
            <p:ph type="ftr" sz="quarter" idx="4294967295"/>
          </p:nvPr>
        </p:nvSpPr>
        <p:spPr>
          <a:xfrm>
            <a:off x="3452998" y="6422400"/>
            <a:ext cx="4581585" cy="201600"/>
          </a:xfrm>
          <a:prstGeom prst="rect">
            <a:avLst/>
          </a:prstGeom>
        </p:spPr>
        <p:txBody>
          <a:bodyPr/>
          <a:lstStyle/>
          <a:p>
            <a:r>
              <a:rPr lang="en-GB" smtClean="0"/>
              <a:t>Presentation title</a:t>
            </a:r>
            <a:endParaRPr lang="en-GB"/>
          </a:p>
        </p:txBody>
      </p:sp>
      <p:pic>
        <p:nvPicPr>
          <p:cNvPr id="5" name="Immagin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91744" y="1859143"/>
            <a:ext cx="3122176" cy="3600000"/>
          </a:xfrm>
          <a:prstGeom prst="rect">
            <a:avLst/>
          </a:prstGeom>
        </p:spPr>
      </p:pic>
      <p:grpSp>
        <p:nvGrpSpPr>
          <p:cNvPr id="11" name="Gruppo 10"/>
          <p:cNvGrpSpPr/>
          <p:nvPr/>
        </p:nvGrpSpPr>
        <p:grpSpPr>
          <a:xfrm>
            <a:off x="813652" y="4930501"/>
            <a:ext cx="964793" cy="261610"/>
            <a:chOff x="4608271" y="1858818"/>
            <a:chExt cx="723218" cy="196208"/>
          </a:xfrm>
        </p:grpSpPr>
        <p:sp>
          <p:nvSpPr>
            <p:cNvPr id="12" name="Rettangolo 11"/>
            <p:cNvSpPr/>
            <p:nvPr/>
          </p:nvSpPr>
          <p:spPr>
            <a:xfrm>
              <a:off x="4608271" y="1884919"/>
              <a:ext cx="144000" cy="144000"/>
            </a:xfrm>
            <a:prstGeom prst="rect">
              <a:avLst/>
            </a:prstGeom>
            <a:solidFill>
              <a:srgbClr val="222982"/>
            </a:solidFill>
            <a:ln w="6350">
              <a:solidFill>
                <a:srgbClr val="2229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535" fontAlgn="base">
                <a:spcBef>
                  <a:spcPct val="0"/>
                </a:spcBef>
                <a:spcAft>
                  <a:spcPct val="0"/>
                </a:spcAft>
              </a:pPr>
              <a:endParaRPr lang="it-IT" sz="1050">
                <a:solidFill>
                  <a:prstClr val="white"/>
                </a:solidFill>
                <a:latin typeface="EYInterstate" panose="02000503020000020004" pitchFamily="2" charset="0"/>
              </a:endParaRPr>
            </a:p>
          </p:txBody>
        </p:sp>
        <p:sp>
          <p:nvSpPr>
            <p:cNvPr id="13" name="CasellaDiTesto 12"/>
            <p:cNvSpPr txBox="1"/>
            <p:nvPr/>
          </p:nvSpPr>
          <p:spPr>
            <a:xfrm>
              <a:off x="4716016" y="1858818"/>
              <a:ext cx="615473" cy="196208"/>
            </a:xfrm>
            <a:prstGeom prst="rect">
              <a:avLst/>
            </a:prstGeom>
            <a:noFill/>
          </p:spPr>
          <p:txBody>
            <a:bodyPr wrap="none" rtlCol="0">
              <a:spAutoFit/>
            </a:bodyPr>
            <a:lstStyle/>
            <a:p>
              <a:pPr defTabSz="1219535" fontAlgn="base">
                <a:spcBef>
                  <a:spcPct val="0"/>
                </a:spcBef>
                <a:spcAft>
                  <a:spcPct val="0"/>
                </a:spcAft>
              </a:pPr>
              <a:r>
                <a:rPr lang="it-IT" sz="1050" dirty="0">
                  <a:solidFill>
                    <a:prstClr val="black"/>
                  </a:solidFill>
                  <a:latin typeface="EYInterstate" panose="02000503020000020004" pitchFamily="2" charset="0"/>
                  <a:cs typeface="Arial" charset="0"/>
                </a:rPr>
                <a:t>&gt;58 punti</a:t>
              </a:r>
            </a:p>
          </p:txBody>
        </p:sp>
      </p:grpSp>
      <p:grpSp>
        <p:nvGrpSpPr>
          <p:cNvPr id="14" name="Gruppo 13"/>
          <p:cNvGrpSpPr/>
          <p:nvPr/>
        </p:nvGrpSpPr>
        <p:grpSpPr>
          <a:xfrm>
            <a:off x="813657" y="5222372"/>
            <a:ext cx="1541875" cy="253915"/>
            <a:chOff x="4608271" y="2169478"/>
            <a:chExt cx="1155804" cy="190437"/>
          </a:xfrm>
        </p:grpSpPr>
        <p:sp>
          <p:nvSpPr>
            <p:cNvPr id="15" name="Rettangolo 14"/>
            <p:cNvSpPr/>
            <p:nvPr/>
          </p:nvSpPr>
          <p:spPr>
            <a:xfrm>
              <a:off x="4608271" y="2192699"/>
              <a:ext cx="144000" cy="144000"/>
            </a:xfrm>
            <a:prstGeom prst="rect">
              <a:avLst/>
            </a:prstGeom>
            <a:solidFill>
              <a:srgbClr val="3F48CC"/>
            </a:solidFill>
            <a:ln w="6350">
              <a:solidFill>
                <a:srgbClr val="3F48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535" fontAlgn="base">
                <a:spcBef>
                  <a:spcPct val="0"/>
                </a:spcBef>
                <a:spcAft>
                  <a:spcPct val="0"/>
                </a:spcAft>
              </a:pPr>
              <a:endParaRPr lang="it-IT" sz="1050">
                <a:solidFill>
                  <a:prstClr val="white"/>
                </a:solidFill>
                <a:latin typeface="EYInterstate" panose="02000503020000020004" pitchFamily="2" charset="0"/>
              </a:endParaRPr>
            </a:p>
          </p:txBody>
        </p:sp>
        <p:sp>
          <p:nvSpPr>
            <p:cNvPr id="16" name="CasellaDiTesto 15"/>
            <p:cNvSpPr txBox="1"/>
            <p:nvPr/>
          </p:nvSpPr>
          <p:spPr>
            <a:xfrm>
              <a:off x="4716016" y="2169478"/>
              <a:ext cx="1048059" cy="190437"/>
            </a:xfrm>
            <a:prstGeom prst="rect">
              <a:avLst/>
            </a:prstGeom>
            <a:noFill/>
          </p:spPr>
          <p:txBody>
            <a:bodyPr wrap="none" rtlCol="0">
              <a:spAutoFit/>
            </a:bodyPr>
            <a:lstStyle/>
            <a:p>
              <a:pPr defTabSz="1219535" fontAlgn="base">
                <a:spcBef>
                  <a:spcPct val="0"/>
                </a:spcBef>
                <a:spcAft>
                  <a:spcPct val="0"/>
                </a:spcAft>
              </a:pPr>
              <a:r>
                <a:rPr lang="it-IT" sz="1050" dirty="0">
                  <a:solidFill>
                    <a:prstClr val="black"/>
                  </a:solidFill>
                  <a:latin typeface="EYInterstate" panose="02000503020000020004" pitchFamily="2" charset="0"/>
                  <a:cs typeface="Arial" charset="0"/>
                </a:rPr>
                <a:t>Tra 45,1 e 58 punti</a:t>
              </a:r>
            </a:p>
          </p:txBody>
        </p:sp>
      </p:grpSp>
      <p:grpSp>
        <p:nvGrpSpPr>
          <p:cNvPr id="17" name="Gruppo 16"/>
          <p:cNvGrpSpPr/>
          <p:nvPr/>
        </p:nvGrpSpPr>
        <p:grpSpPr>
          <a:xfrm>
            <a:off x="813657" y="5510411"/>
            <a:ext cx="1541875" cy="253916"/>
            <a:chOff x="4608271" y="2532374"/>
            <a:chExt cx="1155804" cy="190437"/>
          </a:xfrm>
        </p:grpSpPr>
        <p:sp>
          <p:nvSpPr>
            <p:cNvPr id="18" name="Rettangolo 17"/>
            <p:cNvSpPr/>
            <p:nvPr/>
          </p:nvSpPr>
          <p:spPr>
            <a:xfrm>
              <a:off x="4608271" y="2555595"/>
              <a:ext cx="144000" cy="144000"/>
            </a:xfrm>
            <a:prstGeom prst="rect">
              <a:avLst/>
            </a:prstGeom>
            <a:solidFill>
              <a:srgbClr val="00A2E8"/>
            </a:solidFill>
            <a:ln w="6350">
              <a:solidFill>
                <a:srgbClr val="00A2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535" fontAlgn="base">
                <a:spcBef>
                  <a:spcPct val="0"/>
                </a:spcBef>
                <a:spcAft>
                  <a:spcPct val="0"/>
                </a:spcAft>
              </a:pPr>
              <a:endParaRPr lang="it-IT" sz="1050">
                <a:solidFill>
                  <a:prstClr val="white"/>
                </a:solidFill>
                <a:latin typeface="EYInterstate" panose="02000503020000020004" pitchFamily="2" charset="0"/>
              </a:endParaRPr>
            </a:p>
          </p:txBody>
        </p:sp>
        <p:sp>
          <p:nvSpPr>
            <p:cNvPr id="19" name="CasellaDiTesto 18"/>
            <p:cNvSpPr txBox="1"/>
            <p:nvPr/>
          </p:nvSpPr>
          <p:spPr>
            <a:xfrm>
              <a:off x="4716016" y="2532374"/>
              <a:ext cx="1048059" cy="190437"/>
            </a:xfrm>
            <a:prstGeom prst="rect">
              <a:avLst/>
            </a:prstGeom>
            <a:noFill/>
          </p:spPr>
          <p:txBody>
            <a:bodyPr wrap="none" rtlCol="0">
              <a:spAutoFit/>
            </a:bodyPr>
            <a:lstStyle/>
            <a:p>
              <a:pPr defTabSz="1219535" fontAlgn="base">
                <a:spcBef>
                  <a:spcPct val="0"/>
                </a:spcBef>
                <a:spcAft>
                  <a:spcPct val="0"/>
                </a:spcAft>
              </a:pPr>
              <a:r>
                <a:rPr lang="it-IT" sz="1050" dirty="0">
                  <a:solidFill>
                    <a:prstClr val="black"/>
                  </a:solidFill>
                  <a:latin typeface="EYInterstate" panose="02000503020000020004" pitchFamily="2" charset="0"/>
                  <a:cs typeface="Arial" charset="0"/>
                </a:rPr>
                <a:t>Tra 28,1 e 45 punti</a:t>
              </a:r>
            </a:p>
          </p:txBody>
        </p:sp>
      </p:grpSp>
      <p:grpSp>
        <p:nvGrpSpPr>
          <p:cNvPr id="20" name="Gruppo 19"/>
          <p:cNvGrpSpPr/>
          <p:nvPr/>
        </p:nvGrpSpPr>
        <p:grpSpPr>
          <a:xfrm>
            <a:off x="813651" y="5798440"/>
            <a:ext cx="1416840" cy="253916"/>
            <a:chOff x="4608271" y="2961771"/>
            <a:chExt cx="1062077" cy="190437"/>
          </a:xfrm>
        </p:grpSpPr>
        <p:sp>
          <p:nvSpPr>
            <p:cNvPr id="21" name="Rettangolo 20"/>
            <p:cNvSpPr/>
            <p:nvPr/>
          </p:nvSpPr>
          <p:spPr>
            <a:xfrm>
              <a:off x="4608271" y="2984993"/>
              <a:ext cx="144000" cy="144000"/>
            </a:xfrm>
            <a:prstGeom prst="rect">
              <a:avLst/>
            </a:prstGeom>
            <a:solidFill>
              <a:srgbClr val="B4E3EF"/>
            </a:solidFill>
            <a:ln w="6350">
              <a:solidFill>
                <a:srgbClr val="B4E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535" fontAlgn="base">
                <a:spcBef>
                  <a:spcPct val="0"/>
                </a:spcBef>
                <a:spcAft>
                  <a:spcPct val="0"/>
                </a:spcAft>
              </a:pPr>
              <a:endParaRPr lang="it-IT" sz="1050">
                <a:solidFill>
                  <a:prstClr val="white"/>
                </a:solidFill>
                <a:latin typeface="EYInterstate" panose="02000503020000020004" pitchFamily="2" charset="0"/>
              </a:endParaRPr>
            </a:p>
          </p:txBody>
        </p:sp>
        <p:sp>
          <p:nvSpPr>
            <p:cNvPr id="22" name="CasellaDiTesto 21"/>
            <p:cNvSpPr txBox="1"/>
            <p:nvPr/>
          </p:nvSpPr>
          <p:spPr>
            <a:xfrm>
              <a:off x="4716016" y="2961771"/>
              <a:ext cx="954332" cy="190437"/>
            </a:xfrm>
            <a:prstGeom prst="rect">
              <a:avLst/>
            </a:prstGeom>
            <a:noFill/>
          </p:spPr>
          <p:txBody>
            <a:bodyPr wrap="none" rtlCol="0">
              <a:spAutoFit/>
            </a:bodyPr>
            <a:lstStyle/>
            <a:p>
              <a:pPr defTabSz="1219535" fontAlgn="base">
                <a:spcBef>
                  <a:spcPct val="0"/>
                </a:spcBef>
                <a:spcAft>
                  <a:spcPct val="0"/>
                </a:spcAft>
              </a:pPr>
              <a:r>
                <a:rPr lang="it-IT" sz="1050" dirty="0">
                  <a:solidFill>
                    <a:prstClr val="black"/>
                  </a:solidFill>
                  <a:latin typeface="EYInterstate" panose="02000503020000020004" pitchFamily="2" charset="0"/>
                  <a:cs typeface="Arial" charset="0"/>
                </a:rPr>
                <a:t>Tra 10 e 28 punti</a:t>
              </a:r>
            </a:p>
          </p:txBody>
        </p:sp>
      </p:grpSp>
      <p:sp>
        <p:nvSpPr>
          <p:cNvPr id="24" name="CasellaDiTesto 23"/>
          <p:cNvSpPr txBox="1"/>
          <p:nvPr/>
        </p:nvSpPr>
        <p:spPr>
          <a:xfrm>
            <a:off x="673419" y="1183091"/>
            <a:ext cx="4019100" cy="403187"/>
          </a:xfrm>
          <a:prstGeom prst="rect">
            <a:avLst/>
          </a:prstGeom>
          <a:noFill/>
        </p:spPr>
        <p:txBody>
          <a:bodyPr wrap="square" lIns="0" tIns="36576" rIns="0" bIns="0" rtlCol="0">
            <a:spAutoFit/>
          </a:bodyPr>
          <a:lstStyle>
            <a:defPPr>
              <a:defRPr lang="en-US"/>
            </a:defPPr>
            <a:lvl1pPr algn="ctr">
              <a:lnSpc>
                <a:spcPct val="85000"/>
              </a:lnSpc>
              <a:spcAft>
                <a:spcPts val="600"/>
              </a:spcAft>
              <a:buClr>
                <a:schemeClr val="accent2"/>
              </a:buClr>
              <a:buSzPct val="70000"/>
              <a:defRPr sz="1400" b="1" i="1">
                <a:solidFill>
                  <a:schemeClr val="bg2">
                    <a:lumMod val="75000"/>
                  </a:schemeClr>
                </a:solidFill>
                <a:latin typeface="EYInterstate" panose="02000503020000020004" pitchFamily="2" charset="0"/>
              </a:defRPr>
            </a:lvl1pPr>
          </a:lstStyle>
          <a:p>
            <a:r>
              <a:rPr lang="it-IT" dirty="0"/>
              <a:t>PUNTEGGIO MEDIO DEI COMUNI CAPOLUOGO DELLA REGIONE</a:t>
            </a:r>
          </a:p>
        </p:txBody>
      </p:sp>
      <p:sp>
        <p:nvSpPr>
          <p:cNvPr id="27" name="Text Box 13"/>
          <p:cNvSpPr txBox="1">
            <a:spLocks noChangeArrowheads="1"/>
          </p:cNvSpPr>
          <p:nvPr/>
        </p:nvSpPr>
        <p:spPr bwMode="auto">
          <a:xfrm>
            <a:off x="525527" y="6068993"/>
            <a:ext cx="1816753" cy="230624"/>
          </a:xfrm>
          <a:prstGeom prst="rect">
            <a:avLst/>
          </a:prstGeom>
          <a:noFill/>
          <a:ln w="9525" algn="ctr">
            <a:noFill/>
            <a:miter lim="800000"/>
            <a:headEnd/>
            <a:tailEnd/>
          </a:ln>
        </p:spPr>
        <p:txBody>
          <a:bodyPr wrap="none" lIns="121541" tIns="60770" rIns="121541" bIns="60770">
            <a:spAutoFit/>
          </a:bodyPr>
          <a:lstStyle>
            <a:defPPr>
              <a:defRPr lang="en-US"/>
            </a:defPPr>
            <a:lvl1pPr marL="455839" indent="-455839" algn="ctr" defTabSz="1215732" fontAlgn="base">
              <a:spcBef>
                <a:spcPct val="0"/>
              </a:spcBef>
              <a:spcAft>
                <a:spcPct val="0"/>
              </a:spcAft>
              <a:defRPr sz="700" i="1">
                <a:solidFill>
                  <a:prstClr val="black"/>
                </a:solidFill>
                <a:latin typeface="EYInterstate Light" panose="02000506000000020004" pitchFamily="2" charset="0"/>
                <a:cs typeface="Arial" charset="0"/>
              </a:defRPr>
            </a:lvl1pPr>
          </a:lstStyle>
          <a:p>
            <a:r>
              <a:rPr lang="it-IT" dirty="0"/>
              <a:t>Fonte: Smart City Index Between 2014</a:t>
            </a:r>
          </a:p>
        </p:txBody>
      </p:sp>
      <p:graphicFrame>
        <p:nvGraphicFramePr>
          <p:cNvPr id="33" name="Grafico 32"/>
          <p:cNvGraphicFramePr/>
          <p:nvPr>
            <p:extLst>
              <p:ext uri="{D42A27DB-BD31-4B8C-83A1-F6EECF244321}">
                <p14:modId xmlns:p14="http://schemas.microsoft.com/office/powerpoint/2010/main" val="3306835282"/>
              </p:ext>
            </p:extLst>
          </p:nvPr>
        </p:nvGraphicFramePr>
        <p:xfrm>
          <a:off x="4669971" y="1144992"/>
          <a:ext cx="7242629" cy="4985824"/>
        </p:xfrm>
        <a:graphic>
          <a:graphicData uri="http://schemas.openxmlformats.org/drawingml/2006/chart">
            <c:chart xmlns:c="http://schemas.openxmlformats.org/drawingml/2006/chart" xmlns:r="http://schemas.openxmlformats.org/officeDocument/2006/relationships" r:id="rId3"/>
          </a:graphicData>
        </a:graphic>
      </p:graphicFrame>
      <p:sp>
        <p:nvSpPr>
          <p:cNvPr id="34" name="Rettangolo 33"/>
          <p:cNvSpPr/>
          <p:nvPr/>
        </p:nvSpPr>
        <p:spPr>
          <a:xfrm>
            <a:off x="5181600" y="1711733"/>
            <a:ext cx="2814882" cy="3884678"/>
          </a:xfrm>
          <a:prstGeom prst="rect">
            <a:avLst/>
          </a:prstGeom>
          <a:noFill/>
          <a:ln w="28575">
            <a:solidFill>
              <a:srgbClr val="7FD1D6"/>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it-IT" sz="2000">
              <a:latin typeface="EYInterstate" panose="02000503020000020004" pitchFamily="2" charset="0"/>
            </a:endParaRPr>
          </a:p>
        </p:txBody>
      </p:sp>
      <p:sp>
        <p:nvSpPr>
          <p:cNvPr id="35" name="Rettangolo 34"/>
          <p:cNvSpPr/>
          <p:nvPr/>
        </p:nvSpPr>
        <p:spPr>
          <a:xfrm>
            <a:off x="8009182" y="1711733"/>
            <a:ext cx="1249117" cy="3884678"/>
          </a:xfrm>
          <a:prstGeom prst="rect">
            <a:avLst/>
          </a:prstGeom>
          <a:noFill/>
          <a:ln w="28575">
            <a:solidFill>
              <a:schemeClr val="accent2"/>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it-IT" sz="2000">
              <a:latin typeface="EYInterstate" panose="02000503020000020004" pitchFamily="2" charset="0"/>
            </a:endParaRPr>
          </a:p>
        </p:txBody>
      </p:sp>
      <p:sp>
        <p:nvSpPr>
          <p:cNvPr id="36" name="Rettangolo 35"/>
          <p:cNvSpPr/>
          <p:nvPr/>
        </p:nvSpPr>
        <p:spPr>
          <a:xfrm>
            <a:off x="9283700" y="1711733"/>
            <a:ext cx="2483757" cy="3883475"/>
          </a:xfrm>
          <a:prstGeom prst="rect">
            <a:avLst/>
          </a:prstGeom>
          <a:noFill/>
          <a:ln w="28575">
            <a:solidFill>
              <a:srgbClr val="95CB89"/>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it-IT" sz="2000">
              <a:latin typeface="EYInterstate" panose="02000503020000020004" pitchFamily="2" charset="0"/>
            </a:endParaRPr>
          </a:p>
        </p:txBody>
      </p:sp>
      <p:cxnSp>
        <p:nvCxnSpPr>
          <p:cNvPr id="38" name="Straight Connector 32"/>
          <p:cNvCxnSpPr/>
          <p:nvPr/>
        </p:nvCxnSpPr>
        <p:spPr>
          <a:xfrm>
            <a:off x="673419" y="1589039"/>
            <a:ext cx="3996552" cy="0"/>
          </a:xfrm>
          <a:prstGeom prst="line">
            <a:avLst/>
          </a:prstGeom>
          <a:ln w="9525">
            <a:solidFill>
              <a:schemeClr val="bg1">
                <a:lumMod val="7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9" name="Straight Connector 32"/>
          <p:cNvCxnSpPr/>
          <p:nvPr/>
        </p:nvCxnSpPr>
        <p:spPr>
          <a:xfrm>
            <a:off x="5181600" y="1589039"/>
            <a:ext cx="6585857" cy="0"/>
          </a:xfrm>
          <a:prstGeom prst="line">
            <a:avLst/>
          </a:prstGeom>
          <a:ln w="9525">
            <a:solidFill>
              <a:schemeClr val="bg1">
                <a:lumMod val="7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0544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vert="horz" lIns="0" tIns="0" rIns="0" bIns="0" rtlCol="0" anchor="ctr" anchorCtr="0">
            <a:noAutofit/>
          </a:bodyPr>
          <a:lstStyle/>
          <a:p>
            <a:r>
              <a:rPr lang="it-IT" sz="2400" dirty="0">
                <a:solidFill>
                  <a:schemeClr val="bg2">
                    <a:lumMod val="75000"/>
                  </a:schemeClr>
                </a:solidFill>
                <a:latin typeface="EYInterstate" panose="02000503020000020004" pitchFamily="2" charset="0"/>
              </a:rPr>
              <a:t>Smart City Index 2014: </a:t>
            </a:r>
            <a:r>
              <a:rPr lang="it-IT" sz="2400" dirty="0" smtClean="0">
                <a:solidFill>
                  <a:schemeClr val="bg2">
                    <a:lumMod val="75000"/>
                  </a:schemeClr>
                </a:solidFill>
                <a:latin typeface="EYInterstate" panose="02000503020000020004" pitchFamily="2" charset="0"/>
              </a:rPr>
              <a:t>i dati territoriali</a:t>
            </a:r>
            <a:endParaRPr lang="it-IT" sz="2400" dirty="0">
              <a:solidFill>
                <a:schemeClr val="bg2">
                  <a:lumMod val="75000"/>
                </a:schemeClr>
              </a:solidFill>
              <a:latin typeface="EYInterstate" panose="02000503020000020004" pitchFamily="2" charset="0"/>
            </a:endParaRPr>
          </a:p>
        </p:txBody>
      </p:sp>
      <p:sp>
        <p:nvSpPr>
          <p:cNvPr id="5" name="Rettangolo 4"/>
          <p:cNvSpPr/>
          <p:nvPr/>
        </p:nvSpPr>
        <p:spPr>
          <a:xfrm>
            <a:off x="2971400" y="2443809"/>
            <a:ext cx="8524800" cy="240000"/>
          </a:xfrm>
          <a:prstGeom prst="rect">
            <a:avLst/>
          </a:prstGeom>
          <a:solidFill>
            <a:schemeClr val="accent2"/>
          </a:solidFill>
          <a:ln w="12700">
            <a:solidFill>
              <a:schemeClr val="accent6"/>
            </a:solidFill>
          </a:ln>
        </p:spPr>
        <p:style>
          <a:lnRef idx="2">
            <a:schemeClr val="accent3"/>
          </a:lnRef>
          <a:fillRef idx="1">
            <a:schemeClr val="lt1"/>
          </a:fillRef>
          <a:effectRef idx="0">
            <a:schemeClr val="accent3"/>
          </a:effectRef>
          <a:fontRef idx="minor">
            <a:schemeClr val="dk1"/>
          </a:fontRef>
        </p:style>
        <p:txBody>
          <a:bodyPr lIns="121716" tIns="60857" rIns="121716" bIns="60857" anchor="ctr"/>
          <a:lstStyle/>
          <a:p>
            <a:pPr algn="ctr" defTabSz="1214897">
              <a:defRPr/>
            </a:pPr>
            <a:r>
              <a:rPr lang="it-IT" sz="1300" b="1" kern="0" dirty="0">
                <a:solidFill>
                  <a:schemeClr val="tx1"/>
                </a:solidFill>
                <a:latin typeface="EYInterstate" panose="02000503020000020004" pitchFamily="2" charset="0"/>
                <a:cs typeface="Arial" charset="0"/>
              </a:rPr>
              <a:t>Scuola digitale</a:t>
            </a:r>
          </a:p>
        </p:txBody>
      </p:sp>
      <p:sp>
        <p:nvSpPr>
          <p:cNvPr id="6" name="Rettangolo con singolo angolo arrotondato 5"/>
          <p:cNvSpPr/>
          <p:nvPr/>
        </p:nvSpPr>
        <p:spPr>
          <a:xfrm>
            <a:off x="609919" y="2399317"/>
            <a:ext cx="10978515" cy="316800"/>
          </a:xfrm>
          <a:prstGeom prst="round1Rect">
            <a:avLst/>
          </a:prstGeom>
          <a:solidFill>
            <a:srgbClr val="F9F9F9"/>
          </a:solidFill>
          <a:ln w="12700" cap="flat" cmpd="sng" algn="ctr">
            <a:solidFill>
              <a:schemeClr val="accent6"/>
            </a:solidFill>
            <a:prstDash val="solid"/>
          </a:ln>
          <a:effectLst/>
        </p:spPr>
        <p:txBody>
          <a:bodyPr lIns="121716" tIns="60857" rIns="121716" bIns="60857" rtlCol="0" anchor="ctr"/>
          <a:lstStyle/>
          <a:p>
            <a:pPr defTabSz="1214897">
              <a:defRPr/>
            </a:pPr>
            <a:r>
              <a:rPr lang="it-IT" sz="1300" b="1" kern="0" dirty="0">
                <a:solidFill>
                  <a:prstClr val="black"/>
                </a:solidFill>
                <a:latin typeface="EYInterstate" panose="02000503020000020004" pitchFamily="2" charset="0"/>
                <a:cs typeface="Arial" charset="0"/>
              </a:rPr>
              <a:t>Smart </a:t>
            </a:r>
            <a:r>
              <a:rPr lang="it-IT" sz="1300" b="1" kern="0" dirty="0" err="1">
                <a:solidFill>
                  <a:prstClr val="black"/>
                </a:solidFill>
                <a:latin typeface="EYInterstate" panose="02000503020000020004" pitchFamily="2" charset="0"/>
                <a:cs typeface="Arial" charset="0"/>
              </a:rPr>
              <a:t>Education</a:t>
            </a:r>
            <a:endParaRPr lang="it-IT" sz="1300" b="1" kern="0" dirty="0">
              <a:solidFill>
                <a:prstClr val="black"/>
              </a:solidFill>
              <a:latin typeface="EYInterstate" panose="02000503020000020004" pitchFamily="2" charset="0"/>
              <a:cs typeface="Arial" charset="0"/>
            </a:endParaRPr>
          </a:p>
        </p:txBody>
      </p:sp>
      <p:sp>
        <p:nvSpPr>
          <p:cNvPr id="7" name="Rettangolo arrotondato 6"/>
          <p:cNvSpPr/>
          <p:nvPr/>
        </p:nvSpPr>
        <p:spPr>
          <a:xfrm>
            <a:off x="2958963" y="1577197"/>
            <a:ext cx="4178919" cy="240000"/>
          </a:xfrm>
          <a:prstGeom prst="roundRect">
            <a:avLst>
              <a:gd name="adj" fmla="val 0"/>
            </a:avLst>
          </a:prstGeom>
          <a:solidFill>
            <a:srgbClr val="D8D2E0"/>
          </a:solidFill>
          <a:ln w="12700">
            <a:solidFill>
              <a:schemeClr val="accent6"/>
            </a:solidFill>
          </a:ln>
        </p:spPr>
        <p:style>
          <a:lnRef idx="2">
            <a:schemeClr val="accent3"/>
          </a:lnRef>
          <a:fillRef idx="1">
            <a:schemeClr val="lt1"/>
          </a:fillRef>
          <a:effectRef idx="0">
            <a:schemeClr val="accent3"/>
          </a:effectRef>
          <a:fontRef idx="minor">
            <a:schemeClr val="dk1"/>
          </a:fontRef>
        </p:style>
        <p:txBody>
          <a:bodyPr lIns="121716" tIns="60857" rIns="121716" bIns="60857" anchor="ctr"/>
          <a:lstStyle/>
          <a:p>
            <a:pPr algn="ctr" defTabSz="1214897">
              <a:defRPr/>
            </a:pPr>
            <a:r>
              <a:rPr lang="it-IT" sz="1300" b="1" kern="0" dirty="0">
                <a:solidFill>
                  <a:schemeClr val="tx1"/>
                </a:solidFill>
                <a:latin typeface="EYInterstate" panose="02000503020000020004" pitchFamily="2" charset="0"/>
                <a:cs typeface="Arial" charset="0"/>
              </a:rPr>
              <a:t> Trasporto pubblico locale</a:t>
            </a:r>
          </a:p>
        </p:txBody>
      </p:sp>
      <p:sp>
        <p:nvSpPr>
          <p:cNvPr id="8" name="Rettangolo con singolo angolo arrotondato 7"/>
          <p:cNvSpPr/>
          <p:nvPr/>
        </p:nvSpPr>
        <p:spPr>
          <a:xfrm>
            <a:off x="609919" y="1538797"/>
            <a:ext cx="10978515" cy="316800"/>
          </a:xfrm>
          <a:prstGeom prst="round1Rect">
            <a:avLst/>
          </a:prstGeom>
          <a:solidFill>
            <a:srgbClr val="F9F9F9"/>
          </a:solidFill>
          <a:ln w="12700" cap="flat" cmpd="sng" algn="ctr">
            <a:solidFill>
              <a:schemeClr val="accent6"/>
            </a:solidFill>
            <a:prstDash val="solid"/>
          </a:ln>
          <a:effectLst/>
        </p:spPr>
        <p:txBody>
          <a:bodyPr lIns="121716" tIns="60857" rIns="121716" bIns="60857" rtlCol="0" anchor="ctr"/>
          <a:lstStyle/>
          <a:p>
            <a:pPr algn="just" defTabSz="1214897">
              <a:defRPr/>
            </a:pPr>
            <a:r>
              <a:rPr lang="it-IT" sz="1300" b="1" kern="0" dirty="0">
                <a:solidFill>
                  <a:prstClr val="black"/>
                </a:solidFill>
                <a:latin typeface="EYInterstate" panose="02000503020000020004" pitchFamily="2" charset="0"/>
                <a:cs typeface="Arial" charset="0"/>
              </a:rPr>
              <a:t>Smart </a:t>
            </a:r>
            <a:r>
              <a:rPr lang="it-IT" sz="1300" b="1" kern="0" dirty="0" err="1">
                <a:solidFill>
                  <a:prstClr val="black"/>
                </a:solidFill>
                <a:latin typeface="EYInterstate" panose="02000503020000020004" pitchFamily="2" charset="0"/>
                <a:cs typeface="Arial" charset="0"/>
              </a:rPr>
              <a:t>Mobility</a:t>
            </a:r>
            <a:endParaRPr lang="it-IT" sz="1300" b="1" kern="0" dirty="0">
              <a:solidFill>
                <a:prstClr val="black"/>
              </a:solidFill>
              <a:latin typeface="EYInterstate" panose="02000503020000020004" pitchFamily="2" charset="0"/>
              <a:cs typeface="Arial" charset="0"/>
            </a:endParaRPr>
          </a:p>
        </p:txBody>
      </p:sp>
      <p:sp>
        <p:nvSpPr>
          <p:cNvPr id="9" name="Rettangolo arrotondato 8"/>
          <p:cNvSpPr/>
          <p:nvPr/>
        </p:nvSpPr>
        <p:spPr>
          <a:xfrm>
            <a:off x="7316142" y="1577197"/>
            <a:ext cx="4178919" cy="240000"/>
          </a:xfrm>
          <a:prstGeom prst="roundRect">
            <a:avLst>
              <a:gd name="adj" fmla="val 0"/>
            </a:avLst>
          </a:prstGeom>
          <a:solidFill>
            <a:srgbClr val="D8D2E0"/>
          </a:solidFill>
          <a:ln w="12700">
            <a:solidFill>
              <a:schemeClr val="accent6"/>
            </a:solidFill>
          </a:ln>
        </p:spPr>
        <p:style>
          <a:lnRef idx="2">
            <a:schemeClr val="accent3"/>
          </a:lnRef>
          <a:fillRef idx="1">
            <a:schemeClr val="lt1"/>
          </a:fillRef>
          <a:effectRef idx="0">
            <a:schemeClr val="accent3"/>
          </a:effectRef>
          <a:fontRef idx="minor">
            <a:schemeClr val="dk1"/>
          </a:fontRef>
        </p:style>
        <p:txBody>
          <a:bodyPr lIns="121716" tIns="60857" rIns="121716" bIns="60857" anchor="ctr"/>
          <a:lstStyle/>
          <a:p>
            <a:pPr algn="ctr" defTabSz="1065093">
              <a:spcAft>
                <a:spcPct val="35000"/>
              </a:spcAft>
              <a:defRPr/>
            </a:pPr>
            <a:r>
              <a:rPr lang="it-IT" sz="1300" b="1" kern="0" dirty="0">
                <a:solidFill>
                  <a:schemeClr val="tx1"/>
                </a:solidFill>
                <a:latin typeface="EYInterstate" panose="02000503020000020004" pitchFamily="2" charset="0"/>
                <a:cs typeface="Arial" charset="0"/>
              </a:rPr>
              <a:t>Trasporto privato</a:t>
            </a:r>
            <a:endParaRPr lang="it-IT" sz="1300" kern="0" dirty="0">
              <a:solidFill>
                <a:schemeClr val="tx1"/>
              </a:solidFill>
              <a:latin typeface="EYInterstate" panose="02000503020000020004" pitchFamily="2" charset="0"/>
              <a:cs typeface="Arial" charset="0"/>
            </a:endParaRPr>
          </a:p>
        </p:txBody>
      </p:sp>
      <p:sp>
        <p:nvSpPr>
          <p:cNvPr id="10" name="Rettangolo 9"/>
          <p:cNvSpPr/>
          <p:nvPr/>
        </p:nvSpPr>
        <p:spPr>
          <a:xfrm>
            <a:off x="2958962" y="2872661"/>
            <a:ext cx="2799576" cy="240000"/>
          </a:xfrm>
          <a:prstGeom prst="rect">
            <a:avLst/>
          </a:prstGeom>
          <a:solidFill>
            <a:schemeClr val="tx2"/>
          </a:solidFill>
          <a:ln w="12700">
            <a:solidFill>
              <a:schemeClr val="accent6"/>
            </a:solidFill>
          </a:ln>
        </p:spPr>
        <p:style>
          <a:lnRef idx="2">
            <a:schemeClr val="accent3"/>
          </a:lnRef>
          <a:fillRef idx="1">
            <a:schemeClr val="lt1"/>
          </a:fillRef>
          <a:effectRef idx="0">
            <a:schemeClr val="accent3"/>
          </a:effectRef>
          <a:fontRef idx="minor">
            <a:schemeClr val="dk1"/>
          </a:fontRef>
        </p:style>
        <p:txBody>
          <a:bodyPr lIns="121716" tIns="60857" rIns="121716" bIns="60857" anchor="ctr"/>
          <a:lstStyle/>
          <a:p>
            <a:pPr algn="ctr" defTabSz="1214897">
              <a:defRPr/>
            </a:pPr>
            <a:r>
              <a:rPr lang="it-IT" sz="1300" b="1" kern="0" dirty="0">
                <a:solidFill>
                  <a:schemeClr val="tx1"/>
                </a:solidFill>
                <a:latin typeface="EYInterstate" panose="02000503020000020004" pitchFamily="2" charset="0"/>
                <a:cs typeface="Arial" charset="0"/>
              </a:rPr>
              <a:t>Servizi on-line</a:t>
            </a:r>
          </a:p>
        </p:txBody>
      </p:sp>
      <p:sp>
        <p:nvSpPr>
          <p:cNvPr id="11" name="Rettangolo con singolo angolo arrotondato 10"/>
          <p:cNvSpPr/>
          <p:nvPr/>
        </p:nvSpPr>
        <p:spPr>
          <a:xfrm>
            <a:off x="609919" y="2829577"/>
            <a:ext cx="10978515" cy="316800"/>
          </a:xfrm>
          <a:prstGeom prst="round1Rect">
            <a:avLst/>
          </a:prstGeom>
          <a:solidFill>
            <a:srgbClr val="F9F9F9"/>
          </a:solidFill>
          <a:ln w="12700" cap="flat" cmpd="sng" algn="ctr">
            <a:solidFill>
              <a:schemeClr val="accent6"/>
            </a:solidFill>
            <a:prstDash val="solid"/>
          </a:ln>
          <a:effectLst/>
        </p:spPr>
        <p:txBody>
          <a:bodyPr lIns="121716" tIns="60857" rIns="121716" bIns="60857" rtlCol="0" anchor="ctr"/>
          <a:lstStyle/>
          <a:p>
            <a:pPr defTabSz="1214897">
              <a:defRPr/>
            </a:pPr>
            <a:r>
              <a:rPr lang="it-IT" sz="1300" b="1" kern="0" dirty="0">
                <a:solidFill>
                  <a:prstClr val="black"/>
                </a:solidFill>
                <a:latin typeface="EYInterstate" panose="02000503020000020004" pitchFamily="2" charset="0"/>
                <a:cs typeface="Arial" charset="0"/>
              </a:rPr>
              <a:t>Smart Government</a:t>
            </a:r>
          </a:p>
        </p:txBody>
      </p:sp>
      <p:sp>
        <p:nvSpPr>
          <p:cNvPr id="12" name="Rettangolo 11"/>
          <p:cNvSpPr/>
          <p:nvPr/>
        </p:nvSpPr>
        <p:spPr>
          <a:xfrm>
            <a:off x="8695479" y="2872661"/>
            <a:ext cx="2799576" cy="240000"/>
          </a:xfrm>
          <a:prstGeom prst="rect">
            <a:avLst/>
          </a:prstGeom>
          <a:solidFill>
            <a:srgbClr val="D8D2E0"/>
          </a:solidFill>
          <a:ln w="12700">
            <a:solidFill>
              <a:schemeClr val="accent6"/>
            </a:solidFill>
          </a:ln>
        </p:spPr>
        <p:style>
          <a:lnRef idx="2">
            <a:schemeClr val="accent3"/>
          </a:lnRef>
          <a:fillRef idx="1">
            <a:schemeClr val="lt1"/>
          </a:fillRef>
          <a:effectRef idx="0">
            <a:schemeClr val="accent3"/>
          </a:effectRef>
          <a:fontRef idx="minor">
            <a:schemeClr val="dk1"/>
          </a:fontRef>
        </p:style>
        <p:txBody>
          <a:bodyPr lIns="121716" tIns="60857" rIns="121716" bIns="60857" anchor="ctr"/>
          <a:lstStyle/>
          <a:p>
            <a:pPr algn="ctr" defTabSz="1214897">
              <a:defRPr/>
            </a:pPr>
            <a:r>
              <a:rPr lang="it-IT" sz="1300" b="1" kern="0" dirty="0">
                <a:solidFill>
                  <a:schemeClr val="tx1"/>
                </a:solidFill>
                <a:latin typeface="EYInterstate" panose="02000503020000020004" pitchFamily="2" charset="0"/>
                <a:cs typeface="Arial" charset="0"/>
              </a:rPr>
              <a:t>Open Data</a:t>
            </a:r>
          </a:p>
        </p:txBody>
      </p:sp>
      <p:sp>
        <p:nvSpPr>
          <p:cNvPr id="13" name="Rettangolo 12"/>
          <p:cNvSpPr/>
          <p:nvPr/>
        </p:nvSpPr>
        <p:spPr>
          <a:xfrm>
            <a:off x="5823819" y="2872661"/>
            <a:ext cx="2799576" cy="240000"/>
          </a:xfrm>
          <a:prstGeom prst="rect">
            <a:avLst/>
          </a:prstGeom>
          <a:solidFill>
            <a:srgbClr val="D8D2E0"/>
          </a:solidFill>
          <a:ln w="12700">
            <a:solidFill>
              <a:schemeClr val="accent6"/>
            </a:solidFill>
          </a:ln>
        </p:spPr>
        <p:style>
          <a:lnRef idx="2">
            <a:schemeClr val="accent3"/>
          </a:lnRef>
          <a:fillRef idx="1">
            <a:schemeClr val="lt1"/>
          </a:fillRef>
          <a:effectRef idx="0">
            <a:schemeClr val="accent3"/>
          </a:effectRef>
          <a:fontRef idx="minor">
            <a:schemeClr val="dk1"/>
          </a:fontRef>
        </p:style>
        <p:txBody>
          <a:bodyPr lIns="121716" tIns="60857" rIns="121716" bIns="60857" anchor="ctr"/>
          <a:lstStyle/>
          <a:p>
            <a:pPr algn="ctr" defTabSz="1214897">
              <a:defRPr/>
            </a:pPr>
            <a:r>
              <a:rPr lang="it-IT" sz="1300" b="1" kern="0" dirty="0">
                <a:solidFill>
                  <a:schemeClr val="tx1"/>
                </a:solidFill>
                <a:latin typeface="EYInterstate" panose="02000503020000020004" pitchFamily="2" charset="0"/>
                <a:cs typeface="Arial" charset="0"/>
              </a:rPr>
              <a:t>Pagamenti elettronici</a:t>
            </a:r>
          </a:p>
        </p:txBody>
      </p:sp>
      <p:sp>
        <p:nvSpPr>
          <p:cNvPr id="14" name="Rettangolo con singolo angolo arrotondato 13"/>
          <p:cNvSpPr/>
          <p:nvPr/>
        </p:nvSpPr>
        <p:spPr>
          <a:xfrm>
            <a:off x="609919" y="1119139"/>
            <a:ext cx="10978515" cy="316800"/>
          </a:xfrm>
          <a:prstGeom prst="round1Rect">
            <a:avLst/>
          </a:prstGeom>
          <a:solidFill>
            <a:srgbClr val="F9F9F9"/>
          </a:solidFill>
          <a:ln w="12700" cap="flat" cmpd="sng" algn="ctr">
            <a:solidFill>
              <a:schemeClr val="accent6"/>
            </a:solidFill>
            <a:prstDash val="solid"/>
          </a:ln>
          <a:effectLst/>
        </p:spPr>
        <p:txBody>
          <a:bodyPr lIns="121716" tIns="60857" rIns="121716" bIns="60857" rtlCol="0" anchor="ctr"/>
          <a:lstStyle/>
          <a:p>
            <a:pPr algn="just" defTabSz="1214897">
              <a:defRPr/>
            </a:pPr>
            <a:r>
              <a:rPr lang="it-IT" sz="1300" b="1" kern="0" dirty="0">
                <a:solidFill>
                  <a:prstClr val="black"/>
                </a:solidFill>
                <a:latin typeface="EYInterstate" panose="02000503020000020004" pitchFamily="2" charset="0"/>
                <a:cs typeface="Arial" charset="0"/>
              </a:rPr>
              <a:t>Broadband</a:t>
            </a:r>
          </a:p>
        </p:txBody>
      </p:sp>
      <p:sp>
        <p:nvSpPr>
          <p:cNvPr id="15" name="Rettangolo arrotondato 14"/>
          <p:cNvSpPr/>
          <p:nvPr/>
        </p:nvSpPr>
        <p:spPr>
          <a:xfrm>
            <a:off x="2958963" y="1157539"/>
            <a:ext cx="4178919" cy="240000"/>
          </a:xfrm>
          <a:prstGeom prst="roundRect">
            <a:avLst>
              <a:gd name="adj" fmla="val 0"/>
            </a:avLst>
          </a:prstGeom>
          <a:solidFill>
            <a:schemeClr val="accent2"/>
          </a:solidFill>
          <a:ln w="12700">
            <a:solidFill>
              <a:schemeClr val="accent6"/>
            </a:solidFill>
          </a:ln>
        </p:spPr>
        <p:style>
          <a:lnRef idx="2">
            <a:schemeClr val="accent3"/>
          </a:lnRef>
          <a:fillRef idx="1">
            <a:schemeClr val="lt1"/>
          </a:fillRef>
          <a:effectRef idx="0">
            <a:schemeClr val="accent3"/>
          </a:effectRef>
          <a:fontRef idx="minor">
            <a:schemeClr val="dk1"/>
          </a:fontRef>
        </p:style>
        <p:txBody>
          <a:bodyPr lIns="121716" tIns="60857" rIns="121716" bIns="60857" anchor="ctr"/>
          <a:lstStyle/>
          <a:p>
            <a:pPr algn="ctr" defTabSz="1214897"/>
            <a:r>
              <a:rPr lang="it-IT" sz="1300" b="1" kern="0" dirty="0">
                <a:solidFill>
                  <a:schemeClr val="tx1"/>
                </a:solidFill>
                <a:latin typeface="EYInterstate" panose="02000503020000020004" pitchFamily="2" charset="0"/>
                <a:cs typeface="Arial" charset="0"/>
              </a:rPr>
              <a:t>Banda Larga fissa</a:t>
            </a:r>
          </a:p>
        </p:txBody>
      </p:sp>
      <p:sp>
        <p:nvSpPr>
          <p:cNvPr id="16" name="Rettangolo arrotondato 15"/>
          <p:cNvSpPr/>
          <p:nvPr/>
        </p:nvSpPr>
        <p:spPr>
          <a:xfrm>
            <a:off x="7316142" y="1157539"/>
            <a:ext cx="4178919" cy="240000"/>
          </a:xfrm>
          <a:prstGeom prst="roundRect">
            <a:avLst>
              <a:gd name="adj" fmla="val 0"/>
            </a:avLst>
          </a:prstGeom>
          <a:solidFill>
            <a:schemeClr val="accent2"/>
          </a:solidFill>
          <a:ln w="12700">
            <a:solidFill>
              <a:schemeClr val="accent6"/>
            </a:solidFill>
          </a:ln>
        </p:spPr>
        <p:style>
          <a:lnRef idx="2">
            <a:schemeClr val="accent3"/>
          </a:lnRef>
          <a:fillRef idx="1">
            <a:schemeClr val="lt1"/>
          </a:fillRef>
          <a:effectRef idx="0">
            <a:schemeClr val="accent3"/>
          </a:effectRef>
          <a:fontRef idx="minor">
            <a:schemeClr val="dk1"/>
          </a:fontRef>
        </p:style>
        <p:txBody>
          <a:bodyPr lIns="121716" tIns="60857" rIns="121716" bIns="60857" anchor="ctr"/>
          <a:lstStyle/>
          <a:p>
            <a:pPr algn="ctr" defTabSz="1214897"/>
            <a:r>
              <a:rPr lang="it-IT" sz="1300" b="1" kern="0" dirty="0">
                <a:solidFill>
                  <a:schemeClr val="tx1"/>
                </a:solidFill>
                <a:latin typeface="EYInterstate" panose="02000503020000020004" pitchFamily="2" charset="0"/>
                <a:cs typeface="Arial" charset="0"/>
              </a:rPr>
              <a:t>Banda Larga mobile, Wi-Fi</a:t>
            </a:r>
          </a:p>
        </p:txBody>
      </p:sp>
      <p:sp>
        <p:nvSpPr>
          <p:cNvPr id="17" name="Rettangolo con singolo angolo arrotondato 16"/>
          <p:cNvSpPr/>
          <p:nvPr/>
        </p:nvSpPr>
        <p:spPr>
          <a:xfrm>
            <a:off x="609919" y="1979659"/>
            <a:ext cx="10978515" cy="316800"/>
          </a:xfrm>
          <a:prstGeom prst="round1Rect">
            <a:avLst/>
          </a:prstGeom>
          <a:solidFill>
            <a:srgbClr val="F9F9F9"/>
          </a:solidFill>
          <a:ln w="12700" cap="flat" cmpd="sng" algn="ctr">
            <a:solidFill>
              <a:schemeClr val="accent6"/>
            </a:solidFill>
            <a:prstDash val="solid"/>
          </a:ln>
          <a:effectLst/>
        </p:spPr>
        <p:txBody>
          <a:bodyPr lIns="121716" tIns="60857" rIns="121716" bIns="60857" rtlCol="0" anchor="ctr"/>
          <a:lstStyle/>
          <a:p>
            <a:pPr algn="just" defTabSz="1214897">
              <a:defRPr/>
            </a:pPr>
            <a:r>
              <a:rPr lang="it-IT" sz="1300" b="1" kern="0" dirty="0">
                <a:solidFill>
                  <a:prstClr val="black"/>
                </a:solidFill>
                <a:latin typeface="EYInterstate" panose="02000503020000020004" pitchFamily="2" charset="0"/>
                <a:cs typeface="Arial" charset="0"/>
              </a:rPr>
              <a:t>Smart </a:t>
            </a:r>
            <a:r>
              <a:rPr lang="it-IT" sz="1300" b="1" kern="0" dirty="0" err="1">
                <a:solidFill>
                  <a:prstClr val="black"/>
                </a:solidFill>
                <a:latin typeface="EYInterstate" panose="02000503020000020004" pitchFamily="2" charset="0"/>
                <a:cs typeface="Arial" charset="0"/>
              </a:rPr>
              <a:t>Health</a:t>
            </a:r>
            <a:endParaRPr lang="it-IT" sz="1300" b="1" kern="0" dirty="0">
              <a:solidFill>
                <a:prstClr val="black"/>
              </a:solidFill>
              <a:latin typeface="EYInterstate" panose="02000503020000020004" pitchFamily="2" charset="0"/>
              <a:cs typeface="Arial" charset="0"/>
            </a:endParaRPr>
          </a:p>
        </p:txBody>
      </p:sp>
      <p:sp>
        <p:nvSpPr>
          <p:cNvPr id="18" name="Rettangolo arrotondato 17"/>
          <p:cNvSpPr/>
          <p:nvPr/>
        </p:nvSpPr>
        <p:spPr>
          <a:xfrm>
            <a:off x="2971400" y="2012532"/>
            <a:ext cx="8524800" cy="240000"/>
          </a:xfrm>
          <a:prstGeom prst="roundRect">
            <a:avLst>
              <a:gd name="adj" fmla="val 0"/>
            </a:avLst>
          </a:prstGeom>
          <a:solidFill>
            <a:schemeClr val="accent2"/>
          </a:solidFill>
          <a:ln w="12700">
            <a:solidFill>
              <a:schemeClr val="accent6"/>
            </a:solidFill>
          </a:ln>
        </p:spPr>
        <p:style>
          <a:lnRef idx="2">
            <a:schemeClr val="accent3"/>
          </a:lnRef>
          <a:fillRef idx="1">
            <a:schemeClr val="lt1"/>
          </a:fillRef>
          <a:effectRef idx="0">
            <a:schemeClr val="accent3"/>
          </a:effectRef>
          <a:fontRef idx="minor">
            <a:schemeClr val="dk1"/>
          </a:fontRef>
        </p:style>
        <p:txBody>
          <a:bodyPr lIns="121716" tIns="60857" rIns="121716" bIns="60857" anchor="ctr"/>
          <a:lstStyle/>
          <a:p>
            <a:pPr algn="ctr" defTabSz="1214897">
              <a:defRPr/>
            </a:pPr>
            <a:r>
              <a:rPr lang="it-IT" sz="1300" b="1" kern="0" dirty="0">
                <a:solidFill>
                  <a:schemeClr val="tx1"/>
                </a:solidFill>
                <a:latin typeface="EYInterstate" panose="02000503020000020004" pitchFamily="2" charset="0"/>
                <a:cs typeface="Arial" charset="0"/>
              </a:rPr>
              <a:t>Sanità elettronica</a:t>
            </a:r>
          </a:p>
        </p:txBody>
      </p:sp>
      <p:sp>
        <p:nvSpPr>
          <p:cNvPr id="19" name="Rettangolo con singolo angolo arrotondato 18"/>
          <p:cNvSpPr/>
          <p:nvPr/>
        </p:nvSpPr>
        <p:spPr>
          <a:xfrm>
            <a:off x="609919" y="4552779"/>
            <a:ext cx="10978515" cy="316800"/>
          </a:xfrm>
          <a:prstGeom prst="round1Rect">
            <a:avLst/>
          </a:prstGeom>
          <a:solidFill>
            <a:srgbClr val="F9F9F9"/>
          </a:solidFill>
          <a:ln w="12700" cap="flat" cmpd="sng" algn="ctr">
            <a:solidFill>
              <a:schemeClr val="accent6"/>
            </a:solidFill>
            <a:prstDash val="solid"/>
          </a:ln>
          <a:effectLst/>
        </p:spPr>
        <p:txBody>
          <a:bodyPr lIns="121716" tIns="60857" rIns="121716" bIns="60857" rtlCol="0" anchor="ctr"/>
          <a:lstStyle/>
          <a:p>
            <a:pPr algn="just" defTabSz="1214897">
              <a:defRPr/>
            </a:pPr>
            <a:r>
              <a:rPr lang="it-IT" sz="1300" b="1" kern="0" dirty="0">
                <a:solidFill>
                  <a:prstClr val="black"/>
                </a:solidFill>
                <a:latin typeface="EYInterstate" panose="02000503020000020004" pitchFamily="2" charset="0"/>
                <a:cs typeface="Arial" charset="0"/>
              </a:rPr>
              <a:t>Mobilità Alternativa</a:t>
            </a:r>
          </a:p>
        </p:txBody>
      </p:sp>
      <p:sp>
        <p:nvSpPr>
          <p:cNvPr id="20" name="Rettangolo arrotondato 19"/>
          <p:cNvSpPr/>
          <p:nvPr/>
        </p:nvSpPr>
        <p:spPr>
          <a:xfrm>
            <a:off x="2958963" y="4597468"/>
            <a:ext cx="4178919" cy="240000"/>
          </a:xfrm>
          <a:prstGeom prst="roundRect">
            <a:avLst>
              <a:gd name="adj" fmla="val 0"/>
            </a:avLst>
          </a:prstGeom>
          <a:solidFill>
            <a:srgbClr val="D8D2E0"/>
          </a:solidFill>
          <a:ln w="12700">
            <a:solidFill>
              <a:schemeClr val="accent6"/>
            </a:solidFill>
          </a:ln>
        </p:spPr>
        <p:style>
          <a:lnRef idx="2">
            <a:schemeClr val="accent5"/>
          </a:lnRef>
          <a:fillRef idx="1">
            <a:schemeClr val="lt1"/>
          </a:fillRef>
          <a:effectRef idx="0">
            <a:schemeClr val="accent5"/>
          </a:effectRef>
          <a:fontRef idx="minor">
            <a:schemeClr val="dk1"/>
          </a:fontRef>
        </p:style>
        <p:txBody>
          <a:bodyPr lIns="121716" tIns="60857" rIns="121716" bIns="60857" anchor="ctr"/>
          <a:lstStyle/>
          <a:p>
            <a:pPr algn="ctr" defTabSz="1214897">
              <a:defRPr/>
            </a:pPr>
            <a:r>
              <a:rPr lang="it-IT" sz="1300" kern="0" dirty="0">
                <a:solidFill>
                  <a:prstClr val="black"/>
                </a:solidFill>
                <a:latin typeface="EYInterstate" panose="02000503020000020004" pitchFamily="2" charset="0"/>
                <a:cs typeface="Arial" charset="0"/>
              </a:rPr>
              <a:t> </a:t>
            </a:r>
            <a:r>
              <a:rPr lang="it-IT" sz="1300" b="1" kern="0" dirty="0">
                <a:solidFill>
                  <a:prstClr val="black"/>
                </a:solidFill>
                <a:latin typeface="EYInterstate" panose="02000503020000020004" pitchFamily="2" charset="0"/>
                <a:cs typeface="Arial" charset="0"/>
              </a:rPr>
              <a:t>Auto elettriche</a:t>
            </a:r>
          </a:p>
        </p:txBody>
      </p:sp>
      <p:sp>
        <p:nvSpPr>
          <p:cNvPr id="21" name="Rettangolo arrotondato 20"/>
          <p:cNvSpPr/>
          <p:nvPr/>
        </p:nvSpPr>
        <p:spPr>
          <a:xfrm>
            <a:off x="7316142" y="4597468"/>
            <a:ext cx="4178919" cy="240000"/>
          </a:xfrm>
          <a:prstGeom prst="roundRect">
            <a:avLst>
              <a:gd name="adj" fmla="val 0"/>
            </a:avLst>
          </a:prstGeom>
          <a:solidFill>
            <a:schemeClr val="tx2"/>
          </a:solidFill>
          <a:ln w="12700">
            <a:solidFill>
              <a:schemeClr val="accent6"/>
            </a:solidFill>
          </a:ln>
        </p:spPr>
        <p:style>
          <a:lnRef idx="2">
            <a:schemeClr val="accent3"/>
          </a:lnRef>
          <a:fillRef idx="1">
            <a:schemeClr val="lt1"/>
          </a:fillRef>
          <a:effectRef idx="0">
            <a:schemeClr val="accent3"/>
          </a:effectRef>
          <a:fontRef idx="minor">
            <a:schemeClr val="dk1"/>
          </a:fontRef>
        </p:style>
        <p:txBody>
          <a:bodyPr lIns="121716" tIns="60857" rIns="121716" bIns="60857" anchor="ctr"/>
          <a:lstStyle/>
          <a:p>
            <a:pPr algn="ctr" defTabSz="1214897"/>
            <a:r>
              <a:rPr lang="it-IT" sz="1300" b="1" kern="0" dirty="0" err="1">
                <a:solidFill>
                  <a:schemeClr val="tx1"/>
                </a:solidFill>
                <a:latin typeface="EYInterstate" panose="02000503020000020004" pitchFamily="2" charset="0"/>
                <a:cs typeface="Arial" charset="0"/>
              </a:rPr>
              <a:t>Mobility</a:t>
            </a:r>
            <a:r>
              <a:rPr lang="it-IT" sz="1300" b="1" kern="0" dirty="0">
                <a:solidFill>
                  <a:schemeClr val="tx1"/>
                </a:solidFill>
                <a:latin typeface="EYInterstate" panose="02000503020000020004" pitchFamily="2" charset="0"/>
                <a:cs typeface="Arial" charset="0"/>
              </a:rPr>
              <a:t> </a:t>
            </a:r>
            <a:r>
              <a:rPr lang="it-IT" sz="1300" b="1" kern="0" dirty="0" err="1">
                <a:solidFill>
                  <a:schemeClr val="tx1"/>
                </a:solidFill>
                <a:latin typeface="EYInterstate" panose="02000503020000020004" pitchFamily="2" charset="0"/>
                <a:cs typeface="Arial" charset="0"/>
              </a:rPr>
              <a:t>sharing</a:t>
            </a:r>
            <a:r>
              <a:rPr lang="it-IT" sz="1300" b="1" kern="0" dirty="0">
                <a:solidFill>
                  <a:schemeClr val="tx1"/>
                </a:solidFill>
                <a:latin typeface="EYInterstate" panose="02000503020000020004" pitchFamily="2" charset="0"/>
                <a:cs typeface="Arial" charset="0"/>
              </a:rPr>
              <a:t>/</a:t>
            </a:r>
            <a:r>
              <a:rPr lang="it-IT" sz="1300" b="1" kern="0" dirty="0" err="1">
                <a:solidFill>
                  <a:schemeClr val="tx1"/>
                </a:solidFill>
                <a:latin typeface="EYInterstate" panose="02000503020000020004" pitchFamily="2" charset="0"/>
                <a:cs typeface="Arial" charset="0"/>
              </a:rPr>
              <a:t>pooling</a:t>
            </a:r>
            <a:endParaRPr lang="it-IT" sz="1300" b="1" kern="0" dirty="0">
              <a:solidFill>
                <a:schemeClr val="tx1"/>
              </a:solidFill>
              <a:latin typeface="EYInterstate" panose="02000503020000020004" pitchFamily="2" charset="0"/>
              <a:cs typeface="Arial" charset="0"/>
            </a:endParaRPr>
          </a:p>
        </p:txBody>
      </p:sp>
      <p:sp>
        <p:nvSpPr>
          <p:cNvPr id="22" name="Rettangolo con singolo angolo arrotondato 21"/>
          <p:cNvSpPr/>
          <p:nvPr/>
        </p:nvSpPr>
        <p:spPr>
          <a:xfrm>
            <a:off x="609919" y="5413299"/>
            <a:ext cx="10978515" cy="316800"/>
          </a:xfrm>
          <a:prstGeom prst="round1Rect">
            <a:avLst/>
          </a:prstGeom>
          <a:solidFill>
            <a:srgbClr val="F9F9F9"/>
          </a:solidFill>
          <a:ln w="12700" cap="flat" cmpd="sng" algn="ctr">
            <a:solidFill>
              <a:schemeClr val="accent6"/>
            </a:solidFill>
            <a:prstDash val="solid"/>
          </a:ln>
          <a:effectLst/>
        </p:spPr>
        <p:txBody>
          <a:bodyPr lIns="121716" tIns="60857" rIns="121716" bIns="60857" rtlCol="0" anchor="ctr"/>
          <a:lstStyle/>
          <a:p>
            <a:pPr algn="just" defTabSz="1214897">
              <a:defRPr/>
            </a:pPr>
            <a:r>
              <a:rPr lang="it-IT" sz="1300" b="1" kern="0" dirty="0">
                <a:solidFill>
                  <a:prstClr val="black"/>
                </a:solidFill>
                <a:latin typeface="EYInterstate" panose="02000503020000020004" pitchFamily="2" charset="0"/>
                <a:cs typeface="Arial" charset="0"/>
              </a:rPr>
              <a:t>Efficienza Energetica</a:t>
            </a:r>
          </a:p>
        </p:txBody>
      </p:sp>
      <p:sp>
        <p:nvSpPr>
          <p:cNvPr id="23" name="Rettangolo 22"/>
          <p:cNvSpPr/>
          <p:nvPr/>
        </p:nvSpPr>
        <p:spPr>
          <a:xfrm>
            <a:off x="2958965" y="5451699"/>
            <a:ext cx="2799576" cy="240000"/>
          </a:xfrm>
          <a:prstGeom prst="rect">
            <a:avLst/>
          </a:prstGeom>
          <a:solidFill>
            <a:srgbClr val="D8D2E0"/>
          </a:solidFill>
          <a:ln w="12700">
            <a:solidFill>
              <a:schemeClr val="accent6"/>
            </a:solidFill>
          </a:ln>
        </p:spPr>
        <p:style>
          <a:lnRef idx="2">
            <a:schemeClr val="accent5"/>
          </a:lnRef>
          <a:fillRef idx="1">
            <a:schemeClr val="lt1"/>
          </a:fillRef>
          <a:effectRef idx="0">
            <a:schemeClr val="accent5"/>
          </a:effectRef>
          <a:fontRef idx="minor">
            <a:schemeClr val="dk1"/>
          </a:fontRef>
        </p:style>
        <p:txBody>
          <a:bodyPr lIns="121716" tIns="60857" rIns="121716" bIns="60857" anchor="ctr"/>
          <a:lstStyle/>
          <a:p>
            <a:pPr algn="ctr" defTabSz="1214897"/>
            <a:r>
              <a:rPr lang="it-IT" sz="1300" b="1" kern="0" dirty="0">
                <a:solidFill>
                  <a:prstClr val="black"/>
                </a:solidFill>
                <a:latin typeface="EYInterstate" panose="02000503020000020004" pitchFamily="2" charset="0"/>
                <a:cs typeface="Arial" charset="0"/>
              </a:rPr>
              <a:t>Smart building</a:t>
            </a:r>
          </a:p>
        </p:txBody>
      </p:sp>
      <p:sp>
        <p:nvSpPr>
          <p:cNvPr id="24" name="Rettangolo 23"/>
          <p:cNvSpPr/>
          <p:nvPr/>
        </p:nvSpPr>
        <p:spPr>
          <a:xfrm>
            <a:off x="5822873" y="5451699"/>
            <a:ext cx="2799576" cy="240000"/>
          </a:xfrm>
          <a:prstGeom prst="rect">
            <a:avLst/>
          </a:prstGeom>
          <a:solidFill>
            <a:schemeClr val="accent2"/>
          </a:solidFill>
          <a:ln w="12700">
            <a:solidFill>
              <a:schemeClr val="accent6"/>
            </a:solidFill>
          </a:ln>
        </p:spPr>
        <p:style>
          <a:lnRef idx="2">
            <a:schemeClr val="accent5"/>
          </a:lnRef>
          <a:fillRef idx="1">
            <a:schemeClr val="lt1"/>
          </a:fillRef>
          <a:effectRef idx="0">
            <a:schemeClr val="accent5"/>
          </a:effectRef>
          <a:fontRef idx="minor">
            <a:schemeClr val="dk1"/>
          </a:fontRef>
        </p:style>
        <p:txBody>
          <a:bodyPr spcFirstLastPara="0" vert="horz" wrap="square" lIns="91285" tIns="45653" rIns="91285" bIns="45653" numCol="1" spcCol="1694" anchor="ctr" anchorCtr="0">
            <a:noAutofit/>
          </a:bodyPr>
          <a:lstStyle/>
          <a:p>
            <a:pPr algn="ctr" defTabSz="1065093">
              <a:lnSpc>
                <a:spcPct val="90000"/>
              </a:lnSpc>
              <a:spcAft>
                <a:spcPct val="35000"/>
              </a:spcAft>
              <a:defRPr/>
            </a:pPr>
            <a:r>
              <a:rPr lang="it-IT" sz="1300" b="1" kern="0" dirty="0">
                <a:solidFill>
                  <a:prstClr val="black"/>
                </a:solidFill>
                <a:latin typeface="EYInterstate" panose="02000503020000020004" pitchFamily="2" charset="0"/>
                <a:cs typeface="Arial" charset="0"/>
              </a:rPr>
              <a:t>Smart </a:t>
            </a:r>
            <a:r>
              <a:rPr lang="it-IT" sz="1300" b="1" kern="0" dirty="0" err="1">
                <a:solidFill>
                  <a:prstClr val="black"/>
                </a:solidFill>
                <a:latin typeface="EYInterstate" panose="02000503020000020004" pitchFamily="2" charset="0"/>
                <a:cs typeface="Arial" charset="0"/>
              </a:rPr>
              <a:t>lighting</a:t>
            </a:r>
            <a:endParaRPr lang="it-IT" sz="1300" b="1" kern="0" dirty="0">
              <a:solidFill>
                <a:prstClr val="black"/>
              </a:solidFill>
              <a:latin typeface="EYInterstate" panose="02000503020000020004" pitchFamily="2" charset="0"/>
              <a:cs typeface="Arial" charset="0"/>
            </a:endParaRPr>
          </a:p>
        </p:txBody>
      </p:sp>
      <p:sp>
        <p:nvSpPr>
          <p:cNvPr id="25" name="Rettangolo con singolo angolo arrotondato 24"/>
          <p:cNvSpPr/>
          <p:nvPr/>
        </p:nvSpPr>
        <p:spPr>
          <a:xfrm>
            <a:off x="609919" y="5838408"/>
            <a:ext cx="10978515" cy="314349"/>
          </a:xfrm>
          <a:prstGeom prst="round1Rect">
            <a:avLst/>
          </a:prstGeom>
          <a:solidFill>
            <a:srgbClr val="F9F9F9"/>
          </a:solidFill>
          <a:ln w="12700" cap="flat" cmpd="sng" algn="ctr">
            <a:solidFill>
              <a:schemeClr val="accent6"/>
            </a:solidFill>
            <a:prstDash val="solid"/>
          </a:ln>
          <a:effectLst/>
        </p:spPr>
        <p:txBody>
          <a:bodyPr lIns="121716" tIns="60857" rIns="121716" bIns="60857" rtlCol="0" anchor="ctr"/>
          <a:lstStyle/>
          <a:p>
            <a:pPr algn="just" defTabSz="1214897">
              <a:defRPr/>
            </a:pPr>
            <a:r>
              <a:rPr lang="it-IT" sz="1300" b="1" kern="0" dirty="0">
                <a:solidFill>
                  <a:prstClr val="black"/>
                </a:solidFill>
                <a:latin typeface="EYInterstate" panose="02000503020000020004" pitchFamily="2" charset="0"/>
                <a:cs typeface="Arial" charset="0"/>
              </a:rPr>
              <a:t>Risorse Naturali</a:t>
            </a:r>
          </a:p>
        </p:txBody>
      </p:sp>
      <p:sp>
        <p:nvSpPr>
          <p:cNvPr id="26" name="Rettangolo 25"/>
          <p:cNvSpPr/>
          <p:nvPr/>
        </p:nvSpPr>
        <p:spPr>
          <a:xfrm>
            <a:off x="2958976" y="5875583"/>
            <a:ext cx="2797097" cy="240000"/>
          </a:xfrm>
          <a:prstGeom prst="rect">
            <a:avLst/>
          </a:prstGeom>
          <a:solidFill>
            <a:srgbClr val="D8D2E0"/>
          </a:solidFill>
          <a:ln w="12700">
            <a:solidFill>
              <a:schemeClr val="accent6"/>
            </a:solidFill>
          </a:ln>
        </p:spPr>
        <p:style>
          <a:lnRef idx="2">
            <a:schemeClr val="accent5"/>
          </a:lnRef>
          <a:fillRef idx="1">
            <a:schemeClr val="lt1"/>
          </a:fillRef>
          <a:effectRef idx="0">
            <a:schemeClr val="accent5"/>
          </a:effectRef>
          <a:fontRef idx="minor">
            <a:schemeClr val="dk1"/>
          </a:fontRef>
        </p:style>
        <p:txBody>
          <a:bodyPr lIns="121716" tIns="60857" rIns="121716" bIns="60857" anchor="ctr"/>
          <a:lstStyle/>
          <a:p>
            <a:pPr algn="ctr" defTabSz="1214897"/>
            <a:r>
              <a:rPr lang="it-IT" sz="1300" b="1" kern="0" dirty="0">
                <a:solidFill>
                  <a:prstClr val="black"/>
                </a:solidFill>
                <a:latin typeface="EYInterstate" panose="02000503020000020004" pitchFamily="2" charset="0"/>
                <a:cs typeface="Arial" charset="0"/>
              </a:rPr>
              <a:t>Gestione rifiuti</a:t>
            </a:r>
          </a:p>
        </p:txBody>
      </p:sp>
      <p:sp>
        <p:nvSpPr>
          <p:cNvPr id="27" name="Rettangolo 26"/>
          <p:cNvSpPr/>
          <p:nvPr/>
        </p:nvSpPr>
        <p:spPr>
          <a:xfrm>
            <a:off x="5832286" y="5875583"/>
            <a:ext cx="2799576" cy="240000"/>
          </a:xfrm>
          <a:prstGeom prst="rect">
            <a:avLst/>
          </a:prstGeom>
          <a:solidFill>
            <a:srgbClr val="D8D2E0"/>
          </a:solidFill>
          <a:ln w="12700">
            <a:solidFill>
              <a:schemeClr val="accent6"/>
            </a:solidFill>
          </a:ln>
        </p:spPr>
        <p:style>
          <a:lnRef idx="2">
            <a:schemeClr val="accent5"/>
          </a:lnRef>
          <a:fillRef idx="1">
            <a:schemeClr val="lt1"/>
          </a:fillRef>
          <a:effectRef idx="0">
            <a:schemeClr val="accent5"/>
          </a:effectRef>
          <a:fontRef idx="minor">
            <a:schemeClr val="dk1"/>
          </a:fontRef>
        </p:style>
        <p:txBody>
          <a:bodyPr lIns="121716" tIns="60857" rIns="121716" bIns="60857" anchor="ctr"/>
          <a:lstStyle/>
          <a:p>
            <a:pPr algn="ctr" defTabSz="1214897"/>
            <a:r>
              <a:rPr lang="it-IT" sz="1300" b="1" kern="0" dirty="0">
                <a:solidFill>
                  <a:prstClr val="black"/>
                </a:solidFill>
                <a:latin typeface="EYInterstate" panose="02000503020000020004" pitchFamily="2" charset="0"/>
                <a:cs typeface="Arial" charset="0"/>
              </a:rPr>
              <a:t>Dispersione acque</a:t>
            </a:r>
          </a:p>
        </p:txBody>
      </p:sp>
      <p:sp>
        <p:nvSpPr>
          <p:cNvPr id="28" name="Rettangolo 27"/>
          <p:cNvSpPr/>
          <p:nvPr/>
        </p:nvSpPr>
        <p:spPr>
          <a:xfrm>
            <a:off x="8695479" y="5875583"/>
            <a:ext cx="2799576" cy="240000"/>
          </a:xfrm>
          <a:prstGeom prst="rect">
            <a:avLst/>
          </a:prstGeom>
          <a:solidFill>
            <a:srgbClr val="D8D2E0"/>
          </a:solidFill>
          <a:ln w="12700">
            <a:solidFill>
              <a:schemeClr val="accent6"/>
            </a:solidFill>
          </a:ln>
        </p:spPr>
        <p:style>
          <a:lnRef idx="2">
            <a:schemeClr val="accent5"/>
          </a:lnRef>
          <a:fillRef idx="1">
            <a:schemeClr val="lt1"/>
          </a:fillRef>
          <a:effectRef idx="0">
            <a:schemeClr val="accent5"/>
          </a:effectRef>
          <a:fontRef idx="minor">
            <a:schemeClr val="dk1"/>
          </a:fontRef>
        </p:style>
        <p:txBody>
          <a:bodyPr lIns="121716" tIns="60857" rIns="121716" bIns="60857" anchor="ctr"/>
          <a:lstStyle/>
          <a:p>
            <a:pPr algn="ctr" defTabSz="1214897"/>
            <a:r>
              <a:rPr lang="it-IT" sz="1300" b="1" kern="0" dirty="0">
                <a:solidFill>
                  <a:prstClr val="black"/>
                </a:solidFill>
                <a:latin typeface="EYInterstate" panose="02000503020000020004" pitchFamily="2" charset="0"/>
                <a:cs typeface="Arial" charset="0"/>
              </a:rPr>
              <a:t>Qualità dell’aria</a:t>
            </a:r>
          </a:p>
        </p:txBody>
      </p:sp>
      <p:sp>
        <p:nvSpPr>
          <p:cNvPr id="29" name="Rettangolo con singolo angolo arrotondato 28"/>
          <p:cNvSpPr/>
          <p:nvPr/>
        </p:nvSpPr>
        <p:spPr>
          <a:xfrm>
            <a:off x="609919" y="4969121"/>
            <a:ext cx="10978515" cy="325211"/>
          </a:xfrm>
          <a:prstGeom prst="round1Rect">
            <a:avLst/>
          </a:prstGeom>
          <a:solidFill>
            <a:srgbClr val="F9F9F9"/>
          </a:solidFill>
          <a:ln w="12700" cap="flat" cmpd="sng" algn="ctr">
            <a:solidFill>
              <a:schemeClr val="accent6"/>
            </a:solidFill>
            <a:prstDash val="solid"/>
          </a:ln>
          <a:effectLst/>
        </p:spPr>
        <p:txBody>
          <a:bodyPr lIns="121716" tIns="60857" rIns="121716" bIns="60857" rtlCol="0" anchor="ctr"/>
          <a:lstStyle/>
          <a:p>
            <a:pPr algn="just" defTabSz="1214897">
              <a:defRPr/>
            </a:pPr>
            <a:r>
              <a:rPr lang="it-IT" sz="1300" b="1" kern="0" dirty="0">
                <a:solidFill>
                  <a:prstClr val="black"/>
                </a:solidFill>
                <a:latin typeface="EYInterstate" panose="02000503020000020004" pitchFamily="2" charset="0"/>
                <a:cs typeface="Arial" charset="0"/>
              </a:rPr>
              <a:t>Energie Rinnovabili</a:t>
            </a:r>
          </a:p>
        </p:txBody>
      </p:sp>
      <p:sp>
        <p:nvSpPr>
          <p:cNvPr id="30" name="Rettangolo arrotondato 29"/>
          <p:cNvSpPr/>
          <p:nvPr/>
        </p:nvSpPr>
        <p:spPr>
          <a:xfrm>
            <a:off x="2967849" y="3305040"/>
            <a:ext cx="4178919" cy="240000"/>
          </a:xfrm>
          <a:prstGeom prst="roundRect">
            <a:avLst>
              <a:gd name="adj" fmla="val 0"/>
            </a:avLst>
          </a:prstGeom>
          <a:solidFill>
            <a:srgbClr val="D8D2E0"/>
          </a:solidFill>
          <a:ln w="12700">
            <a:solidFill>
              <a:schemeClr val="accent6"/>
            </a:solidFill>
          </a:ln>
        </p:spPr>
        <p:style>
          <a:lnRef idx="2">
            <a:schemeClr val="accent3"/>
          </a:lnRef>
          <a:fillRef idx="1">
            <a:schemeClr val="lt1"/>
          </a:fillRef>
          <a:effectRef idx="0">
            <a:schemeClr val="accent3"/>
          </a:effectRef>
          <a:fontRef idx="minor">
            <a:schemeClr val="dk1"/>
          </a:fontRef>
        </p:style>
        <p:txBody>
          <a:bodyPr lIns="121716" tIns="60857" rIns="121716" bIns="60857" anchor="ctr"/>
          <a:lstStyle/>
          <a:p>
            <a:pPr algn="ctr" defTabSz="1214897">
              <a:defRPr/>
            </a:pPr>
            <a:r>
              <a:rPr lang="it-IT" sz="1300" b="1" kern="0" dirty="0">
                <a:solidFill>
                  <a:schemeClr val="tx1"/>
                </a:solidFill>
                <a:latin typeface="EYInterstate" panose="02000503020000020004" pitchFamily="2" charset="0"/>
                <a:cs typeface="Arial" charset="0"/>
              </a:rPr>
              <a:t>Cultura</a:t>
            </a:r>
          </a:p>
        </p:txBody>
      </p:sp>
      <p:sp>
        <p:nvSpPr>
          <p:cNvPr id="31" name="Rettangolo con singolo angolo arrotondato 30"/>
          <p:cNvSpPr/>
          <p:nvPr/>
        </p:nvSpPr>
        <p:spPr>
          <a:xfrm>
            <a:off x="609919" y="3281040"/>
            <a:ext cx="10978515" cy="288000"/>
          </a:xfrm>
          <a:prstGeom prst="round1Rect">
            <a:avLst/>
          </a:prstGeom>
          <a:solidFill>
            <a:srgbClr val="F9F9F9"/>
          </a:solidFill>
          <a:ln w="12700" cap="flat" cmpd="sng" algn="ctr">
            <a:solidFill>
              <a:schemeClr val="accent6"/>
            </a:solidFill>
            <a:prstDash val="solid"/>
          </a:ln>
          <a:effectLst/>
        </p:spPr>
        <p:txBody>
          <a:bodyPr lIns="121716" tIns="60857" rIns="121716" bIns="60857" rtlCol="0" anchor="ctr"/>
          <a:lstStyle/>
          <a:p>
            <a:pPr algn="just" defTabSz="1214897">
              <a:defRPr/>
            </a:pPr>
            <a:r>
              <a:rPr lang="it-IT" sz="1300" b="1" kern="0" dirty="0">
                <a:solidFill>
                  <a:prstClr val="black"/>
                </a:solidFill>
                <a:latin typeface="EYInterstate" panose="02000503020000020004" pitchFamily="2" charset="0"/>
                <a:cs typeface="Arial" charset="0"/>
              </a:rPr>
              <a:t>Smart </a:t>
            </a:r>
            <a:r>
              <a:rPr lang="it-IT" sz="1300" b="1" kern="0" dirty="0" err="1">
                <a:solidFill>
                  <a:prstClr val="black"/>
                </a:solidFill>
                <a:latin typeface="EYInterstate" panose="02000503020000020004" pitchFamily="2" charset="0"/>
                <a:cs typeface="Arial" charset="0"/>
              </a:rPr>
              <a:t>Culture&amp;Travel</a:t>
            </a:r>
            <a:endParaRPr lang="it-IT" sz="1300" b="1" kern="0" dirty="0">
              <a:solidFill>
                <a:prstClr val="black"/>
              </a:solidFill>
              <a:latin typeface="EYInterstate" panose="02000503020000020004" pitchFamily="2" charset="0"/>
              <a:cs typeface="Arial" charset="0"/>
            </a:endParaRPr>
          </a:p>
        </p:txBody>
      </p:sp>
      <p:sp>
        <p:nvSpPr>
          <p:cNvPr id="32" name="Rettangolo arrotondato 31"/>
          <p:cNvSpPr/>
          <p:nvPr/>
        </p:nvSpPr>
        <p:spPr>
          <a:xfrm>
            <a:off x="7316142" y="3305040"/>
            <a:ext cx="4178919" cy="240000"/>
          </a:xfrm>
          <a:prstGeom prst="roundRect">
            <a:avLst>
              <a:gd name="adj" fmla="val 0"/>
            </a:avLst>
          </a:prstGeom>
          <a:solidFill>
            <a:srgbClr val="D8D2E0"/>
          </a:solidFill>
          <a:ln w="12700">
            <a:solidFill>
              <a:schemeClr val="accent6"/>
            </a:solidFill>
          </a:ln>
        </p:spPr>
        <p:style>
          <a:lnRef idx="2">
            <a:schemeClr val="accent3"/>
          </a:lnRef>
          <a:fillRef idx="1">
            <a:schemeClr val="lt1"/>
          </a:fillRef>
          <a:effectRef idx="0">
            <a:schemeClr val="accent3"/>
          </a:effectRef>
          <a:fontRef idx="minor">
            <a:schemeClr val="dk1"/>
          </a:fontRef>
        </p:style>
        <p:txBody>
          <a:bodyPr lIns="121716" tIns="60857" rIns="121716" bIns="60857" anchor="ctr"/>
          <a:lstStyle/>
          <a:p>
            <a:pPr algn="ctr" defTabSz="1065093">
              <a:spcAft>
                <a:spcPct val="35000"/>
              </a:spcAft>
              <a:defRPr/>
            </a:pPr>
            <a:r>
              <a:rPr lang="it-IT" sz="1300" b="1" kern="0" dirty="0">
                <a:solidFill>
                  <a:schemeClr val="tx1"/>
                </a:solidFill>
                <a:latin typeface="EYInterstate" panose="02000503020000020004" pitchFamily="2" charset="0"/>
                <a:cs typeface="Arial" charset="0"/>
              </a:rPr>
              <a:t>Turismo</a:t>
            </a:r>
            <a:endParaRPr lang="it-IT" sz="1300" kern="0" dirty="0">
              <a:solidFill>
                <a:schemeClr val="tx1"/>
              </a:solidFill>
              <a:latin typeface="EYInterstate" panose="02000503020000020004" pitchFamily="2" charset="0"/>
              <a:cs typeface="Arial" charset="0"/>
            </a:endParaRPr>
          </a:p>
        </p:txBody>
      </p:sp>
      <p:sp>
        <p:nvSpPr>
          <p:cNvPr id="33" name="Rettangolo con singolo angolo arrotondato 32"/>
          <p:cNvSpPr/>
          <p:nvPr/>
        </p:nvSpPr>
        <p:spPr>
          <a:xfrm>
            <a:off x="609919" y="3690097"/>
            <a:ext cx="10978515" cy="316800"/>
          </a:xfrm>
          <a:prstGeom prst="round1Rect">
            <a:avLst/>
          </a:prstGeom>
          <a:solidFill>
            <a:srgbClr val="F9F9F9"/>
          </a:solidFill>
          <a:ln w="12700" cap="flat" cmpd="sng" algn="ctr">
            <a:solidFill>
              <a:schemeClr val="accent6"/>
            </a:solidFill>
            <a:prstDash val="solid"/>
          </a:ln>
          <a:effectLst/>
        </p:spPr>
        <p:txBody>
          <a:bodyPr lIns="121716" tIns="60857" rIns="121716" bIns="60857" rtlCol="0" anchor="ctr"/>
          <a:lstStyle/>
          <a:p>
            <a:pPr algn="just" defTabSz="1214897">
              <a:defRPr/>
            </a:pPr>
            <a:r>
              <a:rPr lang="it-IT" sz="1300" b="1" kern="0" dirty="0">
                <a:solidFill>
                  <a:prstClr val="black"/>
                </a:solidFill>
                <a:latin typeface="EYInterstate" panose="02000503020000020004" pitchFamily="2" charset="0"/>
                <a:cs typeface="Arial" charset="0"/>
              </a:rPr>
              <a:t>Smart Urban Security</a:t>
            </a:r>
          </a:p>
        </p:txBody>
      </p:sp>
      <p:sp>
        <p:nvSpPr>
          <p:cNvPr id="34" name="Rettangolo arrotondato 33"/>
          <p:cNvSpPr/>
          <p:nvPr/>
        </p:nvSpPr>
        <p:spPr>
          <a:xfrm>
            <a:off x="2960939" y="3728497"/>
            <a:ext cx="4178919" cy="240000"/>
          </a:xfrm>
          <a:prstGeom prst="roundRect">
            <a:avLst>
              <a:gd name="adj" fmla="val 0"/>
            </a:avLst>
          </a:prstGeom>
          <a:solidFill>
            <a:schemeClr val="tx2"/>
          </a:solidFill>
          <a:ln w="12700">
            <a:solidFill>
              <a:schemeClr val="accent6"/>
            </a:solidFill>
          </a:ln>
        </p:spPr>
        <p:style>
          <a:lnRef idx="2">
            <a:schemeClr val="accent3"/>
          </a:lnRef>
          <a:fillRef idx="1">
            <a:schemeClr val="lt1"/>
          </a:fillRef>
          <a:effectRef idx="0">
            <a:schemeClr val="accent3"/>
          </a:effectRef>
          <a:fontRef idx="minor">
            <a:schemeClr val="dk1"/>
          </a:fontRef>
        </p:style>
        <p:txBody>
          <a:bodyPr lIns="121716" tIns="60857" rIns="121716" bIns="60857" anchor="ctr"/>
          <a:lstStyle/>
          <a:p>
            <a:pPr algn="ctr" defTabSz="1214897">
              <a:defRPr/>
            </a:pPr>
            <a:r>
              <a:rPr lang="it-IT" sz="1300" b="1" kern="0" dirty="0">
                <a:solidFill>
                  <a:schemeClr val="tx1"/>
                </a:solidFill>
                <a:latin typeface="EYInterstate" panose="02000503020000020004" pitchFamily="2" charset="0"/>
                <a:cs typeface="Arial" charset="0"/>
              </a:rPr>
              <a:t>Sicurezza urbana</a:t>
            </a:r>
          </a:p>
        </p:txBody>
      </p:sp>
      <p:sp>
        <p:nvSpPr>
          <p:cNvPr id="35" name="Rettangolo arrotondato 34"/>
          <p:cNvSpPr/>
          <p:nvPr/>
        </p:nvSpPr>
        <p:spPr>
          <a:xfrm>
            <a:off x="7316142" y="3728497"/>
            <a:ext cx="4178919" cy="240000"/>
          </a:xfrm>
          <a:prstGeom prst="roundRect">
            <a:avLst>
              <a:gd name="adj" fmla="val 0"/>
            </a:avLst>
          </a:prstGeom>
          <a:solidFill>
            <a:schemeClr val="tx2"/>
          </a:solidFill>
          <a:ln w="12700">
            <a:solidFill>
              <a:schemeClr val="accent6"/>
            </a:solidFill>
          </a:ln>
        </p:spPr>
        <p:style>
          <a:lnRef idx="2">
            <a:schemeClr val="accent3"/>
          </a:lnRef>
          <a:fillRef idx="1">
            <a:schemeClr val="lt1"/>
          </a:fillRef>
          <a:effectRef idx="0">
            <a:schemeClr val="accent3"/>
          </a:effectRef>
          <a:fontRef idx="minor">
            <a:schemeClr val="dk1"/>
          </a:fontRef>
        </p:style>
        <p:txBody>
          <a:bodyPr lIns="121716" tIns="60857" rIns="121716" bIns="60857" anchor="ctr"/>
          <a:lstStyle/>
          <a:p>
            <a:pPr algn="ctr" defTabSz="1065093">
              <a:spcAft>
                <a:spcPct val="35000"/>
              </a:spcAft>
              <a:defRPr/>
            </a:pPr>
            <a:r>
              <a:rPr lang="it-IT" sz="1300" b="1" kern="0" dirty="0">
                <a:solidFill>
                  <a:schemeClr val="tx1"/>
                </a:solidFill>
                <a:latin typeface="EYInterstate" panose="02000503020000020004" pitchFamily="2" charset="0"/>
                <a:cs typeface="Arial" charset="0"/>
              </a:rPr>
              <a:t>Digital Security</a:t>
            </a:r>
            <a:endParaRPr lang="it-IT" sz="1300" kern="0" dirty="0">
              <a:solidFill>
                <a:schemeClr val="tx1"/>
              </a:solidFill>
              <a:latin typeface="EYInterstate" panose="02000503020000020004" pitchFamily="2" charset="0"/>
              <a:cs typeface="Arial" charset="0"/>
            </a:endParaRPr>
          </a:p>
        </p:txBody>
      </p:sp>
      <p:sp>
        <p:nvSpPr>
          <p:cNvPr id="36" name="Rettangolo con singolo angolo arrotondato 35"/>
          <p:cNvSpPr/>
          <p:nvPr/>
        </p:nvSpPr>
        <p:spPr>
          <a:xfrm>
            <a:off x="609919" y="4120357"/>
            <a:ext cx="10978515" cy="316800"/>
          </a:xfrm>
          <a:prstGeom prst="round1Rect">
            <a:avLst/>
          </a:prstGeom>
          <a:solidFill>
            <a:srgbClr val="F9F9F9"/>
          </a:solidFill>
          <a:ln w="12700" cap="flat" cmpd="sng" algn="ctr">
            <a:solidFill>
              <a:schemeClr val="accent6"/>
            </a:solidFill>
            <a:prstDash val="solid"/>
          </a:ln>
          <a:effectLst/>
        </p:spPr>
        <p:txBody>
          <a:bodyPr lIns="121716" tIns="60857" rIns="121716" bIns="60857" rtlCol="0" anchor="ctr"/>
          <a:lstStyle/>
          <a:p>
            <a:pPr algn="just" defTabSz="1214897">
              <a:defRPr/>
            </a:pPr>
            <a:r>
              <a:rPr lang="it-IT" sz="1300" b="1" kern="0" dirty="0">
                <a:solidFill>
                  <a:prstClr val="black"/>
                </a:solidFill>
                <a:latin typeface="EYInterstate" panose="02000503020000020004" pitchFamily="2" charset="0"/>
                <a:cs typeface="Arial" charset="0"/>
              </a:rPr>
              <a:t>Smart </a:t>
            </a:r>
            <a:r>
              <a:rPr lang="it-IT" sz="1300" b="1" kern="0" dirty="0" err="1">
                <a:solidFill>
                  <a:prstClr val="black"/>
                </a:solidFill>
                <a:latin typeface="EYInterstate" panose="02000503020000020004" pitchFamily="2" charset="0"/>
                <a:cs typeface="Arial" charset="0"/>
              </a:rPr>
              <a:t>Justice</a:t>
            </a:r>
            <a:endParaRPr lang="it-IT" sz="1300" b="1" kern="0" dirty="0">
              <a:solidFill>
                <a:prstClr val="black"/>
              </a:solidFill>
              <a:latin typeface="EYInterstate" panose="02000503020000020004" pitchFamily="2" charset="0"/>
              <a:cs typeface="Arial" charset="0"/>
            </a:endParaRPr>
          </a:p>
        </p:txBody>
      </p:sp>
      <p:sp>
        <p:nvSpPr>
          <p:cNvPr id="37" name="Rettangolo arrotondato 36"/>
          <p:cNvSpPr/>
          <p:nvPr/>
        </p:nvSpPr>
        <p:spPr>
          <a:xfrm>
            <a:off x="2971401" y="4163669"/>
            <a:ext cx="8523654" cy="240000"/>
          </a:xfrm>
          <a:prstGeom prst="roundRect">
            <a:avLst>
              <a:gd name="adj" fmla="val 0"/>
            </a:avLst>
          </a:prstGeom>
          <a:solidFill>
            <a:schemeClr val="tx2"/>
          </a:solidFill>
          <a:ln w="12700">
            <a:solidFill>
              <a:schemeClr val="accent6"/>
            </a:solidFill>
          </a:ln>
        </p:spPr>
        <p:style>
          <a:lnRef idx="2">
            <a:schemeClr val="accent3"/>
          </a:lnRef>
          <a:fillRef idx="1">
            <a:schemeClr val="lt1"/>
          </a:fillRef>
          <a:effectRef idx="0">
            <a:schemeClr val="accent3"/>
          </a:effectRef>
          <a:fontRef idx="minor">
            <a:schemeClr val="dk1"/>
          </a:fontRef>
        </p:style>
        <p:txBody>
          <a:bodyPr lIns="121716" tIns="60857" rIns="121716" bIns="60857" anchor="ctr"/>
          <a:lstStyle/>
          <a:p>
            <a:pPr algn="ctr" defTabSz="1214897">
              <a:defRPr/>
            </a:pPr>
            <a:r>
              <a:rPr lang="it-IT" sz="1300" b="1" kern="0" dirty="0">
                <a:solidFill>
                  <a:schemeClr val="tx1"/>
                </a:solidFill>
                <a:latin typeface="EYInterstate" panose="02000503020000020004" pitchFamily="2" charset="0"/>
                <a:cs typeface="Arial" charset="0"/>
              </a:rPr>
              <a:t>Giustizia digitale</a:t>
            </a:r>
          </a:p>
        </p:txBody>
      </p:sp>
      <p:sp>
        <p:nvSpPr>
          <p:cNvPr id="38" name="Rettangolo 37"/>
          <p:cNvSpPr/>
          <p:nvPr/>
        </p:nvSpPr>
        <p:spPr>
          <a:xfrm>
            <a:off x="2967849" y="5011727"/>
            <a:ext cx="2053023" cy="240000"/>
          </a:xfrm>
          <a:prstGeom prst="rect">
            <a:avLst/>
          </a:prstGeom>
          <a:solidFill>
            <a:srgbClr val="D8D2E0"/>
          </a:solidFill>
          <a:ln w="12700">
            <a:solidFill>
              <a:schemeClr val="accent6"/>
            </a:solidFill>
          </a:ln>
        </p:spPr>
        <p:style>
          <a:lnRef idx="2">
            <a:schemeClr val="accent5"/>
          </a:lnRef>
          <a:fillRef idx="1">
            <a:schemeClr val="lt1"/>
          </a:fillRef>
          <a:effectRef idx="0">
            <a:schemeClr val="accent5"/>
          </a:effectRef>
          <a:fontRef idx="minor">
            <a:schemeClr val="dk1"/>
          </a:fontRef>
        </p:style>
        <p:txBody>
          <a:bodyPr spcFirstLastPara="0" vert="horz" wrap="square" lIns="91285" tIns="45653" rIns="91285" bIns="45653" numCol="1" spcCol="1694" anchor="ctr" anchorCtr="0">
            <a:noAutofit/>
          </a:bodyPr>
          <a:lstStyle/>
          <a:p>
            <a:pPr algn="ctr" defTabSz="1065093">
              <a:lnSpc>
                <a:spcPct val="90000"/>
              </a:lnSpc>
              <a:spcAft>
                <a:spcPct val="35000"/>
              </a:spcAft>
              <a:defRPr/>
            </a:pPr>
            <a:r>
              <a:rPr lang="it-IT" sz="1300" b="1" kern="0" dirty="0">
                <a:solidFill>
                  <a:prstClr val="black"/>
                </a:solidFill>
                <a:latin typeface="EYInterstate" panose="02000503020000020004" pitchFamily="2" charset="0"/>
                <a:cs typeface="Arial" charset="0"/>
              </a:rPr>
              <a:t>Energia solare</a:t>
            </a:r>
          </a:p>
        </p:txBody>
      </p:sp>
      <p:sp>
        <p:nvSpPr>
          <p:cNvPr id="39" name="Rettangolo 38"/>
          <p:cNvSpPr/>
          <p:nvPr/>
        </p:nvSpPr>
        <p:spPr>
          <a:xfrm>
            <a:off x="5110995" y="5011727"/>
            <a:ext cx="2053023" cy="240000"/>
          </a:xfrm>
          <a:prstGeom prst="rect">
            <a:avLst/>
          </a:prstGeom>
          <a:solidFill>
            <a:srgbClr val="D8D2E0"/>
          </a:solidFill>
          <a:ln w="12700">
            <a:solidFill>
              <a:schemeClr val="accent6"/>
            </a:solidFill>
          </a:ln>
        </p:spPr>
        <p:style>
          <a:lnRef idx="2">
            <a:schemeClr val="accent5"/>
          </a:lnRef>
          <a:fillRef idx="1">
            <a:schemeClr val="lt1"/>
          </a:fillRef>
          <a:effectRef idx="0">
            <a:schemeClr val="accent5"/>
          </a:effectRef>
          <a:fontRef idx="minor">
            <a:schemeClr val="dk1"/>
          </a:fontRef>
        </p:style>
        <p:txBody>
          <a:bodyPr spcFirstLastPara="0" vert="horz" wrap="square" lIns="91285" tIns="45653" rIns="91285" bIns="45653" numCol="1" spcCol="1694" anchor="ctr" anchorCtr="0">
            <a:noAutofit/>
          </a:bodyPr>
          <a:lstStyle/>
          <a:p>
            <a:pPr algn="ctr" defTabSz="1065093">
              <a:lnSpc>
                <a:spcPct val="90000"/>
              </a:lnSpc>
              <a:spcAft>
                <a:spcPct val="35000"/>
              </a:spcAft>
              <a:defRPr/>
            </a:pPr>
            <a:r>
              <a:rPr lang="it-IT" sz="1300" b="1" kern="0" dirty="0">
                <a:solidFill>
                  <a:prstClr val="black"/>
                </a:solidFill>
                <a:latin typeface="EYInterstate" panose="02000503020000020004" pitchFamily="2" charset="0"/>
                <a:cs typeface="Arial" charset="0"/>
              </a:rPr>
              <a:t>Energia eolica</a:t>
            </a:r>
          </a:p>
        </p:txBody>
      </p:sp>
      <p:sp>
        <p:nvSpPr>
          <p:cNvPr id="40" name="Rettangolo 39"/>
          <p:cNvSpPr/>
          <p:nvPr/>
        </p:nvSpPr>
        <p:spPr>
          <a:xfrm>
            <a:off x="7305667" y="5011727"/>
            <a:ext cx="2053023" cy="240000"/>
          </a:xfrm>
          <a:prstGeom prst="rect">
            <a:avLst/>
          </a:prstGeom>
          <a:solidFill>
            <a:srgbClr val="D8D2E0"/>
          </a:solidFill>
          <a:ln w="12700">
            <a:solidFill>
              <a:schemeClr val="accent6"/>
            </a:solidFill>
          </a:ln>
        </p:spPr>
        <p:style>
          <a:lnRef idx="2">
            <a:schemeClr val="accent5"/>
          </a:lnRef>
          <a:fillRef idx="1">
            <a:schemeClr val="lt1"/>
          </a:fillRef>
          <a:effectRef idx="0">
            <a:schemeClr val="accent5"/>
          </a:effectRef>
          <a:fontRef idx="minor">
            <a:schemeClr val="dk1"/>
          </a:fontRef>
        </p:style>
        <p:txBody>
          <a:bodyPr spcFirstLastPara="0" vert="horz" wrap="square" lIns="91285" tIns="45653" rIns="91285" bIns="45653" numCol="1" spcCol="1694" anchor="ctr" anchorCtr="0">
            <a:noAutofit/>
          </a:bodyPr>
          <a:lstStyle/>
          <a:p>
            <a:pPr algn="ctr" defTabSz="1065093">
              <a:lnSpc>
                <a:spcPct val="90000"/>
              </a:lnSpc>
              <a:spcAft>
                <a:spcPct val="35000"/>
              </a:spcAft>
              <a:defRPr/>
            </a:pPr>
            <a:r>
              <a:rPr lang="it-IT" sz="1300" b="1" kern="0" dirty="0">
                <a:solidFill>
                  <a:prstClr val="black"/>
                </a:solidFill>
                <a:latin typeface="EYInterstate" panose="02000503020000020004" pitchFamily="2" charset="0"/>
                <a:cs typeface="Arial" charset="0"/>
              </a:rPr>
              <a:t>Energia idroelettrica</a:t>
            </a:r>
          </a:p>
        </p:txBody>
      </p:sp>
      <p:sp>
        <p:nvSpPr>
          <p:cNvPr id="41" name="Rettangolo 40"/>
          <p:cNvSpPr/>
          <p:nvPr/>
        </p:nvSpPr>
        <p:spPr>
          <a:xfrm>
            <a:off x="9442034" y="5011727"/>
            <a:ext cx="2053023" cy="240000"/>
          </a:xfrm>
          <a:prstGeom prst="rect">
            <a:avLst/>
          </a:prstGeom>
          <a:solidFill>
            <a:srgbClr val="D8D2E0"/>
          </a:solidFill>
          <a:ln w="12700">
            <a:solidFill>
              <a:schemeClr val="accent6"/>
            </a:solidFill>
          </a:ln>
        </p:spPr>
        <p:style>
          <a:lnRef idx="2">
            <a:schemeClr val="accent5"/>
          </a:lnRef>
          <a:fillRef idx="1">
            <a:schemeClr val="lt1"/>
          </a:fillRef>
          <a:effectRef idx="0">
            <a:schemeClr val="accent5"/>
          </a:effectRef>
          <a:fontRef idx="minor">
            <a:schemeClr val="dk1"/>
          </a:fontRef>
        </p:style>
        <p:txBody>
          <a:bodyPr spcFirstLastPara="0" vert="horz" wrap="square" lIns="91285" tIns="45653" rIns="91285" bIns="45653" numCol="1" spcCol="1694" anchor="ctr" anchorCtr="0">
            <a:noAutofit/>
          </a:bodyPr>
          <a:lstStyle/>
          <a:p>
            <a:pPr algn="ctr" defTabSz="1065093">
              <a:lnSpc>
                <a:spcPct val="90000"/>
              </a:lnSpc>
              <a:spcAft>
                <a:spcPct val="35000"/>
              </a:spcAft>
              <a:defRPr/>
            </a:pPr>
            <a:r>
              <a:rPr lang="it-IT" sz="1300" b="1" kern="0" dirty="0">
                <a:solidFill>
                  <a:prstClr val="black"/>
                </a:solidFill>
                <a:latin typeface="EYInterstate" panose="02000503020000020004" pitchFamily="2" charset="0"/>
                <a:cs typeface="Arial" charset="0"/>
              </a:rPr>
              <a:t>Energie alternative</a:t>
            </a:r>
          </a:p>
        </p:txBody>
      </p:sp>
      <p:sp>
        <p:nvSpPr>
          <p:cNvPr id="42" name="Rettangolo 41"/>
          <p:cNvSpPr/>
          <p:nvPr/>
        </p:nvSpPr>
        <p:spPr>
          <a:xfrm>
            <a:off x="8695479" y="5451699"/>
            <a:ext cx="2799576" cy="240000"/>
          </a:xfrm>
          <a:prstGeom prst="rect">
            <a:avLst/>
          </a:prstGeom>
          <a:solidFill>
            <a:schemeClr val="tx2"/>
          </a:solidFill>
          <a:ln w="12700">
            <a:solidFill>
              <a:schemeClr val="accent6"/>
            </a:solidFill>
          </a:ln>
        </p:spPr>
        <p:style>
          <a:lnRef idx="2">
            <a:schemeClr val="accent5"/>
          </a:lnRef>
          <a:fillRef idx="1">
            <a:schemeClr val="lt1"/>
          </a:fillRef>
          <a:effectRef idx="0">
            <a:schemeClr val="accent5"/>
          </a:effectRef>
          <a:fontRef idx="minor">
            <a:schemeClr val="dk1"/>
          </a:fontRef>
        </p:style>
        <p:txBody>
          <a:bodyPr spcFirstLastPara="0" vert="horz" wrap="square" lIns="91285" tIns="45653" rIns="91285" bIns="45653" numCol="1" spcCol="1694" anchor="ctr" anchorCtr="0">
            <a:noAutofit/>
          </a:bodyPr>
          <a:lstStyle/>
          <a:p>
            <a:pPr algn="ctr" defTabSz="1065093">
              <a:lnSpc>
                <a:spcPct val="90000"/>
              </a:lnSpc>
              <a:spcAft>
                <a:spcPct val="35000"/>
              </a:spcAft>
              <a:defRPr/>
            </a:pPr>
            <a:r>
              <a:rPr lang="it-IT" sz="1300" b="1" kern="0" dirty="0">
                <a:solidFill>
                  <a:prstClr val="black"/>
                </a:solidFill>
                <a:latin typeface="EYInterstate" panose="02000503020000020004" pitchFamily="2" charset="0"/>
                <a:cs typeface="Arial" charset="0"/>
              </a:rPr>
              <a:t>Smart </a:t>
            </a:r>
            <a:r>
              <a:rPr lang="it-IT" sz="1300" b="1" kern="0" dirty="0" err="1">
                <a:solidFill>
                  <a:prstClr val="black"/>
                </a:solidFill>
                <a:latin typeface="EYInterstate" panose="02000503020000020004" pitchFamily="2" charset="0"/>
                <a:cs typeface="Arial" charset="0"/>
              </a:rPr>
              <a:t>grid</a:t>
            </a:r>
            <a:endParaRPr lang="it-IT" sz="1300" b="1" kern="0" dirty="0">
              <a:solidFill>
                <a:prstClr val="black"/>
              </a:solidFill>
              <a:latin typeface="EYInterstate" panose="02000503020000020004" pitchFamily="2" charset="0"/>
              <a:cs typeface="Arial" charset="0"/>
            </a:endParaRPr>
          </a:p>
        </p:txBody>
      </p:sp>
      <p:sp>
        <p:nvSpPr>
          <p:cNvPr id="43" name="Rettangolo arrotondato 42"/>
          <p:cNvSpPr/>
          <p:nvPr/>
        </p:nvSpPr>
        <p:spPr>
          <a:xfrm>
            <a:off x="7630887" y="290246"/>
            <a:ext cx="4428000" cy="240000"/>
          </a:xfrm>
          <a:prstGeom prst="roundRect">
            <a:avLst>
              <a:gd name="adj" fmla="val 0"/>
            </a:avLst>
          </a:prstGeom>
          <a:solidFill>
            <a:schemeClr val="accent2"/>
          </a:solidFill>
          <a:ln w="12700"/>
        </p:spPr>
        <p:style>
          <a:lnRef idx="2">
            <a:schemeClr val="accent3"/>
          </a:lnRef>
          <a:fillRef idx="1">
            <a:schemeClr val="lt1"/>
          </a:fillRef>
          <a:effectRef idx="0">
            <a:schemeClr val="accent3"/>
          </a:effectRef>
          <a:fontRef idx="minor">
            <a:schemeClr val="dk1"/>
          </a:fontRef>
        </p:style>
        <p:txBody>
          <a:bodyPr lIns="121716" tIns="60857" rIns="121716" bIns="60857" anchor="ctr"/>
          <a:lstStyle/>
          <a:p>
            <a:pPr algn="ctr" defTabSz="1214897"/>
            <a:r>
              <a:rPr lang="it-IT" sz="1100" b="1" kern="0" dirty="0" smtClean="0">
                <a:solidFill>
                  <a:schemeClr val="tx1"/>
                </a:solidFill>
                <a:latin typeface="EYInterstate" panose="02000503020000020004" pitchFamily="2" charset="0"/>
                <a:cs typeface="Arial" charset="0"/>
              </a:rPr>
              <a:t>Dati disponibili per tutto l’universo dei soggetti territoriali</a:t>
            </a:r>
            <a:endParaRPr lang="it-IT" sz="1100" b="1" kern="0" dirty="0">
              <a:solidFill>
                <a:schemeClr val="tx1"/>
              </a:solidFill>
              <a:latin typeface="EYInterstate" panose="02000503020000020004" pitchFamily="2" charset="0"/>
              <a:cs typeface="Arial" charset="0"/>
            </a:endParaRPr>
          </a:p>
        </p:txBody>
      </p:sp>
      <p:sp>
        <p:nvSpPr>
          <p:cNvPr id="44" name="Rettangolo arrotondato 43"/>
          <p:cNvSpPr/>
          <p:nvPr/>
        </p:nvSpPr>
        <p:spPr>
          <a:xfrm>
            <a:off x="7630886" y="680016"/>
            <a:ext cx="4428000" cy="240000"/>
          </a:xfrm>
          <a:prstGeom prst="roundRect">
            <a:avLst>
              <a:gd name="adj" fmla="val 0"/>
            </a:avLst>
          </a:prstGeom>
          <a:solidFill>
            <a:srgbClr val="D8D2E0"/>
          </a:solidFill>
          <a:ln w="12700"/>
        </p:spPr>
        <p:style>
          <a:lnRef idx="2">
            <a:schemeClr val="accent3"/>
          </a:lnRef>
          <a:fillRef idx="1">
            <a:schemeClr val="lt1"/>
          </a:fillRef>
          <a:effectRef idx="0">
            <a:schemeClr val="accent3"/>
          </a:effectRef>
          <a:fontRef idx="minor">
            <a:schemeClr val="dk1"/>
          </a:fontRef>
        </p:style>
        <p:txBody>
          <a:bodyPr lIns="121716" tIns="60857" rIns="121716" bIns="60857" anchor="ctr"/>
          <a:lstStyle/>
          <a:p>
            <a:pPr algn="ctr" defTabSz="1214897">
              <a:defRPr/>
            </a:pPr>
            <a:r>
              <a:rPr lang="it-IT" sz="1100" b="1" kern="0" dirty="0" smtClean="0">
                <a:solidFill>
                  <a:schemeClr val="tx1"/>
                </a:solidFill>
                <a:latin typeface="EYInterstate" panose="02000503020000020004" pitchFamily="2" charset="0"/>
                <a:cs typeface="Arial" charset="0"/>
              </a:rPr>
              <a:t>Alcuni dati di livello regionale</a:t>
            </a:r>
            <a:endParaRPr lang="it-IT" sz="1100" b="1" kern="0" dirty="0">
              <a:solidFill>
                <a:schemeClr val="tx1"/>
              </a:solidFill>
              <a:latin typeface="EYInterstate" panose="02000503020000020004" pitchFamily="2" charset="0"/>
              <a:cs typeface="Arial" charset="0"/>
            </a:endParaRPr>
          </a:p>
        </p:txBody>
      </p:sp>
      <p:sp>
        <p:nvSpPr>
          <p:cNvPr id="45" name="Rettangolo 44"/>
          <p:cNvSpPr/>
          <p:nvPr/>
        </p:nvSpPr>
        <p:spPr>
          <a:xfrm>
            <a:off x="2971401" y="2443809"/>
            <a:ext cx="8524800" cy="240000"/>
          </a:xfrm>
          <a:prstGeom prst="rect">
            <a:avLst/>
          </a:prstGeom>
          <a:solidFill>
            <a:schemeClr val="accent2"/>
          </a:solidFill>
          <a:ln w="12700"/>
        </p:spPr>
        <p:style>
          <a:lnRef idx="2">
            <a:schemeClr val="accent3"/>
          </a:lnRef>
          <a:fillRef idx="1">
            <a:schemeClr val="lt1"/>
          </a:fillRef>
          <a:effectRef idx="0">
            <a:schemeClr val="accent3"/>
          </a:effectRef>
          <a:fontRef idx="minor">
            <a:schemeClr val="dk1"/>
          </a:fontRef>
        </p:style>
        <p:txBody>
          <a:bodyPr lIns="121716" tIns="60857" rIns="121716" bIns="60857" anchor="ctr"/>
          <a:lstStyle/>
          <a:p>
            <a:pPr algn="ctr" defTabSz="1214897">
              <a:defRPr/>
            </a:pPr>
            <a:r>
              <a:rPr lang="it-IT" sz="1300" b="1" kern="0" dirty="0">
                <a:solidFill>
                  <a:schemeClr val="tx1"/>
                </a:solidFill>
                <a:cs typeface="Arial" charset="0"/>
              </a:rPr>
              <a:t>Scuola digitale</a:t>
            </a:r>
          </a:p>
        </p:txBody>
      </p:sp>
      <p:sp>
        <p:nvSpPr>
          <p:cNvPr id="46" name="Rettangolo arrotondato 45"/>
          <p:cNvSpPr/>
          <p:nvPr/>
        </p:nvSpPr>
        <p:spPr>
          <a:xfrm>
            <a:off x="2958962" y="1577197"/>
            <a:ext cx="4178919" cy="240000"/>
          </a:xfrm>
          <a:prstGeom prst="roundRect">
            <a:avLst>
              <a:gd name="adj" fmla="val 0"/>
            </a:avLst>
          </a:prstGeom>
          <a:solidFill>
            <a:srgbClr val="D8D2E0"/>
          </a:solidFill>
          <a:ln w="12700">
            <a:solidFill>
              <a:schemeClr val="accent6"/>
            </a:solidFill>
          </a:ln>
        </p:spPr>
        <p:style>
          <a:lnRef idx="2">
            <a:schemeClr val="accent3"/>
          </a:lnRef>
          <a:fillRef idx="1">
            <a:schemeClr val="lt1"/>
          </a:fillRef>
          <a:effectRef idx="0">
            <a:schemeClr val="accent3"/>
          </a:effectRef>
          <a:fontRef idx="minor">
            <a:schemeClr val="dk1"/>
          </a:fontRef>
        </p:style>
        <p:txBody>
          <a:bodyPr lIns="121716" tIns="60857" rIns="121716" bIns="60857" anchor="ctr"/>
          <a:lstStyle/>
          <a:p>
            <a:pPr algn="ctr" defTabSz="1065093">
              <a:spcAft>
                <a:spcPct val="35000"/>
              </a:spcAft>
            </a:pPr>
            <a:r>
              <a:rPr lang="it-IT" sz="1300" b="1" kern="0" dirty="0">
                <a:solidFill>
                  <a:schemeClr val="tx1"/>
                </a:solidFill>
                <a:latin typeface="EYInterstate" panose="02000503020000020004" pitchFamily="2" charset="0"/>
                <a:cs typeface="Arial" charset="0"/>
              </a:rPr>
              <a:t> Trasporto pubblico locale</a:t>
            </a:r>
          </a:p>
        </p:txBody>
      </p:sp>
      <p:sp>
        <p:nvSpPr>
          <p:cNvPr id="47" name="Rettangolo 46"/>
          <p:cNvSpPr/>
          <p:nvPr/>
        </p:nvSpPr>
        <p:spPr>
          <a:xfrm>
            <a:off x="2971401" y="2867977"/>
            <a:ext cx="2799576" cy="240000"/>
          </a:xfrm>
          <a:prstGeom prst="rect">
            <a:avLst/>
          </a:prstGeom>
          <a:solidFill>
            <a:schemeClr val="tx2"/>
          </a:solidFill>
          <a:ln w="12700">
            <a:solidFill>
              <a:schemeClr val="accent6"/>
            </a:solidFill>
          </a:ln>
        </p:spPr>
        <p:style>
          <a:lnRef idx="2">
            <a:schemeClr val="accent3"/>
          </a:lnRef>
          <a:fillRef idx="1">
            <a:schemeClr val="lt1"/>
          </a:fillRef>
          <a:effectRef idx="0">
            <a:schemeClr val="accent3"/>
          </a:effectRef>
          <a:fontRef idx="minor">
            <a:schemeClr val="dk1"/>
          </a:fontRef>
        </p:style>
        <p:txBody>
          <a:bodyPr lIns="121716" tIns="60857" rIns="121716" bIns="60857" anchor="ctr"/>
          <a:lstStyle/>
          <a:p>
            <a:pPr algn="ctr" defTabSz="1214897"/>
            <a:r>
              <a:rPr lang="it-IT" sz="1300" b="1" kern="0" dirty="0">
                <a:solidFill>
                  <a:schemeClr val="tx1"/>
                </a:solidFill>
                <a:latin typeface="EYInterstate" panose="02000503020000020004" pitchFamily="2" charset="0"/>
                <a:cs typeface="Arial" charset="0"/>
              </a:rPr>
              <a:t>Servizi on-line</a:t>
            </a:r>
          </a:p>
        </p:txBody>
      </p:sp>
      <p:sp>
        <p:nvSpPr>
          <p:cNvPr id="48" name="Rettangolo arrotondato 47"/>
          <p:cNvSpPr/>
          <p:nvPr/>
        </p:nvSpPr>
        <p:spPr>
          <a:xfrm>
            <a:off x="2958961" y="3305040"/>
            <a:ext cx="4178919" cy="240000"/>
          </a:xfrm>
          <a:prstGeom prst="roundRect">
            <a:avLst>
              <a:gd name="adj" fmla="val 0"/>
            </a:avLst>
          </a:prstGeom>
          <a:solidFill>
            <a:srgbClr val="D8D2E0"/>
          </a:solidFill>
          <a:ln w="12700">
            <a:solidFill>
              <a:schemeClr val="accent6"/>
            </a:solidFill>
          </a:ln>
        </p:spPr>
        <p:style>
          <a:lnRef idx="2">
            <a:schemeClr val="accent3"/>
          </a:lnRef>
          <a:fillRef idx="1">
            <a:schemeClr val="lt1"/>
          </a:fillRef>
          <a:effectRef idx="0">
            <a:schemeClr val="accent3"/>
          </a:effectRef>
          <a:fontRef idx="minor">
            <a:schemeClr val="dk1"/>
          </a:fontRef>
        </p:style>
        <p:txBody>
          <a:bodyPr lIns="121716" tIns="60857" rIns="121716" bIns="60857" anchor="ctr"/>
          <a:lstStyle/>
          <a:p>
            <a:pPr algn="ctr" defTabSz="1065093">
              <a:spcAft>
                <a:spcPct val="35000"/>
              </a:spcAft>
            </a:pPr>
            <a:r>
              <a:rPr lang="it-IT" sz="1300" b="1" kern="0" dirty="0">
                <a:solidFill>
                  <a:schemeClr val="tx1"/>
                </a:solidFill>
                <a:latin typeface="EYInterstate" panose="02000503020000020004" pitchFamily="2" charset="0"/>
                <a:cs typeface="Arial" charset="0"/>
              </a:rPr>
              <a:t>Cultura</a:t>
            </a:r>
          </a:p>
        </p:txBody>
      </p:sp>
    </p:spTree>
    <p:extLst>
      <p:ext uri="{BB962C8B-B14F-4D97-AF65-F5344CB8AC3E}">
        <p14:creationId xmlns:p14="http://schemas.microsoft.com/office/powerpoint/2010/main" val="2711735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ChangeArrowheads="1"/>
          </p:cNvSpPr>
          <p:nvPr/>
        </p:nvSpPr>
        <p:spPr bwMode="auto">
          <a:xfrm>
            <a:off x="5753947" y="4053604"/>
            <a:ext cx="5851902" cy="1633704"/>
          </a:xfrm>
          <a:prstGeom prst="rect">
            <a:avLst/>
          </a:prstGeom>
          <a:solidFill>
            <a:schemeClr val="accent2">
              <a:lumMod val="40000"/>
              <a:lumOff val="60000"/>
              <a:alpha val="38823"/>
            </a:schemeClr>
          </a:solidFill>
          <a:ln w="9525" algn="ctr">
            <a:noFill/>
            <a:miter lim="800000"/>
            <a:headEnd/>
            <a:tailEnd/>
          </a:ln>
        </p:spPr>
        <p:txBody>
          <a:bodyPr lIns="0" tIns="60873" rIns="0" bIns="60873" anchor="ctr" anchorCtr="1"/>
          <a:lstStyle/>
          <a:p>
            <a:pPr algn="ctr" defTabSz="1217556" eaLnBrk="0" fontAlgn="base" hangingPunct="0">
              <a:spcBef>
                <a:spcPct val="0"/>
              </a:spcBef>
              <a:spcAft>
                <a:spcPct val="0"/>
              </a:spcAft>
            </a:pPr>
            <a:endParaRPr lang="it-IT" sz="2100" b="1">
              <a:solidFill>
                <a:srgbClr val="000000"/>
              </a:solidFill>
              <a:latin typeface="EYInterstate" panose="02000503020000020004" pitchFamily="2" charset="0"/>
              <a:cs typeface="Arial" charset="0"/>
            </a:endParaRPr>
          </a:p>
        </p:txBody>
      </p:sp>
      <p:sp>
        <p:nvSpPr>
          <p:cNvPr id="6" name="Rectangle 9"/>
          <p:cNvSpPr>
            <a:spLocks noChangeArrowheads="1"/>
          </p:cNvSpPr>
          <p:nvPr/>
        </p:nvSpPr>
        <p:spPr bwMode="auto">
          <a:xfrm>
            <a:off x="567247" y="4053604"/>
            <a:ext cx="5186700" cy="1633704"/>
          </a:xfrm>
          <a:prstGeom prst="rect">
            <a:avLst/>
          </a:prstGeom>
          <a:solidFill>
            <a:srgbClr val="FF0000">
              <a:alpha val="38823"/>
            </a:srgbClr>
          </a:solidFill>
          <a:ln w="9525" algn="ctr">
            <a:noFill/>
            <a:miter lim="800000"/>
            <a:headEnd/>
            <a:tailEnd/>
          </a:ln>
        </p:spPr>
        <p:txBody>
          <a:bodyPr lIns="0" tIns="60873" rIns="0" bIns="60873" anchor="ctr" anchorCtr="1"/>
          <a:lstStyle/>
          <a:p>
            <a:pPr algn="ctr" defTabSz="1217556" eaLnBrk="0" fontAlgn="base" hangingPunct="0">
              <a:spcBef>
                <a:spcPct val="0"/>
              </a:spcBef>
              <a:spcAft>
                <a:spcPct val="0"/>
              </a:spcAft>
            </a:pPr>
            <a:endParaRPr lang="it-IT" sz="2100" b="1">
              <a:solidFill>
                <a:srgbClr val="000000"/>
              </a:solidFill>
              <a:latin typeface="EYInterstate" panose="02000503020000020004" pitchFamily="2" charset="0"/>
              <a:cs typeface="Arial" charset="0"/>
            </a:endParaRPr>
          </a:p>
        </p:txBody>
      </p:sp>
      <p:sp>
        <p:nvSpPr>
          <p:cNvPr id="7" name="Rectangle 9"/>
          <p:cNvSpPr>
            <a:spLocks noChangeArrowheads="1"/>
          </p:cNvSpPr>
          <p:nvPr/>
        </p:nvSpPr>
        <p:spPr bwMode="auto">
          <a:xfrm>
            <a:off x="5753947" y="1461316"/>
            <a:ext cx="5851902" cy="2592288"/>
          </a:xfrm>
          <a:prstGeom prst="rect">
            <a:avLst/>
          </a:prstGeom>
          <a:solidFill>
            <a:srgbClr val="8BFF85">
              <a:alpha val="38039"/>
            </a:srgbClr>
          </a:solidFill>
          <a:ln w="9525" algn="ctr">
            <a:noFill/>
            <a:miter lim="800000"/>
            <a:headEnd/>
            <a:tailEnd/>
          </a:ln>
        </p:spPr>
        <p:txBody>
          <a:bodyPr lIns="0" tIns="60873" rIns="0" bIns="60873" anchor="ctr" anchorCtr="1"/>
          <a:lstStyle/>
          <a:p>
            <a:pPr algn="ctr" defTabSz="1217556" eaLnBrk="0" fontAlgn="base" hangingPunct="0">
              <a:spcBef>
                <a:spcPct val="0"/>
              </a:spcBef>
              <a:spcAft>
                <a:spcPct val="0"/>
              </a:spcAft>
            </a:pPr>
            <a:endParaRPr lang="it-IT" sz="2100" b="1" dirty="0">
              <a:solidFill>
                <a:srgbClr val="000000"/>
              </a:solidFill>
              <a:latin typeface="EYInterstate" panose="02000503020000020004" pitchFamily="2" charset="0"/>
              <a:cs typeface="Arial" charset="0"/>
            </a:endParaRPr>
          </a:p>
        </p:txBody>
      </p:sp>
      <p:sp>
        <p:nvSpPr>
          <p:cNvPr id="8" name="Rectangle 9"/>
          <p:cNvSpPr>
            <a:spLocks noChangeArrowheads="1"/>
          </p:cNvSpPr>
          <p:nvPr/>
        </p:nvSpPr>
        <p:spPr bwMode="auto">
          <a:xfrm>
            <a:off x="567247" y="1461316"/>
            <a:ext cx="5186700" cy="2592288"/>
          </a:xfrm>
          <a:prstGeom prst="rect">
            <a:avLst/>
          </a:prstGeom>
          <a:solidFill>
            <a:schemeClr val="accent2">
              <a:lumMod val="40000"/>
              <a:lumOff val="60000"/>
              <a:alpha val="38823"/>
            </a:schemeClr>
          </a:solidFill>
          <a:ln w="9525" algn="ctr">
            <a:noFill/>
            <a:miter lim="800000"/>
            <a:headEnd/>
            <a:tailEnd/>
          </a:ln>
        </p:spPr>
        <p:txBody>
          <a:bodyPr lIns="0" tIns="60873" rIns="0" bIns="60873" anchor="ctr" anchorCtr="1"/>
          <a:lstStyle/>
          <a:p>
            <a:pPr algn="ctr" defTabSz="1217556" eaLnBrk="0" fontAlgn="base" hangingPunct="0">
              <a:spcBef>
                <a:spcPct val="0"/>
              </a:spcBef>
              <a:spcAft>
                <a:spcPct val="0"/>
              </a:spcAft>
            </a:pPr>
            <a:endParaRPr lang="it-IT" sz="2100" b="1">
              <a:solidFill>
                <a:srgbClr val="000000"/>
              </a:solidFill>
              <a:latin typeface="EYInterstate" panose="02000503020000020004" pitchFamily="2" charset="0"/>
              <a:cs typeface="Arial" charset="0"/>
            </a:endParaRPr>
          </a:p>
        </p:txBody>
      </p:sp>
      <p:cxnSp>
        <p:nvCxnSpPr>
          <p:cNvPr id="10" name="Connettore 1 9"/>
          <p:cNvCxnSpPr/>
          <p:nvPr/>
        </p:nvCxnSpPr>
        <p:spPr>
          <a:xfrm>
            <a:off x="5743971" y="1627937"/>
            <a:ext cx="0" cy="40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a:off x="598303" y="4053604"/>
            <a:ext cx="1104575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AutoShape 12"/>
          <p:cNvSpPr>
            <a:spLocks noChangeArrowheads="1"/>
          </p:cNvSpPr>
          <p:nvPr/>
        </p:nvSpPr>
        <p:spPr bwMode="auto">
          <a:xfrm rot="16200000">
            <a:off x="-1847031" y="3041308"/>
            <a:ext cx="4536000" cy="756000"/>
          </a:xfrm>
          <a:prstGeom prst="rightArrow">
            <a:avLst>
              <a:gd name="adj1" fmla="val 45111"/>
              <a:gd name="adj2" fmla="val 65914"/>
            </a:avLst>
          </a:prstGeom>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lIns="0" tIns="62313" rIns="0" bIns="62313" anchor="ctr">
            <a:spAutoFit/>
          </a:bodyPr>
          <a:lstStyle/>
          <a:p>
            <a:pPr algn="ctr" defTabSz="1217556" eaLnBrk="0" fontAlgn="base" hangingPunct="0">
              <a:spcBef>
                <a:spcPct val="0"/>
              </a:spcBef>
              <a:spcAft>
                <a:spcPct val="0"/>
              </a:spcAft>
              <a:defRPr/>
            </a:pPr>
            <a:r>
              <a:rPr lang="it-IT" sz="1600" b="1" dirty="0">
                <a:solidFill>
                  <a:schemeClr val="tx1">
                    <a:lumMod val="75000"/>
                    <a:lumOff val="25000"/>
                  </a:schemeClr>
                </a:solidFill>
                <a:latin typeface="EYInterstate" panose="02000503020000020004" pitchFamily="2" charset="0"/>
                <a:cs typeface="Arial" charset="0"/>
              </a:rPr>
              <a:t>SMART CITY INDEX 2014</a:t>
            </a:r>
            <a:endParaRPr lang="en-US" sz="1600" b="1" dirty="0">
              <a:solidFill>
                <a:schemeClr val="tx1">
                  <a:lumMod val="75000"/>
                  <a:lumOff val="25000"/>
                </a:schemeClr>
              </a:solidFill>
              <a:latin typeface="EYInterstate" panose="02000503020000020004" pitchFamily="2" charset="0"/>
              <a:cs typeface="Arial" charset="0"/>
            </a:endParaRPr>
          </a:p>
        </p:txBody>
      </p:sp>
      <p:sp>
        <p:nvSpPr>
          <p:cNvPr id="13" name="AutoShape 12"/>
          <p:cNvSpPr>
            <a:spLocks noChangeArrowheads="1"/>
          </p:cNvSpPr>
          <p:nvPr/>
        </p:nvSpPr>
        <p:spPr bwMode="auto">
          <a:xfrm>
            <a:off x="579955" y="5462896"/>
            <a:ext cx="11448000" cy="756000"/>
          </a:xfrm>
          <a:prstGeom prst="rightArrow">
            <a:avLst>
              <a:gd name="adj1" fmla="val 45111"/>
              <a:gd name="adj2" fmla="val 65914"/>
            </a:avLst>
          </a:prstGeom>
          <a:ln>
            <a:noFill/>
            <a:headEnd/>
            <a:tailEnd/>
          </a:ln>
        </p:spPr>
        <p:style>
          <a:lnRef idx="2">
            <a:schemeClr val="accent4">
              <a:shade val="50000"/>
            </a:schemeClr>
          </a:lnRef>
          <a:fillRef idx="1">
            <a:schemeClr val="accent4"/>
          </a:fillRef>
          <a:effectRef idx="0">
            <a:schemeClr val="accent4"/>
          </a:effectRef>
          <a:fontRef idx="minor">
            <a:schemeClr val="lt1"/>
          </a:fontRef>
        </p:style>
        <p:txBody>
          <a:bodyPr wrap="square" lIns="0" tIns="62313" rIns="0" bIns="62313" anchor="ctr">
            <a:spAutoFit/>
          </a:bodyPr>
          <a:lstStyle/>
          <a:p>
            <a:pPr algn="ctr" defTabSz="1217556" eaLnBrk="0" fontAlgn="base" hangingPunct="0">
              <a:spcBef>
                <a:spcPct val="0"/>
              </a:spcBef>
              <a:spcAft>
                <a:spcPct val="0"/>
              </a:spcAft>
              <a:defRPr/>
            </a:pPr>
            <a:r>
              <a:rPr lang="it-IT" sz="1600" b="1" dirty="0">
                <a:solidFill>
                  <a:schemeClr val="tx1">
                    <a:lumMod val="75000"/>
                    <a:lumOff val="25000"/>
                  </a:schemeClr>
                </a:solidFill>
                <a:latin typeface="EYInterstate" panose="02000503020000020004" pitchFamily="2" charset="0"/>
                <a:cs typeface="Arial" charset="0"/>
              </a:rPr>
              <a:t>QUALITÀ DELLA VITA – IL SOLE 24 ORE 2013</a:t>
            </a:r>
            <a:endParaRPr lang="en-US" sz="1600" b="1" dirty="0">
              <a:solidFill>
                <a:schemeClr val="tx1">
                  <a:lumMod val="75000"/>
                  <a:lumOff val="25000"/>
                </a:schemeClr>
              </a:solidFill>
              <a:latin typeface="EYInterstate" panose="02000503020000020004" pitchFamily="2" charset="0"/>
              <a:cs typeface="Arial" charset="0"/>
            </a:endParaRPr>
          </a:p>
        </p:txBody>
      </p:sp>
      <p:sp>
        <p:nvSpPr>
          <p:cNvPr id="14" name="CasellaDiTesto 13"/>
          <p:cNvSpPr txBox="1"/>
          <p:nvPr/>
        </p:nvSpPr>
        <p:spPr>
          <a:xfrm>
            <a:off x="8197813" y="5317993"/>
            <a:ext cx="3332075" cy="328263"/>
          </a:xfrm>
          <a:prstGeom prst="rect">
            <a:avLst/>
          </a:prstGeom>
          <a:noFill/>
        </p:spPr>
        <p:txBody>
          <a:bodyPr wrap="none" lIns="121748" tIns="60873" rIns="121748" bIns="60873" rtlCol="0">
            <a:spAutoFit/>
          </a:bodyPr>
          <a:lstStyle/>
          <a:p>
            <a:pPr defTabSz="1217708" fontAlgn="base">
              <a:spcBef>
                <a:spcPct val="0"/>
              </a:spcBef>
              <a:spcAft>
                <a:spcPct val="0"/>
              </a:spcAft>
            </a:pPr>
            <a:r>
              <a:rPr lang="it-IT" sz="1300" b="1" dirty="0">
                <a:solidFill>
                  <a:prstClr val="black"/>
                </a:solidFill>
                <a:latin typeface="EYInterstate" panose="02000503020000020004" pitchFamily="2" charset="0"/>
                <a:cs typeface="Arial" charset="0"/>
              </a:rPr>
              <a:t>CITTÀ DEL BENESSERE ANALOGICO</a:t>
            </a:r>
          </a:p>
        </p:txBody>
      </p:sp>
      <p:sp>
        <p:nvSpPr>
          <p:cNvPr id="15" name="CasellaDiTesto 14"/>
          <p:cNvSpPr txBox="1"/>
          <p:nvPr/>
        </p:nvSpPr>
        <p:spPr>
          <a:xfrm>
            <a:off x="858719" y="1462959"/>
            <a:ext cx="3887453" cy="328247"/>
          </a:xfrm>
          <a:prstGeom prst="rect">
            <a:avLst/>
          </a:prstGeom>
          <a:noFill/>
        </p:spPr>
        <p:txBody>
          <a:bodyPr wrap="square" lIns="121748" tIns="60873" rIns="121748" bIns="60873" rtlCol="0">
            <a:spAutoFit/>
          </a:bodyPr>
          <a:lstStyle/>
          <a:p>
            <a:pPr defTabSz="1217708" fontAlgn="base">
              <a:spcBef>
                <a:spcPct val="0"/>
              </a:spcBef>
              <a:spcAft>
                <a:spcPct val="0"/>
              </a:spcAft>
            </a:pPr>
            <a:r>
              <a:rPr lang="it-IT" sz="1300" b="1" dirty="0">
                <a:solidFill>
                  <a:prstClr val="black"/>
                </a:solidFill>
                <a:latin typeface="EYInterstate" panose="02000503020000020004" pitchFamily="2" charset="0"/>
                <a:cs typeface="Arial" charset="0"/>
              </a:rPr>
              <a:t>CITTÀ DEL RISCATTO «SMART»</a:t>
            </a:r>
          </a:p>
        </p:txBody>
      </p:sp>
      <p:sp>
        <p:nvSpPr>
          <p:cNvPr id="17" name="CasellaDiTesto 16"/>
          <p:cNvSpPr txBox="1"/>
          <p:nvPr/>
        </p:nvSpPr>
        <p:spPr>
          <a:xfrm>
            <a:off x="619242" y="5425205"/>
            <a:ext cx="1796635" cy="328247"/>
          </a:xfrm>
          <a:prstGeom prst="rect">
            <a:avLst/>
          </a:prstGeom>
          <a:noFill/>
        </p:spPr>
        <p:txBody>
          <a:bodyPr wrap="none" lIns="121748" tIns="60873" rIns="121748" bIns="60873" rtlCol="0">
            <a:spAutoFit/>
          </a:bodyPr>
          <a:lstStyle/>
          <a:p>
            <a:pPr defTabSz="1217708" fontAlgn="base">
              <a:spcBef>
                <a:spcPct val="0"/>
              </a:spcBef>
              <a:spcAft>
                <a:spcPct val="0"/>
              </a:spcAft>
            </a:pPr>
            <a:r>
              <a:rPr lang="it-IT" sz="1300" b="1" dirty="0">
                <a:solidFill>
                  <a:prstClr val="black"/>
                </a:solidFill>
                <a:latin typeface="EYInterstate" panose="02000503020000020004" pitchFamily="2" charset="0"/>
                <a:cs typeface="Arial" charset="0"/>
              </a:rPr>
              <a:t>CITTÀ IN RITARDO</a:t>
            </a:r>
          </a:p>
        </p:txBody>
      </p:sp>
      <p:graphicFrame>
        <p:nvGraphicFramePr>
          <p:cNvPr id="9" name="Grafico 8"/>
          <p:cNvGraphicFramePr>
            <a:graphicFrameLocks/>
          </p:cNvGraphicFramePr>
          <p:nvPr>
            <p:extLst>
              <p:ext uri="{D42A27DB-BD31-4B8C-83A1-F6EECF244321}">
                <p14:modId xmlns:p14="http://schemas.microsoft.com/office/powerpoint/2010/main" val="708887736"/>
              </p:ext>
            </p:extLst>
          </p:nvPr>
        </p:nvGraphicFramePr>
        <p:xfrm>
          <a:off x="609919" y="1473431"/>
          <a:ext cx="11007546" cy="4207532"/>
        </p:xfrm>
        <a:graphic>
          <a:graphicData uri="http://schemas.openxmlformats.org/drawingml/2006/chart">
            <c:chart xmlns:c="http://schemas.openxmlformats.org/drawingml/2006/chart" xmlns:r="http://schemas.openxmlformats.org/officeDocument/2006/relationships" r:id="rId2"/>
          </a:graphicData>
        </a:graphic>
      </p:graphicFrame>
      <p:sp>
        <p:nvSpPr>
          <p:cNvPr id="16" name="CasellaDiTesto 15"/>
          <p:cNvSpPr txBox="1"/>
          <p:nvPr/>
        </p:nvSpPr>
        <p:spPr>
          <a:xfrm>
            <a:off x="10086660" y="1425993"/>
            <a:ext cx="1595652" cy="533447"/>
          </a:xfrm>
          <a:prstGeom prst="rect">
            <a:avLst/>
          </a:prstGeom>
          <a:noFill/>
        </p:spPr>
        <p:txBody>
          <a:bodyPr wrap="none" lIns="121748" tIns="60873" rIns="121748" bIns="60873" rtlCol="0">
            <a:spAutoFit/>
          </a:bodyPr>
          <a:lstStyle/>
          <a:p>
            <a:pPr algn="r" defTabSz="1217708" fontAlgn="base">
              <a:spcBef>
                <a:spcPct val="0"/>
              </a:spcBef>
              <a:spcAft>
                <a:spcPct val="0"/>
              </a:spcAft>
            </a:pPr>
            <a:r>
              <a:rPr lang="it-IT" sz="1300" b="1" dirty="0">
                <a:solidFill>
                  <a:prstClr val="black"/>
                </a:solidFill>
                <a:latin typeface="EYInterstate" panose="02000503020000020004" pitchFamily="2" charset="0"/>
                <a:cs typeface="Arial" charset="0"/>
              </a:rPr>
              <a:t>CITTÀ «SMART»</a:t>
            </a:r>
            <a:br>
              <a:rPr lang="it-IT" sz="1300" b="1" dirty="0">
                <a:solidFill>
                  <a:prstClr val="black"/>
                </a:solidFill>
                <a:latin typeface="EYInterstate" panose="02000503020000020004" pitchFamily="2" charset="0"/>
                <a:cs typeface="Arial" charset="0"/>
              </a:rPr>
            </a:br>
            <a:r>
              <a:rPr lang="it-IT" sz="1300" b="1" dirty="0">
                <a:solidFill>
                  <a:prstClr val="black"/>
                </a:solidFill>
                <a:latin typeface="EYInterstate" panose="02000503020000020004" pitchFamily="2" charset="0"/>
                <a:cs typeface="Arial" charset="0"/>
              </a:rPr>
              <a:t>E VIVIBILI</a:t>
            </a:r>
          </a:p>
        </p:txBody>
      </p:sp>
      <p:sp>
        <p:nvSpPr>
          <p:cNvPr id="22" name="Text Box 13"/>
          <p:cNvSpPr txBox="1">
            <a:spLocks noChangeArrowheads="1"/>
          </p:cNvSpPr>
          <p:nvPr/>
        </p:nvSpPr>
        <p:spPr bwMode="auto">
          <a:xfrm>
            <a:off x="486832" y="6020961"/>
            <a:ext cx="1816400" cy="230449"/>
          </a:xfrm>
          <a:prstGeom prst="rect">
            <a:avLst/>
          </a:prstGeom>
          <a:noFill/>
          <a:ln w="9525" algn="ctr">
            <a:noFill/>
            <a:miter lim="800000"/>
            <a:headEnd/>
            <a:tailEnd/>
          </a:ln>
        </p:spPr>
        <p:txBody>
          <a:bodyPr wrap="none" lIns="121541" tIns="60770" rIns="121541" bIns="60770">
            <a:spAutoFit/>
          </a:bodyPr>
          <a:lstStyle>
            <a:defPPr>
              <a:defRPr lang="en-US"/>
            </a:defPPr>
            <a:lvl1pPr marL="455839" indent="-455839" algn="ctr" defTabSz="1215732" fontAlgn="base">
              <a:spcBef>
                <a:spcPct val="0"/>
              </a:spcBef>
              <a:spcAft>
                <a:spcPct val="0"/>
              </a:spcAft>
              <a:defRPr sz="700" i="1">
                <a:solidFill>
                  <a:prstClr val="black"/>
                </a:solidFill>
                <a:latin typeface="EYInterstate Light" panose="02000506000000020004" pitchFamily="2" charset="0"/>
                <a:cs typeface="Arial" charset="0"/>
              </a:defRPr>
            </a:lvl1pPr>
          </a:lstStyle>
          <a:p>
            <a:r>
              <a:rPr lang="it-IT" dirty="0"/>
              <a:t>Fonte: Smart City Index Between 2014</a:t>
            </a:r>
          </a:p>
        </p:txBody>
      </p:sp>
      <p:grpSp>
        <p:nvGrpSpPr>
          <p:cNvPr id="24" name="Gruppo 23"/>
          <p:cNvGrpSpPr/>
          <p:nvPr/>
        </p:nvGrpSpPr>
        <p:grpSpPr>
          <a:xfrm>
            <a:off x="7527336" y="4179512"/>
            <a:ext cx="2456440" cy="925725"/>
            <a:chOff x="5642563" y="3314252"/>
            <a:chExt cx="1841371" cy="694294"/>
          </a:xfrm>
        </p:grpSpPr>
        <p:sp>
          <p:nvSpPr>
            <p:cNvPr id="25" name="Ovale 24"/>
            <p:cNvSpPr/>
            <p:nvPr/>
          </p:nvSpPr>
          <p:spPr>
            <a:xfrm>
              <a:off x="5642563" y="3656375"/>
              <a:ext cx="864096" cy="35217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382" fontAlgn="base">
                <a:spcBef>
                  <a:spcPct val="0"/>
                </a:spcBef>
                <a:spcAft>
                  <a:spcPct val="0"/>
                </a:spcAft>
              </a:pPr>
              <a:endParaRPr lang="it-IT" sz="2100">
                <a:solidFill>
                  <a:prstClr val="white"/>
                </a:solidFill>
                <a:latin typeface="EYInterstate" panose="02000503020000020004" pitchFamily="2" charset="0"/>
              </a:endParaRPr>
            </a:p>
          </p:txBody>
        </p:sp>
        <p:sp>
          <p:nvSpPr>
            <p:cNvPr id="26" name="Ovale 25"/>
            <p:cNvSpPr/>
            <p:nvPr/>
          </p:nvSpPr>
          <p:spPr>
            <a:xfrm>
              <a:off x="6619838" y="3314252"/>
              <a:ext cx="864096" cy="35217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382" fontAlgn="base">
                <a:spcBef>
                  <a:spcPct val="0"/>
                </a:spcBef>
                <a:spcAft>
                  <a:spcPct val="0"/>
                </a:spcAft>
              </a:pPr>
              <a:endParaRPr lang="it-IT" sz="2100">
                <a:solidFill>
                  <a:prstClr val="white"/>
                </a:solidFill>
                <a:latin typeface="EYInterstate" panose="02000503020000020004" pitchFamily="2" charset="0"/>
              </a:endParaRPr>
            </a:p>
          </p:txBody>
        </p:sp>
      </p:grpSp>
      <p:sp>
        <p:nvSpPr>
          <p:cNvPr id="27" name="Ovale 26"/>
          <p:cNvSpPr/>
          <p:nvPr/>
        </p:nvSpPr>
        <p:spPr>
          <a:xfrm rot="20530188">
            <a:off x="907114" y="3013047"/>
            <a:ext cx="2483550" cy="98524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1924" tIns="60961" rIns="121924" bIns="60961" rtlCol="0" anchor="ctr"/>
          <a:lstStyle/>
          <a:p>
            <a:pPr algn="ctr" defTabSz="1219382" fontAlgn="base">
              <a:spcBef>
                <a:spcPct val="0"/>
              </a:spcBef>
              <a:spcAft>
                <a:spcPct val="0"/>
              </a:spcAft>
            </a:pPr>
            <a:endParaRPr lang="it-IT" sz="2100">
              <a:solidFill>
                <a:prstClr val="white"/>
              </a:solidFill>
              <a:latin typeface="EYInterstate" panose="02000503020000020004" pitchFamily="2" charset="0"/>
            </a:endParaRPr>
          </a:p>
        </p:txBody>
      </p:sp>
      <p:sp>
        <p:nvSpPr>
          <p:cNvPr id="4" name="Titolo 3"/>
          <p:cNvSpPr>
            <a:spLocks noGrp="1"/>
          </p:cNvSpPr>
          <p:nvPr>
            <p:ph type="title"/>
          </p:nvPr>
        </p:nvSpPr>
        <p:spPr/>
        <p:txBody>
          <a:bodyPr vert="horz" lIns="0" tIns="0" rIns="0" bIns="0" rtlCol="0" anchor="ctr" anchorCtr="0">
            <a:noAutofit/>
          </a:bodyPr>
          <a:lstStyle/>
          <a:p>
            <a:r>
              <a:rPr lang="it-IT" sz="2400" dirty="0">
                <a:solidFill>
                  <a:schemeClr val="bg2">
                    <a:lumMod val="75000"/>
                  </a:schemeClr>
                </a:solidFill>
                <a:latin typeface="EYInterstate" panose="02000503020000020004" pitchFamily="2" charset="0"/>
              </a:rPr>
              <a:t>Smart City e qualità della </a:t>
            </a:r>
            <a:r>
              <a:rPr lang="it-IT" sz="2400" dirty="0" smtClean="0">
                <a:solidFill>
                  <a:schemeClr val="bg2">
                    <a:lumMod val="75000"/>
                  </a:schemeClr>
                </a:solidFill>
                <a:latin typeface="EYInterstate" panose="02000503020000020004" pitchFamily="2" charset="0"/>
              </a:rPr>
              <a:t>vita – lettura regionale</a:t>
            </a:r>
            <a:endParaRPr lang="it-IT" sz="2400" dirty="0">
              <a:solidFill>
                <a:schemeClr val="bg2">
                  <a:lumMod val="75000"/>
                </a:schemeClr>
              </a:solidFill>
              <a:latin typeface="EYInterstate" panose="02000503020000020004" pitchFamily="2" charset="0"/>
            </a:endParaRPr>
          </a:p>
        </p:txBody>
      </p:sp>
      <p:grpSp>
        <p:nvGrpSpPr>
          <p:cNvPr id="3" name="Gruppo 2"/>
          <p:cNvGrpSpPr/>
          <p:nvPr/>
        </p:nvGrpSpPr>
        <p:grpSpPr>
          <a:xfrm>
            <a:off x="1664145" y="2752492"/>
            <a:ext cx="7474433" cy="2545867"/>
            <a:chOff x="1664145" y="2752492"/>
            <a:chExt cx="7474433" cy="2545867"/>
          </a:xfrm>
        </p:grpSpPr>
        <p:grpSp>
          <p:nvGrpSpPr>
            <p:cNvPr id="2" name="Gruppo 1"/>
            <p:cNvGrpSpPr/>
            <p:nvPr/>
          </p:nvGrpSpPr>
          <p:grpSpPr>
            <a:xfrm>
              <a:off x="1664145" y="2752492"/>
              <a:ext cx="1204666" cy="1892910"/>
              <a:chOff x="1664145" y="2752492"/>
              <a:chExt cx="1204666" cy="1892910"/>
            </a:xfrm>
          </p:grpSpPr>
          <p:sp>
            <p:nvSpPr>
              <p:cNvPr id="23" name="Ovale 22"/>
              <p:cNvSpPr/>
              <p:nvPr/>
            </p:nvSpPr>
            <p:spPr>
              <a:xfrm rot="5781480">
                <a:off x="1400560" y="3218897"/>
                <a:ext cx="1690090" cy="1162920"/>
              </a:xfrm>
              <a:prstGeom prst="ellipse">
                <a:avLst/>
              </a:prstGeom>
              <a:noFill/>
              <a:ln>
                <a:solidFill>
                  <a:srgbClr val="91278F"/>
                </a:solidFill>
              </a:ln>
            </p:spPr>
            <p:style>
              <a:lnRef idx="2">
                <a:schemeClr val="accent1">
                  <a:shade val="50000"/>
                </a:schemeClr>
              </a:lnRef>
              <a:fillRef idx="1">
                <a:schemeClr val="accent1"/>
              </a:fillRef>
              <a:effectRef idx="0">
                <a:schemeClr val="accent1"/>
              </a:effectRef>
              <a:fontRef idx="minor">
                <a:schemeClr val="lt1"/>
              </a:fontRef>
            </p:style>
            <p:txBody>
              <a:bodyPr lIns="121924" tIns="60961" rIns="121924" bIns="60961" rtlCol="0" anchor="ctr"/>
              <a:lstStyle/>
              <a:p>
                <a:pPr algn="ctr" defTabSz="1219382" fontAlgn="base">
                  <a:spcBef>
                    <a:spcPct val="0"/>
                  </a:spcBef>
                  <a:spcAft>
                    <a:spcPct val="0"/>
                  </a:spcAft>
                </a:pPr>
                <a:endParaRPr lang="it-IT" sz="2100">
                  <a:solidFill>
                    <a:prstClr val="white"/>
                  </a:solidFill>
                  <a:latin typeface="EYInterstate" panose="02000503020000020004" pitchFamily="2" charset="0"/>
                </a:endParaRPr>
              </a:p>
            </p:txBody>
          </p:sp>
          <p:sp>
            <p:nvSpPr>
              <p:cNvPr id="28" name="TextBox 19"/>
              <p:cNvSpPr txBox="1"/>
              <p:nvPr/>
            </p:nvSpPr>
            <p:spPr>
              <a:xfrm>
                <a:off x="1737653" y="2752492"/>
                <a:ext cx="1131158" cy="220060"/>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it-IT" sz="1400" b="1" i="1" dirty="0" smtClean="0">
                    <a:solidFill>
                      <a:srgbClr val="91278F"/>
                    </a:solidFill>
                    <a:latin typeface="EYInterstate" panose="02000503020000020004" pitchFamily="2" charset="0"/>
                  </a:rPr>
                  <a:t>PUGLIA</a:t>
                </a:r>
              </a:p>
            </p:txBody>
          </p:sp>
        </p:grpSp>
        <p:grpSp>
          <p:nvGrpSpPr>
            <p:cNvPr id="29" name="Gruppo 28"/>
            <p:cNvGrpSpPr/>
            <p:nvPr/>
          </p:nvGrpSpPr>
          <p:grpSpPr>
            <a:xfrm>
              <a:off x="6955971" y="3026138"/>
              <a:ext cx="2182607" cy="2272221"/>
              <a:chOff x="1345675" y="2925671"/>
              <a:chExt cx="2182607" cy="2272221"/>
            </a:xfrm>
          </p:grpSpPr>
          <p:sp>
            <p:nvSpPr>
              <p:cNvPr id="30" name="Ovale 29"/>
              <p:cNvSpPr/>
              <p:nvPr/>
            </p:nvSpPr>
            <p:spPr>
              <a:xfrm rot="4602887">
                <a:off x="1346858" y="3286753"/>
                <a:ext cx="2095797" cy="1373634"/>
              </a:xfrm>
              <a:prstGeom prst="ellipse">
                <a:avLst/>
              </a:prstGeom>
              <a:no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lIns="121924" tIns="60961" rIns="121924" bIns="60961" rtlCol="0" anchor="ctr"/>
              <a:lstStyle/>
              <a:p>
                <a:pPr algn="ctr" defTabSz="1219382" fontAlgn="base">
                  <a:spcBef>
                    <a:spcPct val="0"/>
                  </a:spcBef>
                  <a:spcAft>
                    <a:spcPct val="0"/>
                  </a:spcAft>
                </a:pPr>
                <a:endParaRPr lang="it-IT" sz="2100">
                  <a:solidFill>
                    <a:prstClr val="white"/>
                  </a:solidFill>
                  <a:latin typeface="EYInterstate" panose="02000503020000020004" pitchFamily="2" charset="0"/>
                </a:endParaRPr>
              </a:p>
            </p:txBody>
          </p:sp>
          <p:sp>
            <p:nvSpPr>
              <p:cNvPr id="31" name="TextBox 19"/>
              <p:cNvSpPr txBox="1"/>
              <p:nvPr/>
            </p:nvSpPr>
            <p:spPr>
              <a:xfrm>
                <a:off x="1345675" y="4977832"/>
                <a:ext cx="2182607" cy="220060"/>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it-IT" sz="1400" b="1" i="1" dirty="0" smtClean="0">
                    <a:solidFill>
                      <a:srgbClr val="336699"/>
                    </a:solidFill>
                    <a:latin typeface="EYInterstate" panose="02000503020000020004" pitchFamily="2" charset="0"/>
                  </a:rPr>
                  <a:t>FRIULI VENEZIA GIULIA</a:t>
                </a:r>
              </a:p>
            </p:txBody>
          </p:sp>
        </p:grpSp>
      </p:grpSp>
      <p:grpSp>
        <p:nvGrpSpPr>
          <p:cNvPr id="18" name="Gruppo 17"/>
          <p:cNvGrpSpPr/>
          <p:nvPr/>
        </p:nvGrpSpPr>
        <p:grpSpPr>
          <a:xfrm>
            <a:off x="5555599" y="2836453"/>
            <a:ext cx="2251091" cy="1246876"/>
            <a:chOff x="5555599" y="2836453"/>
            <a:chExt cx="2251091" cy="1246876"/>
          </a:xfrm>
        </p:grpSpPr>
        <p:sp>
          <p:nvSpPr>
            <p:cNvPr id="32" name="Ovale 31"/>
            <p:cNvSpPr/>
            <p:nvPr/>
          </p:nvSpPr>
          <p:spPr>
            <a:xfrm>
              <a:off x="5897879" y="2972552"/>
              <a:ext cx="1908811" cy="1110777"/>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24" tIns="60961" rIns="121924" bIns="60961" rtlCol="0" anchor="ctr"/>
            <a:lstStyle/>
            <a:p>
              <a:pPr algn="ctr" defTabSz="1219382" fontAlgn="base">
                <a:spcBef>
                  <a:spcPct val="0"/>
                </a:spcBef>
                <a:spcAft>
                  <a:spcPct val="0"/>
                </a:spcAft>
              </a:pPr>
              <a:endParaRPr lang="it-IT" sz="2100">
                <a:solidFill>
                  <a:prstClr val="white"/>
                </a:solidFill>
                <a:latin typeface="EYInterstate" panose="02000503020000020004" pitchFamily="2" charset="0"/>
              </a:endParaRPr>
            </a:p>
          </p:txBody>
        </p:sp>
        <p:sp>
          <p:nvSpPr>
            <p:cNvPr id="33" name="TextBox 19"/>
            <p:cNvSpPr txBox="1"/>
            <p:nvPr/>
          </p:nvSpPr>
          <p:spPr>
            <a:xfrm>
              <a:off x="5555599" y="2836453"/>
              <a:ext cx="1131158" cy="220060"/>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it-IT" sz="1400" b="1" i="1" dirty="0" smtClean="0">
                  <a:solidFill>
                    <a:schemeClr val="accent2">
                      <a:lumMod val="50000"/>
                    </a:schemeClr>
                  </a:solidFill>
                  <a:latin typeface="EYInterstate" panose="02000503020000020004" pitchFamily="2" charset="0"/>
                </a:rPr>
                <a:t>VENETO</a:t>
              </a:r>
            </a:p>
          </p:txBody>
        </p:sp>
      </p:grpSp>
    </p:spTree>
    <p:extLst>
      <p:ext uri="{BB962C8B-B14F-4D97-AF65-F5344CB8AC3E}">
        <p14:creationId xmlns:p14="http://schemas.microsoft.com/office/powerpoint/2010/main" val="216738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4"/>
                                        </p:tgtEl>
                                      </p:cBhvr>
                                    </p:animEffect>
                                    <p:set>
                                      <p:cBhvr>
                                        <p:cTn id="17" dur="1" fill="hold">
                                          <p:stCondLst>
                                            <p:cond delay="499"/>
                                          </p:stCondLst>
                                        </p:cTn>
                                        <p:tgtEl>
                                          <p:spTgt spid="24"/>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27"/>
                                        </p:tgtEl>
                                      </p:cBhvr>
                                    </p:animEffect>
                                    <p:set>
                                      <p:cBhvr>
                                        <p:cTn id="20" dur="1" fill="hold">
                                          <p:stCondLst>
                                            <p:cond delay="499"/>
                                          </p:stCondLst>
                                        </p:cTn>
                                        <p:tgtEl>
                                          <p:spTgt spid="27"/>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vert="horz" lIns="0" tIns="0" rIns="0" bIns="0" rtlCol="0" anchor="ctr" anchorCtr="0">
            <a:noAutofit/>
          </a:bodyPr>
          <a:lstStyle/>
          <a:p>
            <a:r>
              <a:rPr lang="it-IT" sz="2400" dirty="0">
                <a:solidFill>
                  <a:schemeClr val="bg2">
                    <a:lumMod val="75000"/>
                  </a:schemeClr>
                </a:solidFill>
                <a:latin typeface="EYInterstate" panose="02000503020000020004" pitchFamily="2" charset="0"/>
              </a:rPr>
              <a:t>Smart City Index «</a:t>
            </a:r>
            <a:r>
              <a:rPr lang="it-IT" sz="2400" dirty="0" err="1">
                <a:solidFill>
                  <a:schemeClr val="bg2">
                    <a:lumMod val="75000"/>
                  </a:schemeClr>
                </a:solidFill>
                <a:latin typeface="EYInterstate" panose="02000503020000020004" pitchFamily="2" charset="0"/>
              </a:rPr>
              <a:t>digital</a:t>
            </a:r>
            <a:r>
              <a:rPr lang="it-IT" sz="2400" dirty="0">
                <a:solidFill>
                  <a:schemeClr val="bg2">
                    <a:lumMod val="75000"/>
                  </a:schemeClr>
                </a:solidFill>
                <a:latin typeface="EYInterstate" panose="02000503020000020004" pitchFamily="2" charset="0"/>
              </a:rPr>
              <a:t>» e «green</a:t>
            </a:r>
            <a:r>
              <a:rPr lang="it-IT" sz="2400" dirty="0">
                <a:solidFill>
                  <a:schemeClr val="bg2">
                    <a:lumMod val="75000"/>
                  </a:schemeClr>
                </a:solidFill>
                <a:latin typeface="EYInterstate" panose="02000503020000020004" pitchFamily="2" charset="0"/>
              </a:rPr>
              <a:t>» </a:t>
            </a:r>
            <a:r>
              <a:rPr lang="it-IT" sz="2400" dirty="0" smtClean="0">
                <a:solidFill>
                  <a:schemeClr val="bg2">
                    <a:lumMod val="75000"/>
                  </a:schemeClr>
                </a:solidFill>
                <a:latin typeface="EYInterstate" panose="02000503020000020004" pitchFamily="2" charset="0"/>
              </a:rPr>
              <a:t>- lettura </a:t>
            </a:r>
            <a:r>
              <a:rPr lang="it-IT" sz="2400" dirty="0">
                <a:solidFill>
                  <a:schemeClr val="bg2">
                    <a:lumMod val="75000"/>
                  </a:schemeClr>
                </a:solidFill>
                <a:latin typeface="EYInterstate" panose="02000503020000020004" pitchFamily="2" charset="0"/>
              </a:rPr>
              <a:t>regionale</a:t>
            </a:r>
            <a:endParaRPr lang="it-IT" sz="2400" dirty="0">
              <a:solidFill>
                <a:schemeClr val="bg2">
                  <a:lumMod val="75000"/>
                </a:schemeClr>
              </a:solidFill>
              <a:latin typeface="EYInterstate" panose="02000503020000020004" pitchFamily="2" charset="0"/>
            </a:endParaRPr>
          </a:p>
        </p:txBody>
      </p:sp>
      <p:sp>
        <p:nvSpPr>
          <p:cNvPr id="5" name="Rectangle 9"/>
          <p:cNvSpPr>
            <a:spLocks noChangeArrowheads="1"/>
          </p:cNvSpPr>
          <p:nvPr/>
        </p:nvSpPr>
        <p:spPr bwMode="auto">
          <a:xfrm>
            <a:off x="4793447" y="4042719"/>
            <a:ext cx="6812402" cy="1633704"/>
          </a:xfrm>
          <a:prstGeom prst="rect">
            <a:avLst/>
          </a:prstGeom>
          <a:solidFill>
            <a:schemeClr val="accent2">
              <a:lumMod val="60000"/>
              <a:lumOff val="40000"/>
              <a:alpha val="38823"/>
            </a:schemeClr>
          </a:solidFill>
          <a:ln w="9525" algn="ctr">
            <a:noFill/>
            <a:miter lim="800000"/>
            <a:headEnd/>
            <a:tailEnd/>
          </a:ln>
        </p:spPr>
        <p:txBody>
          <a:bodyPr lIns="0" tIns="60873" rIns="0" bIns="60873" anchor="ctr" anchorCtr="1"/>
          <a:lstStyle/>
          <a:p>
            <a:pPr algn="ctr" defTabSz="1217556" eaLnBrk="0" fontAlgn="base" hangingPunct="0">
              <a:spcBef>
                <a:spcPct val="0"/>
              </a:spcBef>
              <a:spcAft>
                <a:spcPct val="0"/>
              </a:spcAft>
            </a:pPr>
            <a:endParaRPr lang="it-IT" sz="2100" b="1">
              <a:solidFill>
                <a:srgbClr val="000000"/>
              </a:solidFill>
              <a:cs typeface="Arial" charset="0"/>
            </a:endParaRPr>
          </a:p>
        </p:txBody>
      </p:sp>
      <p:sp>
        <p:nvSpPr>
          <p:cNvPr id="6" name="Rectangle 9"/>
          <p:cNvSpPr>
            <a:spLocks noChangeArrowheads="1"/>
          </p:cNvSpPr>
          <p:nvPr/>
        </p:nvSpPr>
        <p:spPr bwMode="auto">
          <a:xfrm>
            <a:off x="567247" y="4042719"/>
            <a:ext cx="4226200" cy="1633704"/>
          </a:xfrm>
          <a:prstGeom prst="rect">
            <a:avLst/>
          </a:prstGeom>
          <a:solidFill>
            <a:srgbClr val="FF0000">
              <a:alpha val="38823"/>
            </a:srgbClr>
          </a:solidFill>
          <a:ln w="9525" algn="ctr">
            <a:noFill/>
            <a:miter lim="800000"/>
            <a:headEnd/>
            <a:tailEnd/>
          </a:ln>
        </p:spPr>
        <p:txBody>
          <a:bodyPr lIns="0" tIns="60873" rIns="0" bIns="60873" anchor="ctr" anchorCtr="1"/>
          <a:lstStyle/>
          <a:p>
            <a:pPr algn="ctr" defTabSz="1217556" eaLnBrk="0" fontAlgn="base" hangingPunct="0">
              <a:spcBef>
                <a:spcPct val="0"/>
              </a:spcBef>
              <a:spcAft>
                <a:spcPct val="0"/>
              </a:spcAft>
            </a:pPr>
            <a:endParaRPr lang="it-IT" sz="2100" b="1">
              <a:solidFill>
                <a:srgbClr val="000000"/>
              </a:solidFill>
              <a:cs typeface="Arial" charset="0"/>
            </a:endParaRPr>
          </a:p>
        </p:txBody>
      </p:sp>
      <p:sp>
        <p:nvSpPr>
          <p:cNvPr id="7" name="Rectangle 9"/>
          <p:cNvSpPr>
            <a:spLocks noChangeArrowheads="1"/>
          </p:cNvSpPr>
          <p:nvPr/>
        </p:nvSpPr>
        <p:spPr bwMode="auto">
          <a:xfrm>
            <a:off x="4793447" y="1258409"/>
            <a:ext cx="6812402" cy="2784000"/>
          </a:xfrm>
          <a:prstGeom prst="rect">
            <a:avLst/>
          </a:prstGeom>
          <a:solidFill>
            <a:srgbClr val="FFFF00">
              <a:alpha val="38823"/>
            </a:srgbClr>
          </a:solidFill>
          <a:ln w="9525" algn="ctr">
            <a:noFill/>
            <a:miter lim="800000"/>
            <a:headEnd/>
            <a:tailEnd/>
          </a:ln>
        </p:spPr>
        <p:txBody>
          <a:bodyPr lIns="0" tIns="60873" rIns="0" bIns="60873" anchor="ctr" anchorCtr="1"/>
          <a:lstStyle/>
          <a:p>
            <a:pPr algn="ctr" defTabSz="1217556" eaLnBrk="0" fontAlgn="base" hangingPunct="0">
              <a:spcBef>
                <a:spcPct val="0"/>
              </a:spcBef>
              <a:spcAft>
                <a:spcPct val="0"/>
              </a:spcAft>
            </a:pPr>
            <a:endParaRPr lang="it-IT" sz="2100" b="1" dirty="0">
              <a:solidFill>
                <a:srgbClr val="000000"/>
              </a:solidFill>
              <a:cs typeface="Arial" charset="0"/>
            </a:endParaRPr>
          </a:p>
        </p:txBody>
      </p:sp>
      <p:sp>
        <p:nvSpPr>
          <p:cNvPr id="8" name="Rectangle 9"/>
          <p:cNvSpPr>
            <a:spLocks noChangeArrowheads="1"/>
          </p:cNvSpPr>
          <p:nvPr/>
        </p:nvSpPr>
        <p:spPr bwMode="auto">
          <a:xfrm>
            <a:off x="567247" y="1258411"/>
            <a:ext cx="4226200" cy="2784309"/>
          </a:xfrm>
          <a:prstGeom prst="rect">
            <a:avLst/>
          </a:prstGeom>
          <a:solidFill>
            <a:srgbClr val="92D050">
              <a:alpha val="38823"/>
            </a:srgbClr>
          </a:solidFill>
          <a:ln w="9525" algn="ctr">
            <a:noFill/>
            <a:miter lim="800000"/>
            <a:headEnd/>
            <a:tailEnd/>
          </a:ln>
        </p:spPr>
        <p:txBody>
          <a:bodyPr lIns="0" tIns="60873" rIns="0" bIns="60873" anchor="ctr" anchorCtr="1"/>
          <a:lstStyle/>
          <a:p>
            <a:pPr algn="ctr" defTabSz="1217556" eaLnBrk="0" fontAlgn="base" hangingPunct="0">
              <a:spcBef>
                <a:spcPct val="0"/>
              </a:spcBef>
              <a:spcAft>
                <a:spcPct val="0"/>
              </a:spcAft>
            </a:pPr>
            <a:endParaRPr lang="it-IT" sz="2100" b="1">
              <a:solidFill>
                <a:srgbClr val="000000"/>
              </a:solidFill>
              <a:cs typeface="Arial" charset="0"/>
            </a:endParaRPr>
          </a:p>
        </p:txBody>
      </p:sp>
      <p:graphicFrame>
        <p:nvGraphicFramePr>
          <p:cNvPr id="9" name="Grafico 8"/>
          <p:cNvGraphicFramePr>
            <a:graphicFrameLocks/>
          </p:cNvGraphicFramePr>
          <p:nvPr>
            <p:extLst>
              <p:ext uri="{D42A27DB-BD31-4B8C-83A1-F6EECF244321}">
                <p14:modId xmlns:p14="http://schemas.microsoft.com/office/powerpoint/2010/main" val="1468686895"/>
              </p:ext>
            </p:extLst>
          </p:nvPr>
        </p:nvGraphicFramePr>
        <p:xfrm>
          <a:off x="567247" y="1258409"/>
          <a:ext cx="11199507" cy="4410664"/>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Connettore 1 9"/>
          <p:cNvCxnSpPr/>
          <p:nvPr/>
        </p:nvCxnSpPr>
        <p:spPr>
          <a:xfrm>
            <a:off x="4795911" y="1617051"/>
            <a:ext cx="0" cy="40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a:off x="598303" y="4056573"/>
            <a:ext cx="1104575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893001" y="1324978"/>
            <a:ext cx="1593514" cy="328263"/>
          </a:xfrm>
          <a:prstGeom prst="rect">
            <a:avLst/>
          </a:prstGeom>
          <a:noFill/>
        </p:spPr>
        <p:txBody>
          <a:bodyPr wrap="none" lIns="121748" tIns="60873" rIns="121748" bIns="60873" rtlCol="0">
            <a:spAutoFit/>
          </a:bodyPr>
          <a:lstStyle/>
          <a:p>
            <a:pPr defTabSz="1217708" fontAlgn="base">
              <a:spcBef>
                <a:spcPct val="0"/>
              </a:spcBef>
              <a:spcAft>
                <a:spcPct val="0"/>
              </a:spcAft>
            </a:pPr>
            <a:r>
              <a:rPr lang="it-IT" sz="1300" b="1" dirty="0">
                <a:solidFill>
                  <a:prstClr val="black"/>
                </a:solidFill>
                <a:latin typeface="EYInterstate" panose="02000503020000020004" pitchFamily="2" charset="0"/>
                <a:cs typeface="Arial" charset="0"/>
              </a:rPr>
              <a:t>CITTÀ «GREEN»</a:t>
            </a:r>
          </a:p>
        </p:txBody>
      </p:sp>
      <p:sp>
        <p:nvSpPr>
          <p:cNvPr id="15" name="CasellaDiTesto 14"/>
          <p:cNvSpPr txBox="1"/>
          <p:nvPr/>
        </p:nvSpPr>
        <p:spPr>
          <a:xfrm>
            <a:off x="2238483" y="5388895"/>
            <a:ext cx="1796635" cy="328247"/>
          </a:xfrm>
          <a:prstGeom prst="rect">
            <a:avLst/>
          </a:prstGeom>
          <a:noFill/>
        </p:spPr>
        <p:txBody>
          <a:bodyPr wrap="none" lIns="121748" tIns="60873" rIns="121748" bIns="60873" rtlCol="0">
            <a:spAutoFit/>
          </a:bodyPr>
          <a:lstStyle/>
          <a:p>
            <a:pPr defTabSz="1217708" fontAlgn="base">
              <a:spcBef>
                <a:spcPct val="0"/>
              </a:spcBef>
              <a:spcAft>
                <a:spcPct val="0"/>
              </a:spcAft>
            </a:pPr>
            <a:r>
              <a:rPr lang="it-IT" sz="1300" b="1" dirty="0">
                <a:solidFill>
                  <a:prstClr val="black"/>
                </a:solidFill>
                <a:latin typeface="EYInterstate" panose="02000503020000020004" pitchFamily="2" charset="0"/>
                <a:cs typeface="Arial" charset="0"/>
              </a:rPr>
              <a:t>CITTÀ IN RITARDO</a:t>
            </a:r>
          </a:p>
        </p:txBody>
      </p:sp>
      <p:sp>
        <p:nvSpPr>
          <p:cNvPr id="16" name="Rettangolo 15"/>
          <p:cNvSpPr/>
          <p:nvPr/>
        </p:nvSpPr>
        <p:spPr>
          <a:xfrm>
            <a:off x="8183695" y="1324978"/>
            <a:ext cx="3244398" cy="328263"/>
          </a:xfrm>
          <a:prstGeom prst="rect">
            <a:avLst/>
          </a:prstGeom>
          <a:noFill/>
        </p:spPr>
        <p:txBody>
          <a:bodyPr wrap="none" lIns="121748" tIns="60873" rIns="121748" bIns="60873" rtlCol="0">
            <a:spAutoFit/>
          </a:bodyPr>
          <a:lstStyle/>
          <a:p>
            <a:pPr defTabSz="1217708" fontAlgn="base">
              <a:spcBef>
                <a:spcPct val="0"/>
              </a:spcBef>
              <a:spcAft>
                <a:spcPct val="0"/>
              </a:spcAft>
            </a:pPr>
            <a:r>
              <a:rPr lang="it-IT" sz="1300" b="1" dirty="0">
                <a:solidFill>
                  <a:prstClr val="black"/>
                </a:solidFill>
                <a:latin typeface="EYInterstate" panose="02000503020000020004" pitchFamily="2" charset="0"/>
                <a:cs typeface="Arial" charset="0"/>
              </a:rPr>
              <a:t>CITTÀ INTELLIGENTI E SOSTENIBILI</a:t>
            </a:r>
          </a:p>
        </p:txBody>
      </p:sp>
      <p:sp>
        <p:nvSpPr>
          <p:cNvPr id="17" name="CasellaDiTesto 16"/>
          <p:cNvSpPr txBox="1"/>
          <p:nvPr/>
        </p:nvSpPr>
        <p:spPr>
          <a:xfrm>
            <a:off x="9723474" y="5297713"/>
            <a:ext cx="1670466" cy="328247"/>
          </a:xfrm>
          <a:prstGeom prst="rect">
            <a:avLst/>
          </a:prstGeom>
          <a:noFill/>
        </p:spPr>
        <p:txBody>
          <a:bodyPr wrap="none" lIns="121748" tIns="60873" rIns="121748" bIns="60873" rtlCol="0">
            <a:spAutoFit/>
          </a:bodyPr>
          <a:lstStyle/>
          <a:p>
            <a:pPr defTabSz="1217708" fontAlgn="base">
              <a:spcBef>
                <a:spcPct val="0"/>
              </a:spcBef>
              <a:spcAft>
                <a:spcPct val="0"/>
              </a:spcAft>
            </a:pPr>
            <a:r>
              <a:rPr lang="it-IT" sz="1300" b="1" dirty="0">
                <a:solidFill>
                  <a:prstClr val="black"/>
                </a:solidFill>
                <a:latin typeface="EYInterstate" panose="02000503020000020004" pitchFamily="2" charset="0"/>
                <a:cs typeface="Arial" charset="0"/>
              </a:rPr>
              <a:t>CITTÀ «DIGITAL»</a:t>
            </a:r>
          </a:p>
        </p:txBody>
      </p:sp>
      <p:sp>
        <p:nvSpPr>
          <p:cNvPr id="18" name="Ovale 17"/>
          <p:cNvSpPr/>
          <p:nvPr/>
        </p:nvSpPr>
        <p:spPr>
          <a:xfrm>
            <a:off x="3449689" y="1164589"/>
            <a:ext cx="960607" cy="432000"/>
          </a:xfrm>
          <a:prstGeom prst="ellipse">
            <a:avLst/>
          </a:prstGeom>
          <a:noFill/>
          <a:ln>
            <a:solidFill>
              <a:srgbClr val="689FBD"/>
            </a:solidFill>
          </a:ln>
        </p:spPr>
        <p:style>
          <a:lnRef idx="2">
            <a:schemeClr val="accent1">
              <a:shade val="50000"/>
            </a:schemeClr>
          </a:lnRef>
          <a:fillRef idx="1">
            <a:schemeClr val="accent1"/>
          </a:fillRef>
          <a:effectRef idx="0">
            <a:schemeClr val="accent1"/>
          </a:effectRef>
          <a:fontRef idx="minor">
            <a:schemeClr val="lt1"/>
          </a:fontRef>
        </p:style>
        <p:txBody>
          <a:bodyPr lIns="121748" tIns="60873" rIns="121748" bIns="60873" rtlCol="0" anchor="ctr"/>
          <a:lstStyle/>
          <a:p>
            <a:pPr algn="ctr" defTabSz="1217708" fontAlgn="base">
              <a:spcBef>
                <a:spcPct val="0"/>
              </a:spcBef>
              <a:spcAft>
                <a:spcPct val="0"/>
              </a:spcAft>
            </a:pPr>
            <a:endParaRPr lang="it-IT" sz="2100">
              <a:solidFill>
                <a:prstClr val="white"/>
              </a:solidFill>
            </a:endParaRPr>
          </a:p>
        </p:txBody>
      </p:sp>
      <p:sp>
        <p:nvSpPr>
          <p:cNvPr id="19" name="Rettangolo 18"/>
          <p:cNvSpPr/>
          <p:nvPr/>
        </p:nvSpPr>
        <p:spPr>
          <a:xfrm>
            <a:off x="3419439" y="1525749"/>
            <a:ext cx="576300" cy="384043"/>
          </a:xfrm>
          <a:prstGeom prst="rect">
            <a:avLst/>
          </a:prstGeom>
          <a:solidFill>
            <a:srgbClr val="85FFB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1748" tIns="60873" rIns="121748" bIns="60873" rtlCol="0" anchor="ctr"/>
          <a:lstStyle/>
          <a:p>
            <a:pPr algn="ctr" defTabSz="1217708" fontAlgn="base">
              <a:spcBef>
                <a:spcPct val="0"/>
              </a:spcBef>
              <a:spcAft>
                <a:spcPct val="0"/>
              </a:spcAft>
            </a:pPr>
            <a:r>
              <a:rPr lang="it-IT" sz="1300" b="1" dirty="0">
                <a:solidFill>
                  <a:prstClr val="black"/>
                </a:solidFill>
              </a:rPr>
              <a:t>1</a:t>
            </a:r>
          </a:p>
        </p:txBody>
      </p:sp>
      <p:sp>
        <p:nvSpPr>
          <p:cNvPr id="20" name="Rettangolo 19"/>
          <p:cNvSpPr/>
          <p:nvPr/>
        </p:nvSpPr>
        <p:spPr>
          <a:xfrm>
            <a:off x="4028361" y="1533045"/>
            <a:ext cx="576300" cy="384043"/>
          </a:xfrm>
          <a:prstGeom prst="rect">
            <a:avLst/>
          </a:prstGeom>
          <a:solidFill>
            <a:srgbClr val="80C2F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748" tIns="60873" rIns="121748" bIns="60873" rtlCol="0" anchor="ctr"/>
          <a:lstStyle/>
          <a:p>
            <a:pPr algn="ctr" defTabSz="1217708" fontAlgn="base">
              <a:spcBef>
                <a:spcPct val="0"/>
              </a:spcBef>
              <a:spcAft>
                <a:spcPct val="0"/>
              </a:spcAft>
            </a:pPr>
            <a:r>
              <a:rPr lang="it-IT" sz="1300" b="1" dirty="0">
                <a:solidFill>
                  <a:prstClr val="black"/>
                </a:solidFill>
              </a:rPr>
              <a:t>78</a:t>
            </a:r>
          </a:p>
        </p:txBody>
      </p:sp>
      <p:sp>
        <p:nvSpPr>
          <p:cNvPr id="21" name="Ovale 20"/>
          <p:cNvSpPr/>
          <p:nvPr/>
        </p:nvSpPr>
        <p:spPr>
          <a:xfrm rot="20939413">
            <a:off x="461986" y="2990740"/>
            <a:ext cx="4363226" cy="738365"/>
          </a:xfrm>
          <a:prstGeom prst="ellipse">
            <a:avLst/>
          </a:prstGeom>
          <a:noFill/>
          <a:ln>
            <a:solidFill>
              <a:srgbClr val="689FBD"/>
            </a:solidFill>
          </a:ln>
        </p:spPr>
        <p:style>
          <a:lnRef idx="2">
            <a:schemeClr val="accent1">
              <a:shade val="50000"/>
            </a:schemeClr>
          </a:lnRef>
          <a:fillRef idx="1">
            <a:schemeClr val="accent1"/>
          </a:fillRef>
          <a:effectRef idx="0">
            <a:schemeClr val="accent1"/>
          </a:effectRef>
          <a:fontRef idx="minor">
            <a:schemeClr val="lt1"/>
          </a:fontRef>
        </p:style>
        <p:txBody>
          <a:bodyPr lIns="121748" tIns="60873" rIns="121748" bIns="60873" rtlCol="0" anchor="ctr"/>
          <a:lstStyle/>
          <a:p>
            <a:pPr algn="ctr" defTabSz="1217708" fontAlgn="base">
              <a:spcBef>
                <a:spcPct val="0"/>
              </a:spcBef>
              <a:spcAft>
                <a:spcPct val="0"/>
              </a:spcAft>
            </a:pPr>
            <a:endParaRPr lang="it-IT" sz="2100">
              <a:solidFill>
                <a:prstClr val="white"/>
              </a:solidFill>
            </a:endParaRPr>
          </a:p>
        </p:txBody>
      </p:sp>
      <p:sp>
        <p:nvSpPr>
          <p:cNvPr id="22" name="Rettangolo 21"/>
          <p:cNvSpPr/>
          <p:nvPr/>
        </p:nvSpPr>
        <p:spPr>
          <a:xfrm>
            <a:off x="2392197" y="3644357"/>
            <a:ext cx="576300" cy="384043"/>
          </a:xfrm>
          <a:prstGeom prst="rect">
            <a:avLst/>
          </a:prstGeom>
          <a:solidFill>
            <a:srgbClr val="80C2F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748" tIns="60873" rIns="121748" bIns="60873" rtlCol="0" anchor="ctr"/>
          <a:lstStyle/>
          <a:p>
            <a:pPr algn="ctr" defTabSz="1217708" fontAlgn="base">
              <a:spcBef>
                <a:spcPct val="0"/>
              </a:spcBef>
              <a:spcAft>
                <a:spcPct val="0"/>
              </a:spcAft>
            </a:pPr>
            <a:r>
              <a:rPr lang="it-IT" sz="1300" b="1" dirty="0">
                <a:solidFill>
                  <a:prstClr val="black"/>
                </a:solidFill>
              </a:rPr>
              <a:t>107</a:t>
            </a:r>
          </a:p>
        </p:txBody>
      </p:sp>
      <p:sp>
        <p:nvSpPr>
          <p:cNvPr id="23" name="Rettangolo 22"/>
          <p:cNvSpPr/>
          <p:nvPr/>
        </p:nvSpPr>
        <p:spPr>
          <a:xfrm>
            <a:off x="4371384" y="3187469"/>
            <a:ext cx="576300" cy="384043"/>
          </a:xfrm>
          <a:prstGeom prst="rect">
            <a:avLst/>
          </a:prstGeom>
          <a:solidFill>
            <a:srgbClr val="80C2F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748" tIns="60873" rIns="121748" bIns="60873" rtlCol="0" anchor="ctr"/>
          <a:lstStyle/>
          <a:p>
            <a:pPr algn="ctr" defTabSz="1217708" fontAlgn="base">
              <a:spcBef>
                <a:spcPct val="0"/>
              </a:spcBef>
              <a:spcAft>
                <a:spcPct val="0"/>
              </a:spcAft>
            </a:pPr>
            <a:r>
              <a:rPr lang="it-IT" sz="1300" b="1" dirty="0">
                <a:solidFill>
                  <a:prstClr val="black"/>
                </a:solidFill>
              </a:rPr>
              <a:t>53</a:t>
            </a:r>
          </a:p>
        </p:txBody>
      </p:sp>
      <p:sp>
        <p:nvSpPr>
          <p:cNvPr id="24" name="Rettangolo 23"/>
          <p:cNvSpPr/>
          <p:nvPr/>
        </p:nvSpPr>
        <p:spPr>
          <a:xfrm>
            <a:off x="3161539" y="2581117"/>
            <a:ext cx="576300" cy="384043"/>
          </a:xfrm>
          <a:prstGeom prst="rect">
            <a:avLst/>
          </a:prstGeom>
          <a:solidFill>
            <a:srgbClr val="80C2F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748" tIns="60873" rIns="121748" bIns="60873" rtlCol="0" anchor="ctr"/>
          <a:lstStyle/>
          <a:p>
            <a:pPr algn="ctr" defTabSz="1217708" fontAlgn="base">
              <a:spcBef>
                <a:spcPct val="0"/>
              </a:spcBef>
              <a:spcAft>
                <a:spcPct val="0"/>
              </a:spcAft>
            </a:pPr>
            <a:r>
              <a:rPr lang="it-IT" sz="1300" b="1" dirty="0">
                <a:solidFill>
                  <a:prstClr val="black"/>
                </a:solidFill>
              </a:rPr>
              <a:t>71</a:t>
            </a:r>
          </a:p>
        </p:txBody>
      </p:sp>
      <p:sp>
        <p:nvSpPr>
          <p:cNvPr id="25" name="Rettangolo 24"/>
          <p:cNvSpPr/>
          <p:nvPr/>
        </p:nvSpPr>
        <p:spPr>
          <a:xfrm>
            <a:off x="4659534" y="2452677"/>
            <a:ext cx="576300" cy="384043"/>
          </a:xfrm>
          <a:prstGeom prst="rect">
            <a:avLst/>
          </a:prstGeom>
          <a:solidFill>
            <a:srgbClr val="80C2F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748" tIns="60873" rIns="121748" bIns="60873" rtlCol="0" anchor="ctr"/>
          <a:lstStyle/>
          <a:p>
            <a:pPr algn="ctr" defTabSz="1217708" fontAlgn="base">
              <a:spcBef>
                <a:spcPct val="0"/>
              </a:spcBef>
              <a:spcAft>
                <a:spcPct val="0"/>
              </a:spcAft>
            </a:pPr>
            <a:r>
              <a:rPr lang="it-IT" sz="1300" b="1" dirty="0">
                <a:solidFill>
                  <a:prstClr val="black"/>
                </a:solidFill>
              </a:rPr>
              <a:t>61</a:t>
            </a:r>
          </a:p>
        </p:txBody>
      </p:sp>
      <p:sp>
        <p:nvSpPr>
          <p:cNvPr id="26" name="Rettangolo 25"/>
          <p:cNvSpPr/>
          <p:nvPr/>
        </p:nvSpPr>
        <p:spPr>
          <a:xfrm>
            <a:off x="4043146" y="2452677"/>
            <a:ext cx="576300" cy="384043"/>
          </a:xfrm>
          <a:prstGeom prst="rect">
            <a:avLst/>
          </a:prstGeom>
          <a:solidFill>
            <a:srgbClr val="85FFB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1748" tIns="60873" rIns="121748" bIns="60873" rtlCol="0" anchor="ctr"/>
          <a:lstStyle/>
          <a:p>
            <a:pPr algn="ctr" defTabSz="1217708" fontAlgn="base">
              <a:spcBef>
                <a:spcPct val="0"/>
              </a:spcBef>
              <a:spcAft>
                <a:spcPct val="0"/>
              </a:spcAft>
            </a:pPr>
            <a:r>
              <a:rPr lang="it-IT" sz="1300" b="1" dirty="0">
                <a:solidFill>
                  <a:prstClr val="black"/>
                </a:solidFill>
              </a:rPr>
              <a:t>10</a:t>
            </a:r>
          </a:p>
        </p:txBody>
      </p:sp>
      <p:sp>
        <p:nvSpPr>
          <p:cNvPr id="27" name="Rettangolo 26"/>
          <p:cNvSpPr/>
          <p:nvPr/>
        </p:nvSpPr>
        <p:spPr>
          <a:xfrm>
            <a:off x="2554711" y="2587085"/>
            <a:ext cx="576300" cy="384043"/>
          </a:xfrm>
          <a:prstGeom prst="rect">
            <a:avLst/>
          </a:prstGeom>
          <a:solidFill>
            <a:srgbClr val="85FFB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1748" tIns="60873" rIns="121748" bIns="60873" rtlCol="0" anchor="ctr"/>
          <a:lstStyle/>
          <a:p>
            <a:pPr algn="ctr" defTabSz="1217708" fontAlgn="base">
              <a:spcBef>
                <a:spcPct val="0"/>
              </a:spcBef>
              <a:spcAft>
                <a:spcPct val="0"/>
              </a:spcAft>
            </a:pPr>
            <a:r>
              <a:rPr lang="it-IT" sz="1300" b="1" dirty="0">
                <a:solidFill>
                  <a:prstClr val="black"/>
                </a:solidFill>
              </a:rPr>
              <a:t>12</a:t>
            </a:r>
          </a:p>
        </p:txBody>
      </p:sp>
      <p:sp>
        <p:nvSpPr>
          <p:cNvPr id="28" name="Rettangolo 27"/>
          <p:cNvSpPr/>
          <p:nvPr/>
        </p:nvSpPr>
        <p:spPr>
          <a:xfrm>
            <a:off x="3759582" y="3194697"/>
            <a:ext cx="576300" cy="384043"/>
          </a:xfrm>
          <a:prstGeom prst="rect">
            <a:avLst/>
          </a:prstGeom>
          <a:solidFill>
            <a:srgbClr val="85FFB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1748" tIns="60873" rIns="121748" bIns="60873" rtlCol="0" anchor="ctr"/>
          <a:lstStyle/>
          <a:p>
            <a:pPr algn="ctr" defTabSz="1217708" fontAlgn="base">
              <a:spcBef>
                <a:spcPct val="0"/>
              </a:spcBef>
              <a:spcAft>
                <a:spcPct val="0"/>
              </a:spcAft>
            </a:pPr>
            <a:r>
              <a:rPr lang="it-IT" sz="1300" b="1" dirty="0">
                <a:solidFill>
                  <a:prstClr val="black"/>
                </a:solidFill>
              </a:rPr>
              <a:t>13</a:t>
            </a:r>
          </a:p>
        </p:txBody>
      </p:sp>
      <p:sp>
        <p:nvSpPr>
          <p:cNvPr id="29" name="Rettangolo 28"/>
          <p:cNvSpPr/>
          <p:nvPr/>
        </p:nvSpPr>
        <p:spPr>
          <a:xfrm>
            <a:off x="1781339" y="3644357"/>
            <a:ext cx="576300" cy="384043"/>
          </a:xfrm>
          <a:prstGeom prst="rect">
            <a:avLst/>
          </a:prstGeom>
          <a:solidFill>
            <a:srgbClr val="85FFB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1748" tIns="60873" rIns="121748" bIns="60873" rtlCol="0" anchor="ctr"/>
          <a:lstStyle/>
          <a:p>
            <a:pPr algn="ctr" defTabSz="1217708" fontAlgn="base">
              <a:spcBef>
                <a:spcPct val="0"/>
              </a:spcBef>
              <a:spcAft>
                <a:spcPct val="0"/>
              </a:spcAft>
            </a:pPr>
            <a:r>
              <a:rPr lang="it-IT" sz="1300" b="1" dirty="0">
                <a:solidFill>
                  <a:prstClr val="black"/>
                </a:solidFill>
              </a:rPr>
              <a:t>28</a:t>
            </a:r>
          </a:p>
        </p:txBody>
      </p:sp>
      <p:sp>
        <p:nvSpPr>
          <p:cNvPr id="30" name="Rettangolo 29"/>
          <p:cNvSpPr/>
          <p:nvPr/>
        </p:nvSpPr>
        <p:spPr>
          <a:xfrm>
            <a:off x="1104084" y="3890890"/>
            <a:ext cx="576300" cy="384043"/>
          </a:xfrm>
          <a:prstGeom prst="rect">
            <a:avLst/>
          </a:prstGeom>
          <a:solidFill>
            <a:srgbClr val="80C2F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748" tIns="60873" rIns="121748" bIns="60873" rtlCol="0" anchor="ctr"/>
          <a:lstStyle/>
          <a:p>
            <a:pPr algn="ctr" defTabSz="1217708" fontAlgn="base">
              <a:spcBef>
                <a:spcPct val="0"/>
              </a:spcBef>
              <a:spcAft>
                <a:spcPct val="0"/>
              </a:spcAft>
            </a:pPr>
            <a:r>
              <a:rPr lang="it-IT" sz="1300" b="1" dirty="0">
                <a:solidFill>
                  <a:prstClr val="black"/>
                </a:solidFill>
              </a:rPr>
              <a:t>115</a:t>
            </a:r>
          </a:p>
        </p:txBody>
      </p:sp>
      <p:sp>
        <p:nvSpPr>
          <p:cNvPr id="31" name="Rettangolo 30"/>
          <p:cNvSpPr/>
          <p:nvPr/>
        </p:nvSpPr>
        <p:spPr>
          <a:xfrm>
            <a:off x="493226" y="3890890"/>
            <a:ext cx="576300" cy="384043"/>
          </a:xfrm>
          <a:prstGeom prst="rect">
            <a:avLst/>
          </a:prstGeom>
          <a:solidFill>
            <a:srgbClr val="85FFB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1748" tIns="60873" rIns="121748" bIns="60873" rtlCol="0" anchor="ctr"/>
          <a:lstStyle/>
          <a:p>
            <a:pPr algn="ctr" defTabSz="1217708" fontAlgn="base">
              <a:spcBef>
                <a:spcPct val="0"/>
              </a:spcBef>
              <a:spcAft>
                <a:spcPct val="0"/>
              </a:spcAft>
            </a:pPr>
            <a:r>
              <a:rPr lang="it-IT" sz="1300" b="1" dirty="0">
                <a:solidFill>
                  <a:prstClr val="black"/>
                </a:solidFill>
              </a:rPr>
              <a:t>36</a:t>
            </a:r>
          </a:p>
        </p:txBody>
      </p:sp>
      <p:sp>
        <p:nvSpPr>
          <p:cNvPr id="32" name="Ovale 31"/>
          <p:cNvSpPr/>
          <p:nvPr/>
        </p:nvSpPr>
        <p:spPr>
          <a:xfrm rot="20921797">
            <a:off x="5127904" y="4413511"/>
            <a:ext cx="3356902" cy="538784"/>
          </a:xfrm>
          <a:prstGeom prst="ellipse">
            <a:avLst/>
          </a:prstGeom>
          <a:noFill/>
          <a:ln>
            <a:solidFill>
              <a:srgbClr val="689FBD"/>
            </a:solidFill>
          </a:ln>
        </p:spPr>
        <p:style>
          <a:lnRef idx="2">
            <a:schemeClr val="accent1">
              <a:shade val="50000"/>
            </a:schemeClr>
          </a:lnRef>
          <a:fillRef idx="1">
            <a:schemeClr val="accent1"/>
          </a:fillRef>
          <a:effectRef idx="0">
            <a:schemeClr val="accent1"/>
          </a:effectRef>
          <a:fontRef idx="minor">
            <a:schemeClr val="lt1"/>
          </a:fontRef>
        </p:style>
        <p:txBody>
          <a:bodyPr lIns="121748" tIns="60873" rIns="121748" bIns="60873" rtlCol="0" anchor="ctr"/>
          <a:lstStyle/>
          <a:p>
            <a:pPr algn="ctr" defTabSz="1217708" fontAlgn="base">
              <a:spcBef>
                <a:spcPct val="0"/>
              </a:spcBef>
              <a:spcAft>
                <a:spcPct val="0"/>
              </a:spcAft>
            </a:pPr>
            <a:endParaRPr lang="it-IT" sz="2100">
              <a:solidFill>
                <a:prstClr val="white"/>
              </a:solidFill>
            </a:endParaRPr>
          </a:p>
        </p:txBody>
      </p:sp>
      <p:sp>
        <p:nvSpPr>
          <p:cNvPr id="33" name="Rettangolo 32"/>
          <p:cNvSpPr/>
          <p:nvPr/>
        </p:nvSpPr>
        <p:spPr>
          <a:xfrm>
            <a:off x="8425693" y="3833477"/>
            <a:ext cx="576300" cy="384043"/>
          </a:xfrm>
          <a:prstGeom prst="rect">
            <a:avLst/>
          </a:prstGeom>
          <a:solidFill>
            <a:srgbClr val="80C2F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748" tIns="60873" rIns="121748" bIns="60873" rtlCol="0" anchor="ctr"/>
          <a:lstStyle/>
          <a:p>
            <a:pPr algn="ctr" defTabSz="1217708" fontAlgn="base">
              <a:spcBef>
                <a:spcPct val="0"/>
              </a:spcBef>
              <a:spcAft>
                <a:spcPct val="0"/>
              </a:spcAft>
            </a:pPr>
            <a:r>
              <a:rPr lang="it-IT" sz="1300" b="1" dirty="0">
                <a:solidFill>
                  <a:prstClr val="black"/>
                </a:solidFill>
              </a:rPr>
              <a:t>11</a:t>
            </a:r>
          </a:p>
        </p:txBody>
      </p:sp>
      <p:sp>
        <p:nvSpPr>
          <p:cNvPr id="34" name="Rettangolo 33"/>
          <p:cNvSpPr/>
          <p:nvPr/>
        </p:nvSpPr>
        <p:spPr>
          <a:xfrm>
            <a:off x="7834843" y="3830577"/>
            <a:ext cx="576300" cy="384043"/>
          </a:xfrm>
          <a:prstGeom prst="rect">
            <a:avLst/>
          </a:prstGeom>
          <a:solidFill>
            <a:srgbClr val="85FFB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1748" tIns="60873" rIns="121748" bIns="60873" rtlCol="0" anchor="ctr"/>
          <a:lstStyle/>
          <a:p>
            <a:pPr algn="ctr" defTabSz="1217708" fontAlgn="base">
              <a:spcBef>
                <a:spcPct val="0"/>
              </a:spcBef>
              <a:spcAft>
                <a:spcPct val="0"/>
              </a:spcAft>
            </a:pPr>
            <a:r>
              <a:rPr lang="it-IT" sz="1300" b="1" dirty="0">
                <a:solidFill>
                  <a:prstClr val="black"/>
                </a:solidFill>
              </a:rPr>
              <a:t>68</a:t>
            </a:r>
          </a:p>
        </p:txBody>
      </p:sp>
      <p:sp>
        <p:nvSpPr>
          <p:cNvPr id="35" name="Rettangolo 34"/>
          <p:cNvSpPr/>
          <p:nvPr/>
        </p:nvSpPr>
        <p:spPr>
          <a:xfrm>
            <a:off x="8790499" y="4493785"/>
            <a:ext cx="576300" cy="384043"/>
          </a:xfrm>
          <a:prstGeom prst="rect">
            <a:avLst/>
          </a:prstGeom>
          <a:solidFill>
            <a:srgbClr val="80C2F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748" tIns="60873" rIns="121748" bIns="60873" rtlCol="0" anchor="ctr"/>
          <a:lstStyle/>
          <a:p>
            <a:pPr algn="ctr" defTabSz="1217708" fontAlgn="base">
              <a:spcBef>
                <a:spcPct val="0"/>
              </a:spcBef>
              <a:spcAft>
                <a:spcPct val="0"/>
              </a:spcAft>
            </a:pPr>
            <a:r>
              <a:rPr lang="it-IT" sz="1300" b="1" dirty="0">
                <a:solidFill>
                  <a:prstClr val="black"/>
                </a:solidFill>
              </a:rPr>
              <a:t>15</a:t>
            </a:r>
          </a:p>
        </p:txBody>
      </p:sp>
      <p:sp>
        <p:nvSpPr>
          <p:cNvPr id="36" name="Rettangolo 35"/>
          <p:cNvSpPr/>
          <p:nvPr/>
        </p:nvSpPr>
        <p:spPr>
          <a:xfrm>
            <a:off x="8199648" y="4490885"/>
            <a:ext cx="576300" cy="384043"/>
          </a:xfrm>
          <a:prstGeom prst="rect">
            <a:avLst/>
          </a:prstGeom>
          <a:solidFill>
            <a:srgbClr val="85FFB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1748" tIns="60873" rIns="121748" bIns="60873" rtlCol="0" anchor="ctr"/>
          <a:lstStyle/>
          <a:p>
            <a:pPr algn="ctr" defTabSz="1217708" fontAlgn="base">
              <a:spcBef>
                <a:spcPct val="0"/>
              </a:spcBef>
              <a:spcAft>
                <a:spcPct val="0"/>
              </a:spcAft>
            </a:pPr>
            <a:r>
              <a:rPr lang="it-IT" sz="1300" b="1" dirty="0">
                <a:solidFill>
                  <a:prstClr val="black"/>
                </a:solidFill>
              </a:rPr>
              <a:t>73</a:t>
            </a:r>
          </a:p>
        </p:txBody>
      </p:sp>
      <p:sp>
        <p:nvSpPr>
          <p:cNvPr id="37" name="Rettangolo 36"/>
          <p:cNvSpPr/>
          <p:nvPr/>
        </p:nvSpPr>
        <p:spPr>
          <a:xfrm>
            <a:off x="7347137" y="4661877"/>
            <a:ext cx="576300" cy="384043"/>
          </a:xfrm>
          <a:prstGeom prst="rect">
            <a:avLst/>
          </a:prstGeom>
          <a:solidFill>
            <a:srgbClr val="80C2F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748" tIns="60873" rIns="121748" bIns="60873" rtlCol="0" anchor="ctr"/>
          <a:lstStyle/>
          <a:p>
            <a:pPr algn="ctr" defTabSz="1217708" fontAlgn="base">
              <a:spcBef>
                <a:spcPct val="0"/>
              </a:spcBef>
              <a:spcAft>
                <a:spcPct val="0"/>
              </a:spcAft>
            </a:pPr>
            <a:r>
              <a:rPr lang="it-IT" sz="1300" b="1" dirty="0">
                <a:solidFill>
                  <a:prstClr val="black"/>
                </a:solidFill>
              </a:rPr>
              <a:t>23</a:t>
            </a:r>
          </a:p>
        </p:txBody>
      </p:sp>
      <p:sp>
        <p:nvSpPr>
          <p:cNvPr id="38" name="Rettangolo 37"/>
          <p:cNvSpPr/>
          <p:nvPr/>
        </p:nvSpPr>
        <p:spPr>
          <a:xfrm>
            <a:off x="6756286" y="4658976"/>
            <a:ext cx="576300" cy="384043"/>
          </a:xfrm>
          <a:prstGeom prst="rect">
            <a:avLst/>
          </a:prstGeom>
          <a:solidFill>
            <a:srgbClr val="85FFB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1748" tIns="60873" rIns="121748" bIns="60873" rtlCol="0" anchor="ctr"/>
          <a:lstStyle/>
          <a:p>
            <a:pPr algn="ctr" defTabSz="1217708" fontAlgn="base">
              <a:spcBef>
                <a:spcPct val="0"/>
              </a:spcBef>
              <a:spcAft>
                <a:spcPct val="0"/>
              </a:spcAft>
            </a:pPr>
            <a:r>
              <a:rPr lang="it-IT" sz="1300" b="1" dirty="0">
                <a:solidFill>
                  <a:prstClr val="black"/>
                </a:solidFill>
              </a:rPr>
              <a:t>81</a:t>
            </a:r>
          </a:p>
        </p:txBody>
      </p:sp>
      <p:sp>
        <p:nvSpPr>
          <p:cNvPr id="39" name="Rettangolo 38"/>
          <p:cNvSpPr/>
          <p:nvPr/>
        </p:nvSpPr>
        <p:spPr>
          <a:xfrm>
            <a:off x="6179986" y="3946926"/>
            <a:ext cx="576300" cy="384043"/>
          </a:xfrm>
          <a:prstGeom prst="rect">
            <a:avLst/>
          </a:prstGeom>
          <a:solidFill>
            <a:srgbClr val="80C2F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748" tIns="60873" rIns="121748" bIns="60873" rtlCol="0" anchor="ctr"/>
          <a:lstStyle/>
          <a:p>
            <a:pPr algn="ctr" defTabSz="1217708" fontAlgn="base">
              <a:spcBef>
                <a:spcPct val="0"/>
              </a:spcBef>
              <a:spcAft>
                <a:spcPct val="0"/>
              </a:spcAft>
            </a:pPr>
            <a:r>
              <a:rPr lang="it-IT" sz="1300" b="1" dirty="0">
                <a:solidFill>
                  <a:prstClr val="black"/>
                </a:solidFill>
              </a:rPr>
              <a:t>25</a:t>
            </a:r>
          </a:p>
        </p:txBody>
      </p:sp>
      <p:sp>
        <p:nvSpPr>
          <p:cNvPr id="40" name="Rettangolo 39"/>
          <p:cNvSpPr/>
          <p:nvPr/>
        </p:nvSpPr>
        <p:spPr>
          <a:xfrm>
            <a:off x="5589136" y="3944026"/>
            <a:ext cx="576300" cy="384043"/>
          </a:xfrm>
          <a:prstGeom prst="rect">
            <a:avLst/>
          </a:prstGeom>
          <a:solidFill>
            <a:srgbClr val="85FFB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1748" tIns="60873" rIns="121748" bIns="60873" rtlCol="0" anchor="ctr"/>
          <a:lstStyle/>
          <a:p>
            <a:pPr algn="ctr" defTabSz="1217708" fontAlgn="base">
              <a:spcBef>
                <a:spcPct val="0"/>
              </a:spcBef>
              <a:spcAft>
                <a:spcPct val="0"/>
              </a:spcAft>
            </a:pPr>
            <a:r>
              <a:rPr lang="it-IT" sz="1300" b="1" dirty="0">
                <a:solidFill>
                  <a:prstClr val="black"/>
                </a:solidFill>
              </a:rPr>
              <a:t>80</a:t>
            </a:r>
          </a:p>
        </p:txBody>
      </p:sp>
      <p:sp>
        <p:nvSpPr>
          <p:cNvPr id="41" name="Rettangolo 40"/>
          <p:cNvSpPr/>
          <p:nvPr/>
        </p:nvSpPr>
        <p:spPr>
          <a:xfrm>
            <a:off x="5499031" y="5078224"/>
            <a:ext cx="576300" cy="384043"/>
          </a:xfrm>
          <a:prstGeom prst="rect">
            <a:avLst/>
          </a:prstGeom>
          <a:solidFill>
            <a:srgbClr val="80C2F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748" tIns="60873" rIns="121748" bIns="60873" rtlCol="0" anchor="ctr"/>
          <a:lstStyle/>
          <a:p>
            <a:pPr algn="ctr" defTabSz="1217708" fontAlgn="base">
              <a:spcBef>
                <a:spcPct val="0"/>
              </a:spcBef>
              <a:spcAft>
                <a:spcPct val="0"/>
              </a:spcAft>
            </a:pPr>
            <a:r>
              <a:rPr lang="it-IT" sz="1300" b="1" dirty="0">
                <a:solidFill>
                  <a:prstClr val="black"/>
                </a:solidFill>
              </a:rPr>
              <a:t>42</a:t>
            </a:r>
          </a:p>
        </p:txBody>
      </p:sp>
      <p:sp>
        <p:nvSpPr>
          <p:cNvPr id="42" name="Rettangolo 41"/>
          <p:cNvSpPr/>
          <p:nvPr/>
        </p:nvSpPr>
        <p:spPr>
          <a:xfrm>
            <a:off x="4908180" y="5075325"/>
            <a:ext cx="576300" cy="384043"/>
          </a:xfrm>
          <a:prstGeom prst="rect">
            <a:avLst/>
          </a:prstGeom>
          <a:solidFill>
            <a:srgbClr val="85FFB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1748" tIns="60873" rIns="121748" bIns="60873" rtlCol="0" anchor="ctr"/>
          <a:lstStyle/>
          <a:p>
            <a:pPr algn="ctr" defTabSz="1217708" fontAlgn="base">
              <a:spcBef>
                <a:spcPct val="0"/>
              </a:spcBef>
              <a:spcAft>
                <a:spcPct val="0"/>
              </a:spcAft>
            </a:pPr>
            <a:r>
              <a:rPr lang="it-IT" sz="1300" b="1" dirty="0">
                <a:solidFill>
                  <a:prstClr val="black"/>
                </a:solidFill>
              </a:rPr>
              <a:t>100</a:t>
            </a:r>
          </a:p>
        </p:txBody>
      </p:sp>
      <p:sp>
        <p:nvSpPr>
          <p:cNvPr id="44" name="AutoShape 12"/>
          <p:cNvSpPr>
            <a:spLocks noChangeArrowheads="1"/>
          </p:cNvSpPr>
          <p:nvPr/>
        </p:nvSpPr>
        <p:spPr bwMode="auto">
          <a:xfrm rot="16200000">
            <a:off x="-1847031" y="3010181"/>
            <a:ext cx="4536000" cy="818254"/>
          </a:xfrm>
          <a:prstGeom prst="rightArrow">
            <a:avLst>
              <a:gd name="adj1" fmla="val 45111"/>
              <a:gd name="adj2" fmla="val 65914"/>
            </a:avLst>
          </a:prstGeom>
          <a:solidFill>
            <a:srgbClr val="2C973E"/>
          </a:solid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lIns="0" tIns="62313" rIns="0" bIns="62313" anchor="ctr">
            <a:spAutoFit/>
          </a:bodyPr>
          <a:lstStyle/>
          <a:p>
            <a:pPr algn="ctr" defTabSz="1217556" eaLnBrk="0" fontAlgn="base" hangingPunct="0">
              <a:spcBef>
                <a:spcPct val="0"/>
              </a:spcBef>
              <a:spcAft>
                <a:spcPct val="0"/>
              </a:spcAft>
              <a:defRPr/>
            </a:pPr>
            <a:r>
              <a:rPr lang="it-IT" sz="1600" b="1" dirty="0">
                <a:solidFill>
                  <a:schemeClr val="tx2"/>
                </a:solidFill>
                <a:latin typeface="EYInterstate" panose="02000503020000020004" pitchFamily="2" charset="0"/>
                <a:cs typeface="Arial" charset="0"/>
              </a:rPr>
              <a:t>SMART CITY INDEX </a:t>
            </a:r>
            <a:r>
              <a:rPr lang="it-IT" sz="1600" b="1" dirty="0" smtClean="0">
                <a:solidFill>
                  <a:schemeClr val="tx2"/>
                </a:solidFill>
                <a:latin typeface="EYInterstate" panose="02000503020000020004" pitchFamily="2" charset="0"/>
                <a:cs typeface="Arial" charset="0"/>
              </a:rPr>
              <a:t>GREEN</a:t>
            </a:r>
            <a:endParaRPr lang="en-US" sz="1600" b="1" dirty="0">
              <a:solidFill>
                <a:schemeClr val="tx2"/>
              </a:solidFill>
              <a:latin typeface="EYInterstate" panose="02000503020000020004" pitchFamily="2" charset="0"/>
              <a:cs typeface="Arial" charset="0"/>
            </a:endParaRPr>
          </a:p>
        </p:txBody>
      </p:sp>
      <p:sp>
        <p:nvSpPr>
          <p:cNvPr id="45" name="AutoShape 12"/>
          <p:cNvSpPr>
            <a:spLocks noChangeArrowheads="1"/>
          </p:cNvSpPr>
          <p:nvPr/>
        </p:nvSpPr>
        <p:spPr bwMode="auto">
          <a:xfrm>
            <a:off x="579955" y="5431769"/>
            <a:ext cx="11448000" cy="818254"/>
          </a:xfrm>
          <a:prstGeom prst="rightArrow">
            <a:avLst>
              <a:gd name="adj1" fmla="val 45111"/>
              <a:gd name="adj2" fmla="val 65914"/>
            </a:avLst>
          </a:prstGeom>
          <a:ln>
            <a:noFill/>
            <a:headEnd/>
            <a:tailEnd/>
          </a:ln>
        </p:spPr>
        <p:style>
          <a:lnRef idx="2">
            <a:schemeClr val="accent4">
              <a:shade val="50000"/>
            </a:schemeClr>
          </a:lnRef>
          <a:fillRef idx="1">
            <a:schemeClr val="accent4"/>
          </a:fillRef>
          <a:effectRef idx="0">
            <a:schemeClr val="accent4"/>
          </a:effectRef>
          <a:fontRef idx="minor">
            <a:schemeClr val="lt1"/>
          </a:fontRef>
        </p:style>
        <p:txBody>
          <a:bodyPr wrap="square" lIns="0" tIns="62313" rIns="0" bIns="62313" anchor="ctr">
            <a:spAutoFit/>
          </a:bodyPr>
          <a:lstStyle/>
          <a:p>
            <a:pPr algn="ctr" defTabSz="1217556" eaLnBrk="0" fontAlgn="base" hangingPunct="0">
              <a:spcBef>
                <a:spcPct val="0"/>
              </a:spcBef>
              <a:spcAft>
                <a:spcPct val="0"/>
              </a:spcAft>
              <a:defRPr/>
            </a:pPr>
            <a:r>
              <a:rPr lang="it-IT" sz="1600" b="1" dirty="0" smtClean="0">
                <a:solidFill>
                  <a:schemeClr val="tx1">
                    <a:lumMod val="75000"/>
                    <a:lumOff val="25000"/>
                  </a:schemeClr>
                </a:solidFill>
                <a:latin typeface="EYInterstate" panose="02000503020000020004" pitchFamily="2" charset="0"/>
                <a:cs typeface="Arial" charset="0"/>
              </a:rPr>
              <a:t>SMART CITY INDEX DIGITAL</a:t>
            </a:r>
            <a:endParaRPr lang="en-US" sz="1600" b="1" dirty="0">
              <a:solidFill>
                <a:schemeClr val="tx1">
                  <a:lumMod val="75000"/>
                  <a:lumOff val="25000"/>
                </a:schemeClr>
              </a:solidFill>
              <a:latin typeface="EYInterstate" panose="02000503020000020004" pitchFamily="2" charset="0"/>
              <a:cs typeface="Arial" charset="0"/>
            </a:endParaRPr>
          </a:p>
        </p:txBody>
      </p:sp>
      <p:sp>
        <p:nvSpPr>
          <p:cNvPr id="46" name="Text Box 13"/>
          <p:cNvSpPr txBox="1">
            <a:spLocks noChangeArrowheads="1"/>
          </p:cNvSpPr>
          <p:nvPr/>
        </p:nvSpPr>
        <p:spPr bwMode="auto">
          <a:xfrm>
            <a:off x="486831" y="6020961"/>
            <a:ext cx="1816400" cy="230449"/>
          </a:xfrm>
          <a:prstGeom prst="rect">
            <a:avLst/>
          </a:prstGeom>
          <a:noFill/>
          <a:ln w="9525" algn="ctr">
            <a:noFill/>
            <a:miter lim="800000"/>
            <a:headEnd/>
            <a:tailEnd/>
          </a:ln>
        </p:spPr>
        <p:txBody>
          <a:bodyPr wrap="none" lIns="121541" tIns="60770" rIns="121541" bIns="60770">
            <a:spAutoFit/>
          </a:bodyPr>
          <a:lstStyle>
            <a:defPPr>
              <a:defRPr lang="en-US"/>
            </a:defPPr>
            <a:lvl1pPr marL="455839" indent="-455839" algn="ctr" defTabSz="1215732" fontAlgn="base">
              <a:spcBef>
                <a:spcPct val="0"/>
              </a:spcBef>
              <a:spcAft>
                <a:spcPct val="0"/>
              </a:spcAft>
              <a:defRPr sz="700" i="1">
                <a:solidFill>
                  <a:prstClr val="black"/>
                </a:solidFill>
                <a:latin typeface="EYInterstate Light" panose="02000506000000020004" pitchFamily="2" charset="0"/>
                <a:cs typeface="Arial" charset="0"/>
              </a:defRPr>
            </a:lvl1pPr>
          </a:lstStyle>
          <a:p>
            <a:r>
              <a:rPr lang="it-IT" dirty="0"/>
              <a:t>Fonte: Smart City Index Between 2014</a:t>
            </a:r>
          </a:p>
        </p:txBody>
      </p:sp>
    </p:spTree>
    <p:extLst>
      <p:ext uri="{BB962C8B-B14F-4D97-AF65-F5344CB8AC3E}">
        <p14:creationId xmlns:p14="http://schemas.microsoft.com/office/powerpoint/2010/main" val="10501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500"/>
                                        <p:tgtEl>
                                          <p:spTgt spid="4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500"/>
                                        <p:tgtEl>
                                          <p:spTgt spid="4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500"/>
                                        <p:tgtEl>
                                          <p:spTgt spid="4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fade">
                                      <p:cBhvr>
                                        <p:cTn id="65" dur="500"/>
                                        <p:tgtEl>
                                          <p:spTgt spid="3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fade">
                                      <p:cBhvr>
                                        <p:cTn id="68" dur="500"/>
                                        <p:tgtEl>
                                          <p:spTgt spid="3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500"/>
                                        <p:tgtEl>
                                          <p:spTgt spid="3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fade">
                                      <p:cBhvr>
                                        <p:cTn id="74" dur="500"/>
                                        <p:tgtEl>
                                          <p:spTgt spid="3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500"/>
                                        <p:tgtEl>
                                          <p:spTgt spid="3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500"/>
                                        <p:tgtEl>
                                          <p:spTgt spid="3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vert="horz" lIns="0" tIns="0" rIns="0" bIns="0" rtlCol="0" anchor="ctr" anchorCtr="0">
            <a:noAutofit/>
          </a:bodyPr>
          <a:lstStyle/>
          <a:p>
            <a:r>
              <a:rPr lang="it-IT" sz="2400" dirty="0">
                <a:solidFill>
                  <a:schemeClr val="bg2">
                    <a:lumMod val="75000"/>
                  </a:schemeClr>
                </a:solidFill>
                <a:latin typeface="EYInterstate" panose="02000503020000020004" pitchFamily="2" charset="0"/>
              </a:rPr>
              <a:t>Smart City Index «</a:t>
            </a:r>
            <a:r>
              <a:rPr lang="it-IT" sz="2400" dirty="0" err="1">
                <a:solidFill>
                  <a:schemeClr val="bg2">
                    <a:lumMod val="75000"/>
                  </a:schemeClr>
                </a:solidFill>
                <a:latin typeface="EYInterstate" panose="02000503020000020004" pitchFamily="2" charset="0"/>
              </a:rPr>
              <a:t>digital</a:t>
            </a:r>
            <a:r>
              <a:rPr lang="it-IT" sz="2400" dirty="0">
                <a:solidFill>
                  <a:schemeClr val="bg2">
                    <a:lumMod val="75000"/>
                  </a:schemeClr>
                </a:solidFill>
                <a:latin typeface="EYInterstate" panose="02000503020000020004" pitchFamily="2" charset="0"/>
              </a:rPr>
              <a:t>» e «green</a:t>
            </a:r>
            <a:r>
              <a:rPr lang="it-IT" sz="2400" dirty="0" smtClean="0">
                <a:solidFill>
                  <a:schemeClr val="bg2">
                    <a:lumMod val="75000"/>
                  </a:schemeClr>
                </a:solidFill>
                <a:latin typeface="EYInterstate" panose="02000503020000020004" pitchFamily="2" charset="0"/>
              </a:rPr>
              <a:t>» </a:t>
            </a:r>
            <a:r>
              <a:rPr lang="it-IT" sz="2400" dirty="0">
                <a:solidFill>
                  <a:schemeClr val="bg2">
                    <a:lumMod val="75000"/>
                  </a:schemeClr>
                </a:solidFill>
                <a:latin typeface="EYInterstate" panose="02000503020000020004" pitchFamily="2" charset="0"/>
              </a:rPr>
              <a:t>– lettura regionale</a:t>
            </a:r>
            <a:endParaRPr lang="it-IT" sz="2400" dirty="0">
              <a:solidFill>
                <a:schemeClr val="bg2">
                  <a:lumMod val="75000"/>
                </a:schemeClr>
              </a:solidFill>
              <a:latin typeface="EYInterstate" panose="02000503020000020004" pitchFamily="2" charset="0"/>
            </a:endParaRPr>
          </a:p>
        </p:txBody>
      </p:sp>
      <p:sp>
        <p:nvSpPr>
          <p:cNvPr id="5" name="Rectangle 9"/>
          <p:cNvSpPr>
            <a:spLocks noChangeArrowheads="1"/>
          </p:cNvSpPr>
          <p:nvPr/>
        </p:nvSpPr>
        <p:spPr bwMode="auto">
          <a:xfrm>
            <a:off x="4793447" y="4042719"/>
            <a:ext cx="6812402" cy="1633704"/>
          </a:xfrm>
          <a:prstGeom prst="rect">
            <a:avLst/>
          </a:prstGeom>
          <a:solidFill>
            <a:schemeClr val="accent2">
              <a:lumMod val="60000"/>
              <a:lumOff val="40000"/>
              <a:alpha val="38823"/>
            </a:schemeClr>
          </a:solidFill>
          <a:ln w="9525" algn="ctr">
            <a:noFill/>
            <a:miter lim="800000"/>
            <a:headEnd/>
            <a:tailEnd/>
          </a:ln>
        </p:spPr>
        <p:txBody>
          <a:bodyPr lIns="0" tIns="60873" rIns="0" bIns="60873" anchor="ctr" anchorCtr="1"/>
          <a:lstStyle/>
          <a:p>
            <a:pPr algn="ctr" defTabSz="1217556" eaLnBrk="0" fontAlgn="base" hangingPunct="0">
              <a:spcBef>
                <a:spcPct val="0"/>
              </a:spcBef>
              <a:spcAft>
                <a:spcPct val="0"/>
              </a:spcAft>
            </a:pPr>
            <a:endParaRPr lang="it-IT" sz="2100" b="1">
              <a:solidFill>
                <a:srgbClr val="000000"/>
              </a:solidFill>
              <a:cs typeface="Arial" charset="0"/>
            </a:endParaRPr>
          </a:p>
        </p:txBody>
      </p:sp>
      <p:sp>
        <p:nvSpPr>
          <p:cNvPr id="6" name="Rectangle 9"/>
          <p:cNvSpPr>
            <a:spLocks noChangeArrowheads="1"/>
          </p:cNvSpPr>
          <p:nvPr/>
        </p:nvSpPr>
        <p:spPr bwMode="auto">
          <a:xfrm>
            <a:off x="567247" y="4042719"/>
            <a:ext cx="4226200" cy="1633704"/>
          </a:xfrm>
          <a:prstGeom prst="rect">
            <a:avLst/>
          </a:prstGeom>
          <a:solidFill>
            <a:srgbClr val="FF0000">
              <a:alpha val="38823"/>
            </a:srgbClr>
          </a:solidFill>
          <a:ln w="9525" algn="ctr">
            <a:noFill/>
            <a:miter lim="800000"/>
            <a:headEnd/>
            <a:tailEnd/>
          </a:ln>
        </p:spPr>
        <p:txBody>
          <a:bodyPr lIns="0" tIns="60873" rIns="0" bIns="60873" anchor="ctr" anchorCtr="1"/>
          <a:lstStyle/>
          <a:p>
            <a:pPr algn="ctr" defTabSz="1217556" eaLnBrk="0" fontAlgn="base" hangingPunct="0">
              <a:spcBef>
                <a:spcPct val="0"/>
              </a:spcBef>
              <a:spcAft>
                <a:spcPct val="0"/>
              </a:spcAft>
            </a:pPr>
            <a:endParaRPr lang="it-IT" sz="2100" b="1">
              <a:solidFill>
                <a:srgbClr val="000000"/>
              </a:solidFill>
              <a:cs typeface="Arial" charset="0"/>
            </a:endParaRPr>
          </a:p>
        </p:txBody>
      </p:sp>
      <p:sp>
        <p:nvSpPr>
          <p:cNvPr id="7" name="Rectangle 9"/>
          <p:cNvSpPr>
            <a:spLocks noChangeArrowheads="1"/>
          </p:cNvSpPr>
          <p:nvPr/>
        </p:nvSpPr>
        <p:spPr bwMode="auto">
          <a:xfrm>
            <a:off x="4793447" y="1258409"/>
            <a:ext cx="6812402" cy="2784000"/>
          </a:xfrm>
          <a:prstGeom prst="rect">
            <a:avLst/>
          </a:prstGeom>
          <a:solidFill>
            <a:srgbClr val="FFFF00">
              <a:alpha val="38823"/>
            </a:srgbClr>
          </a:solidFill>
          <a:ln w="9525" algn="ctr">
            <a:noFill/>
            <a:miter lim="800000"/>
            <a:headEnd/>
            <a:tailEnd/>
          </a:ln>
        </p:spPr>
        <p:txBody>
          <a:bodyPr lIns="0" tIns="60873" rIns="0" bIns="60873" anchor="ctr" anchorCtr="1"/>
          <a:lstStyle/>
          <a:p>
            <a:pPr algn="ctr" defTabSz="1217556" eaLnBrk="0" fontAlgn="base" hangingPunct="0">
              <a:spcBef>
                <a:spcPct val="0"/>
              </a:spcBef>
              <a:spcAft>
                <a:spcPct val="0"/>
              </a:spcAft>
            </a:pPr>
            <a:endParaRPr lang="it-IT" sz="2100" b="1" dirty="0">
              <a:solidFill>
                <a:srgbClr val="000000"/>
              </a:solidFill>
              <a:cs typeface="Arial" charset="0"/>
            </a:endParaRPr>
          </a:p>
        </p:txBody>
      </p:sp>
      <p:sp>
        <p:nvSpPr>
          <p:cNvPr id="8" name="Rectangle 9"/>
          <p:cNvSpPr>
            <a:spLocks noChangeArrowheads="1"/>
          </p:cNvSpPr>
          <p:nvPr/>
        </p:nvSpPr>
        <p:spPr bwMode="auto">
          <a:xfrm>
            <a:off x="567247" y="1258411"/>
            <a:ext cx="4226200" cy="2784309"/>
          </a:xfrm>
          <a:prstGeom prst="rect">
            <a:avLst/>
          </a:prstGeom>
          <a:solidFill>
            <a:srgbClr val="92D050">
              <a:alpha val="38823"/>
            </a:srgbClr>
          </a:solidFill>
          <a:ln w="9525" algn="ctr">
            <a:noFill/>
            <a:miter lim="800000"/>
            <a:headEnd/>
            <a:tailEnd/>
          </a:ln>
        </p:spPr>
        <p:txBody>
          <a:bodyPr lIns="0" tIns="60873" rIns="0" bIns="60873" anchor="ctr" anchorCtr="1"/>
          <a:lstStyle/>
          <a:p>
            <a:pPr algn="ctr" defTabSz="1217556" eaLnBrk="0" fontAlgn="base" hangingPunct="0">
              <a:spcBef>
                <a:spcPct val="0"/>
              </a:spcBef>
              <a:spcAft>
                <a:spcPct val="0"/>
              </a:spcAft>
            </a:pPr>
            <a:endParaRPr lang="it-IT" sz="2100" b="1">
              <a:solidFill>
                <a:srgbClr val="000000"/>
              </a:solidFill>
              <a:cs typeface="Arial" charset="0"/>
            </a:endParaRPr>
          </a:p>
        </p:txBody>
      </p:sp>
      <p:graphicFrame>
        <p:nvGraphicFramePr>
          <p:cNvPr id="9" name="Grafico 8"/>
          <p:cNvGraphicFramePr>
            <a:graphicFrameLocks/>
          </p:cNvGraphicFramePr>
          <p:nvPr>
            <p:extLst>
              <p:ext uri="{D42A27DB-BD31-4B8C-83A1-F6EECF244321}">
                <p14:modId xmlns:p14="http://schemas.microsoft.com/office/powerpoint/2010/main" val="3100877265"/>
              </p:ext>
            </p:extLst>
          </p:nvPr>
        </p:nvGraphicFramePr>
        <p:xfrm>
          <a:off x="567247" y="1258409"/>
          <a:ext cx="11199507" cy="4410664"/>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Connettore 1 9"/>
          <p:cNvCxnSpPr/>
          <p:nvPr/>
        </p:nvCxnSpPr>
        <p:spPr>
          <a:xfrm>
            <a:off x="4795911" y="1617051"/>
            <a:ext cx="0" cy="4080000"/>
          </a:xfrm>
          <a:prstGeom prst="line">
            <a:avLst/>
          </a:prstGeom>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893001" y="1324978"/>
            <a:ext cx="1593514" cy="328263"/>
          </a:xfrm>
          <a:prstGeom prst="rect">
            <a:avLst/>
          </a:prstGeom>
          <a:noFill/>
        </p:spPr>
        <p:txBody>
          <a:bodyPr wrap="none" lIns="121748" tIns="60873" rIns="121748" bIns="60873" rtlCol="0">
            <a:spAutoFit/>
          </a:bodyPr>
          <a:lstStyle/>
          <a:p>
            <a:pPr defTabSz="1217708" fontAlgn="base">
              <a:spcBef>
                <a:spcPct val="0"/>
              </a:spcBef>
              <a:spcAft>
                <a:spcPct val="0"/>
              </a:spcAft>
            </a:pPr>
            <a:r>
              <a:rPr lang="it-IT" sz="1300" b="1" dirty="0">
                <a:solidFill>
                  <a:prstClr val="black"/>
                </a:solidFill>
                <a:latin typeface="EYInterstate" panose="02000503020000020004" pitchFamily="2" charset="0"/>
                <a:cs typeface="Arial" charset="0"/>
              </a:rPr>
              <a:t>CITTÀ «GREEN»</a:t>
            </a:r>
          </a:p>
        </p:txBody>
      </p:sp>
      <p:sp>
        <p:nvSpPr>
          <p:cNvPr id="15" name="CasellaDiTesto 14"/>
          <p:cNvSpPr txBox="1"/>
          <p:nvPr/>
        </p:nvSpPr>
        <p:spPr>
          <a:xfrm>
            <a:off x="2238483" y="5388895"/>
            <a:ext cx="1796635" cy="328247"/>
          </a:xfrm>
          <a:prstGeom prst="rect">
            <a:avLst/>
          </a:prstGeom>
          <a:noFill/>
        </p:spPr>
        <p:txBody>
          <a:bodyPr wrap="none" lIns="121748" tIns="60873" rIns="121748" bIns="60873" rtlCol="0">
            <a:spAutoFit/>
          </a:bodyPr>
          <a:lstStyle/>
          <a:p>
            <a:pPr defTabSz="1217708" fontAlgn="base">
              <a:spcBef>
                <a:spcPct val="0"/>
              </a:spcBef>
              <a:spcAft>
                <a:spcPct val="0"/>
              </a:spcAft>
            </a:pPr>
            <a:r>
              <a:rPr lang="it-IT" sz="1300" b="1" dirty="0">
                <a:solidFill>
                  <a:prstClr val="black"/>
                </a:solidFill>
                <a:latin typeface="EYInterstate" panose="02000503020000020004" pitchFamily="2" charset="0"/>
                <a:cs typeface="Arial" charset="0"/>
              </a:rPr>
              <a:t>CITTÀ IN RITARDO</a:t>
            </a:r>
          </a:p>
        </p:txBody>
      </p:sp>
      <p:sp>
        <p:nvSpPr>
          <p:cNvPr id="16" name="Rettangolo 15"/>
          <p:cNvSpPr/>
          <p:nvPr/>
        </p:nvSpPr>
        <p:spPr>
          <a:xfrm>
            <a:off x="8183695" y="1324978"/>
            <a:ext cx="3244398" cy="328263"/>
          </a:xfrm>
          <a:prstGeom prst="rect">
            <a:avLst/>
          </a:prstGeom>
          <a:noFill/>
        </p:spPr>
        <p:txBody>
          <a:bodyPr wrap="none" lIns="121748" tIns="60873" rIns="121748" bIns="60873" rtlCol="0">
            <a:spAutoFit/>
          </a:bodyPr>
          <a:lstStyle/>
          <a:p>
            <a:pPr defTabSz="1217708" fontAlgn="base">
              <a:spcBef>
                <a:spcPct val="0"/>
              </a:spcBef>
              <a:spcAft>
                <a:spcPct val="0"/>
              </a:spcAft>
            </a:pPr>
            <a:r>
              <a:rPr lang="it-IT" sz="1300" b="1" dirty="0">
                <a:solidFill>
                  <a:prstClr val="black"/>
                </a:solidFill>
                <a:latin typeface="EYInterstate" panose="02000503020000020004" pitchFamily="2" charset="0"/>
                <a:cs typeface="Arial" charset="0"/>
              </a:rPr>
              <a:t>CITTÀ INTELLIGENTI E SOSTENIBILI</a:t>
            </a:r>
          </a:p>
        </p:txBody>
      </p:sp>
      <p:sp>
        <p:nvSpPr>
          <p:cNvPr id="17" name="CasellaDiTesto 16"/>
          <p:cNvSpPr txBox="1"/>
          <p:nvPr/>
        </p:nvSpPr>
        <p:spPr>
          <a:xfrm>
            <a:off x="9723474" y="5297713"/>
            <a:ext cx="1670466" cy="328247"/>
          </a:xfrm>
          <a:prstGeom prst="rect">
            <a:avLst/>
          </a:prstGeom>
          <a:noFill/>
        </p:spPr>
        <p:txBody>
          <a:bodyPr wrap="none" lIns="121748" tIns="60873" rIns="121748" bIns="60873" rtlCol="0">
            <a:spAutoFit/>
          </a:bodyPr>
          <a:lstStyle/>
          <a:p>
            <a:pPr defTabSz="1217708" fontAlgn="base">
              <a:spcBef>
                <a:spcPct val="0"/>
              </a:spcBef>
              <a:spcAft>
                <a:spcPct val="0"/>
              </a:spcAft>
            </a:pPr>
            <a:r>
              <a:rPr lang="it-IT" sz="1300" b="1" dirty="0">
                <a:solidFill>
                  <a:prstClr val="black"/>
                </a:solidFill>
                <a:latin typeface="EYInterstate" panose="02000503020000020004" pitchFamily="2" charset="0"/>
                <a:cs typeface="Arial" charset="0"/>
              </a:rPr>
              <a:t>CITTÀ «DIGITAL»</a:t>
            </a:r>
          </a:p>
        </p:txBody>
      </p:sp>
      <p:sp>
        <p:nvSpPr>
          <p:cNvPr id="44" name="AutoShape 12"/>
          <p:cNvSpPr>
            <a:spLocks noChangeArrowheads="1"/>
          </p:cNvSpPr>
          <p:nvPr/>
        </p:nvSpPr>
        <p:spPr bwMode="auto">
          <a:xfrm rot="16200000">
            <a:off x="-1847031" y="3010181"/>
            <a:ext cx="4536000" cy="818254"/>
          </a:xfrm>
          <a:prstGeom prst="rightArrow">
            <a:avLst>
              <a:gd name="adj1" fmla="val 45111"/>
              <a:gd name="adj2" fmla="val 65914"/>
            </a:avLst>
          </a:prstGeom>
          <a:solidFill>
            <a:srgbClr val="2C973E"/>
          </a:solid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lIns="0" tIns="62313" rIns="0" bIns="62313" anchor="ctr">
            <a:spAutoFit/>
          </a:bodyPr>
          <a:lstStyle/>
          <a:p>
            <a:pPr algn="ctr" defTabSz="1217556" eaLnBrk="0" fontAlgn="base" hangingPunct="0">
              <a:spcBef>
                <a:spcPct val="0"/>
              </a:spcBef>
              <a:spcAft>
                <a:spcPct val="0"/>
              </a:spcAft>
              <a:defRPr/>
            </a:pPr>
            <a:r>
              <a:rPr lang="it-IT" sz="1600" b="1" dirty="0">
                <a:solidFill>
                  <a:schemeClr val="tx2"/>
                </a:solidFill>
                <a:latin typeface="EYInterstate" panose="02000503020000020004" pitchFamily="2" charset="0"/>
                <a:cs typeface="Arial" charset="0"/>
              </a:rPr>
              <a:t>SMART CITY INDEX </a:t>
            </a:r>
            <a:r>
              <a:rPr lang="it-IT" sz="1600" b="1" dirty="0" smtClean="0">
                <a:solidFill>
                  <a:schemeClr val="tx2"/>
                </a:solidFill>
                <a:latin typeface="EYInterstate" panose="02000503020000020004" pitchFamily="2" charset="0"/>
                <a:cs typeface="Arial" charset="0"/>
              </a:rPr>
              <a:t>GREEN</a:t>
            </a:r>
            <a:endParaRPr lang="en-US" sz="1600" b="1" dirty="0">
              <a:solidFill>
                <a:schemeClr val="tx2"/>
              </a:solidFill>
              <a:latin typeface="EYInterstate" panose="02000503020000020004" pitchFamily="2" charset="0"/>
              <a:cs typeface="Arial" charset="0"/>
            </a:endParaRPr>
          </a:p>
        </p:txBody>
      </p:sp>
      <p:sp>
        <p:nvSpPr>
          <p:cNvPr id="45" name="AutoShape 12"/>
          <p:cNvSpPr>
            <a:spLocks noChangeArrowheads="1"/>
          </p:cNvSpPr>
          <p:nvPr/>
        </p:nvSpPr>
        <p:spPr bwMode="auto">
          <a:xfrm>
            <a:off x="579955" y="5431769"/>
            <a:ext cx="11448000" cy="818254"/>
          </a:xfrm>
          <a:prstGeom prst="rightArrow">
            <a:avLst>
              <a:gd name="adj1" fmla="val 45111"/>
              <a:gd name="adj2" fmla="val 65914"/>
            </a:avLst>
          </a:prstGeom>
          <a:ln>
            <a:noFill/>
            <a:headEnd/>
            <a:tailEnd/>
          </a:ln>
        </p:spPr>
        <p:style>
          <a:lnRef idx="2">
            <a:schemeClr val="accent4">
              <a:shade val="50000"/>
            </a:schemeClr>
          </a:lnRef>
          <a:fillRef idx="1">
            <a:schemeClr val="accent4"/>
          </a:fillRef>
          <a:effectRef idx="0">
            <a:schemeClr val="accent4"/>
          </a:effectRef>
          <a:fontRef idx="minor">
            <a:schemeClr val="lt1"/>
          </a:fontRef>
        </p:style>
        <p:txBody>
          <a:bodyPr wrap="square" lIns="0" tIns="62313" rIns="0" bIns="62313" anchor="ctr">
            <a:spAutoFit/>
          </a:bodyPr>
          <a:lstStyle/>
          <a:p>
            <a:pPr algn="ctr" defTabSz="1217556" eaLnBrk="0" fontAlgn="base" hangingPunct="0">
              <a:spcBef>
                <a:spcPct val="0"/>
              </a:spcBef>
              <a:spcAft>
                <a:spcPct val="0"/>
              </a:spcAft>
              <a:defRPr/>
            </a:pPr>
            <a:r>
              <a:rPr lang="it-IT" sz="1600" b="1" dirty="0" smtClean="0">
                <a:solidFill>
                  <a:schemeClr val="tx1">
                    <a:lumMod val="75000"/>
                    <a:lumOff val="25000"/>
                  </a:schemeClr>
                </a:solidFill>
                <a:latin typeface="EYInterstate" panose="02000503020000020004" pitchFamily="2" charset="0"/>
                <a:cs typeface="Arial" charset="0"/>
              </a:rPr>
              <a:t>SMART CITY INDEX DIGITAL</a:t>
            </a:r>
            <a:endParaRPr lang="en-US" sz="1600" b="1" dirty="0">
              <a:solidFill>
                <a:schemeClr val="tx1">
                  <a:lumMod val="75000"/>
                  <a:lumOff val="25000"/>
                </a:schemeClr>
              </a:solidFill>
              <a:latin typeface="EYInterstate" panose="02000503020000020004" pitchFamily="2" charset="0"/>
              <a:cs typeface="Arial" charset="0"/>
            </a:endParaRPr>
          </a:p>
        </p:txBody>
      </p:sp>
      <p:cxnSp>
        <p:nvCxnSpPr>
          <p:cNvPr id="46" name="Connettore 1 45"/>
          <p:cNvCxnSpPr/>
          <p:nvPr/>
        </p:nvCxnSpPr>
        <p:spPr>
          <a:xfrm>
            <a:off x="579790" y="4056573"/>
            <a:ext cx="11045750" cy="0"/>
          </a:xfrm>
          <a:prstGeom prst="line">
            <a:avLst/>
          </a:prstGeom>
          <a:ln>
            <a:solidFill>
              <a:srgbClr val="F04C3E"/>
            </a:solidFill>
          </a:ln>
        </p:spPr>
        <p:style>
          <a:lnRef idx="1">
            <a:schemeClr val="accent1"/>
          </a:lnRef>
          <a:fillRef idx="0">
            <a:schemeClr val="accent1"/>
          </a:fillRef>
          <a:effectRef idx="0">
            <a:schemeClr val="accent1"/>
          </a:effectRef>
          <a:fontRef idx="minor">
            <a:schemeClr val="tx1"/>
          </a:fontRef>
        </p:style>
      </p:cxnSp>
      <p:sp>
        <p:nvSpPr>
          <p:cNvPr id="51" name="Text Box 13"/>
          <p:cNvSpPr txBox="1">
            <a:spLocks noChangeArrowheads="1"/>
          </p:cNvSpPr>
          <p:nvPr/>
        </p:nvSpPr>
        <p:spPr bwMode="auto">
          <a:xfrm>
            <a:off x="486831" y="6020961"/>
            <a:ext cx="1816400" cy="230449"/>
          </a:xfrm>
          <a:prstGeom prst="rect">
            <a:avLst/>
          </a:prstGeom>
          <a:noFill/>
          <a:ln w="9525" algn="ctr">
            <a:noFill/>
            <a:miter lim="800000"/>
            <a:headEnd/>
            <a:tailEnd/>
          </a:ln>
        </p:spPr>
        <p:txBody>
          <a:bodyPr wrap="none" lIns="121541" tIns="60770" rIns="121541" bIns="60770">
            <a:spAutoFit/>
          </a:bodyPr>
          <a:lstStyle>
            <a:defPPr>
              <a:defRPr lang="en-US"/>
            </a:defPPr>
            <a:lvl1pPr marL="455839" indent="-455839" algn="ctr" defTabSz="1215732" fontAlgn="base">
              <a:spcBef>
                <a:spcPct val="0"/>
              </a:spcBef>
              <a:spcAft>
                <a:spcPct val="0"/>
              </a:spcAft>
              <a:defRPr sz="700" i="1">
                <a:solidFill>
                  <a:prstClr val="black"/>
                </a:solidFill>
                <a:latin typeface="EYInterstate Light" panose="02000506000000020004" pitchFamily="2" charset="0"/>
                <a:cs typeface="Arial" charset="0"/>
              </a:defRPr>
            </a:lvl1pPr>
          </a:lstStyle>
          <a:p>
            <a:r>
              <a:rPr lang="it-IT" dirty="0"/>
              <a:t>Fonte: Smart City Index Between 2014</a:t>
            </a:r>
          </a:p>
        </p:txBody>
      </p:sp>
      <p:sp>
        <p:nvSpPr>
          <p:cNvPr id="18" name="Ovale 17"/>
          <p:cNvSpPr/>
          <p:nvPr/>
        </p:nvSpPr>
        <p:spPr>
          <a:xfrm rot="5400000">
            <a:off x="6098380" y="2491295"/>
            <a:ext cx="279594" cy="542961"/>
          </a:xfrm>
          <a:prstGeom prst="ellipse">
            <a:avLst/>
          </a:prstGeom>
          <a:noFill/>
          <a:ln>
            <a:solidFill>
              <a:srgbClr val="91278F"/>
            </a:solidFill>
          </a:ln>
        </p:spPr>
        <p:style>
          <a:lnRef idx="2">
            <a:schemeClr val="accent1">
              <a:shade val="50000"/>
            </a:schemeClr>
          </a:lnRef>
          <a:fillRef idx="1">
            <a:schemeClr val="accent1"/>
          </a:fillRef>
          <a:effectRef idx="0">
            <a:schemeClr val="accent1"/>
          </a:effectRef>
          <a:fontRef idx="minor">
            <a:schemeClr val="lt1"/>
          </a:fontRef>
        </p:style>
        <p:txBody>
          <a:bodyPr lIns="121924" tIns="60961" rIns="121924" bIns="60961" rtlCol="0" anchor="ctr"/>
          <a:lstStyle/>
          <a:p>
            <a:pPr algn="ctr" defTabSz="1219382" fontAlgn="base">
              <a:spcBef>
                <a:spcPct val="0"/>
              </a:spcBef>
              <a:spcAft>
                <a:spcPct val="0"/>
              </a:spcAft>
            </a:pPr>
            <a:endParaRPr lang="it-IT" sz="2100">
              <a:solidFill>
                <a:prstClr val="white"/>
              </a:solidFill>
              <a:latin typeface="EYInterstate" panose="02000503020000020004" pitchFamily="2" charset="0"/>
            </a:endParaRPr>
          </a:p>
        </p:txBody>
      </p:sp>
      <p:sp>
        <p:nvSpPr>
          <p:cNvPr id="19" name="TextBox 19"/>
          <p:cNvSpPr txBox="1"/>
          <p:nvPr/>
        </p:nvSpPr>
        <p:spPr>
          <a:xfrm>
            <a:off x="2250810" y="2422733"/>
            <a:ext cx="1131158" cy="272382"/>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it-IT" sz="1800" b="1" i="1" dirty="0" smtClean="0">
                <a:solidFill>
                  <a:srgbClr val="91278F"/>
                </a:solidFill>
                <a:latin typeface="EYInterstate" panose="02000503020000020004" pitchFamily="2" charset="0"/>
              </a:rPr>
              <a:t>PUGLIA</a:t>
            </a:r>
          </a:p>
        </p:txBody>
      </p:sp>
      <p:sp>
        <p:nvSpPr>
          <p:cNvPr id="20" name="Freccia curva 19"/>
          <p:cNvSpPr/>
          <p:nvPr/>
        </p:nvSpPr>
        <p:spPr>
          <a:xfrm>
            <a:off x="2756547" y="2158967"/>
            <a:ext cx="4501503" cy="3509288"/>
          </a:xfrm>
          <a:prstGeom prst="bentArrow">
            <a:avLst>
              <a:gd name="adj1" fmla="val 32607"/>
              <a:gd name="adj2" fmla="val 24535"/>
              <a:gd name="adj3" fmla="val 27996"/>
              <a:gd name="adj4" fmla="val 43750"/>
            </a:avLst>
          </a:prstGeom>
          <a:noFill/>
          <a:ln w="38100">
            <a:solidFill>
              <a:srgbClr val="912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1" name="Ovale 20"/>
          <p:cNvSpPr/>
          <p:nvPr/>
        </p:nvSpPr>
        <p:spPr>
          <a:xfrm rot="5400000">
            <a:off x="4307663" y="2643696"/>
            <a:ext cx="279594" cy="542961"/>
          </a:xfrm>
          <a:prstGeom prst="ellipse">
            <a:avLst/>
          </a:prstGeom>
          <a:noFill/>
          <a:ln>
            <a:solidFill>
              <a:srgbClr val="91278F"/>
            </a:solidFill>
          </a:ln>
        </p:spPr>
        <p:style>
          <a:lnRef idx="2">
            <a:schemeClr val="accent1">
              <a:shade val="50000"/>
            </a:schemeClr>
          </a:lnRef>
          <a:fillRef idx="1">
            <a:schemeClr val="accent1"/>
          </a:fillRef>
          <a:effectRef idx="0">
            <a:schemeClr val="accent1"/>
          </a:effectRef>
          <a:fontRef idx="minor">
            <a:schemeClr val="lt1"/>
          </a:fontRef>
        </p:style>
        <p:txBody>
          <a:bodyPr lIns="121924" tIns="60961" rIns="121924" bIns="60961" rtlCol="0" anchor="ctr"/>
          <a:lstStyle/>
          <a:p>
            <a:pPr algn="ctr" defTabSz="1219382" fontAlgn="base">
              <a:spcBef>
                <a:spcPct val="0"/>
              </a:spcBef>
              <a:spcAft>
                <a:spcPct val="0"/>
              </a:spcAft>
            </a:pPr>
            <a:endParaRPr lang="it-IT" sz="2100">
              <a:solidFill>
                <a:prstClr val="white"/>
              </a:solidFill>
              <a:latin typeface="EYInterstate" panose="02000503020000020004" pitchFamily="2" charset="0"/>
            </a:endParaRPr>
          </a:p>
        </p:txBody>
      </p:sp>
      <p:sp>
        <p:nvSpPr>
          <p:cNvPr id="22" name="Ovale 21"/>
          <p:cNvSpPr/>
          <p:nvPr/>
        </p:nvSpPr>
        <p:spPr>
          <a:xfrm rot="5400000">
            <a:off x="2997002" y="3283712"/>
            <a:ext cx="279594" cy="542961"/>
          </a:xfrm>
          <a:prstGeom prst="ellipse">
            <a:avLst/>
          </a:prstGeom>
          <a:noFill/>
          <a:ln>
            <a:solidFill>
              <a:srgbClr val="91278F"/>
            </a:solidFill>
          </a:ln>
        </p:spPr>
        <p:style>
          <a:lnRef idx="2">
            <a:schemeClr val="accent1">
              <a:shade val="50000"/>
            </a:schemeClr>
          </a:lnRef>
          <a:fillRef idx="1">
            <a:schemeClr val="accent1"/>
          </a:fillRef>
          <a:effectRef idx="0">
            <a:schemeClr val="accent1"/>
          </a:effectRef>
          <a:fontRef idx="minor">
            <a:schemeClr val="lt1"/>
          </a:fontRef>
        </p:style>
        <p:txBody>
          <a:bodyPr lIns="121924" tIns="60961" rIns="121924" bIns="60961" rtlCol="0" anchor="ctr"/>
          <a:lstStyle/>
          <a:p>
            <a:pPr algn="ctr" defTabSz="1219382" fontAlgn="base">
              <a:spcBef>
                <a:spcPct val="0"/>
              </a:spcBef>
              <a:spcAft>
                <a:spcPct val="0"/>
              </a:spcAft>
            </a:pPr>
            <a:endParaRPr lang="it-IT" sz="2100">
              <a:solidFill>
                <a:prstClr val="white"/>
              </a:solidFill>
              <a:latin typeface="EYInterstate" panose="02000503020000020004" pitchFamily="2" charset="0"/>
            </a:endParaRPr>
          </a:p>
        </p:txBody>
      </p:sp>
      <p:sp>
        <p:nvSpPr>
          <p:cNvPr id="23" name="Ovale 22"/>
          <p:cNvSpPr/>
          <p:nvPr/>
        </p:nvSpPr>
        <p:spPr>
          <a:xfrm rot="5400000">
            <a:off x="3481143" y="3677607"/>
            <a:ext cx="279594" cy="542961"/>
          </a:xfrm>
          <a:prstGeom prst="ellipse">
            <a:avLst/>
          </a:prstGeom>
          <a:noFill/>
          <a:ln>
            <a:solidFill>
              <a:srgbClr val="91278F"/>
            </a:solidFill>
          </a:ln>
        </p:spPr>
        <p:style>
          <a:lnRef idx="2">
            <a:schemeClr val="accent1">
              <a:shade val="50000"/>
            </a:schemeClr>
          </a:lnRef>
          <a:fillRef idx="1">
            <a:schemeClr val="accent1"/>
          </a:fillRef>
          <a:effectRef idx="0">
            <a:schemeClr val="accent1"/>
          </a:effectRef>
          <a:fontRef idx="minor">
            <a:schemeClr val="lt1"/>
          </a:fontRef>
        </p:style>
        <p:txBody>
          <a:bodyPr lIns="121924" tIns="60961" rIns="121924" bIns="60961" rtlCol="0" anchor="ctr"/>
          <a:lstStyle/>
          <a:p>
            <a:pPr algn="ctr" defTabSz="1219382" fontAlgn="base">
              <a:spcBef>
                <a:spcPct val="0"/>
              </a:spcBef>
              <a:spcAft>
                <a:spcPct val="0"/>
              </a:spcAft>
            </a:pPr>
            <a:endParaRPr lang="it-IT" sz="2100">
              <a:solidFill>
                <a:prstClr val="white"/>
              </a:solidFill>
              <a:latin typeface="EYInterstate" panose="02000503020000020004" pitchFamily="2" charset="0"/>
            </a:endParaRPr>
          </a:p>
        </p:txBody>
      </p:sp>
      <p:sp>
        <p:nvSpPr>
          <p:cNvPr id="24" name="Ovale 23"/>
          <p:cNvSpPr/>
          <p:nvPr/>
        </p:nvSpPr>
        <p:spPr>
          <a:xfrm rot="5400000">
            <a:off x="2873177" y="4386943"/>
            <a:ext cx="279594" cy="412952"/>
          </a:xfrm>
          <a:prstGeom prst="ellipse">
            <a:avLst/>
          </a:prstGeom>
          <a:noFill/>
          <a:ln>
            <a:solidFill>
              <a:srgbClr val="91278F"/>
            </a:solidFill>
          </a:ln>
        </p:spPr>
        <p:style>
          <a:lnRef idx="2">
            <a:schemeClr val="accent1">
              <a:shade val="50000"/>
            </a:schemeClr>
          </a:lnRef>
          <a:fillRef idx="1">
            <a:schemeClr val="accent1"/>
          </a:fillRef>
          <a:effectRef idx="0">
            <a:schemeClr val="accent1"/>
          </a:effectRef>
          <a:fontRef idx="minor">
            <a:schemeClr val="lt1"/>
          </a:fontRef>
        </p:style>
        <p:txBody>
          <a:bodyPr lIns="121924" tIns="60961" rIns="121924" bIns="60961" rtlCol="0" anchor="ctr"/>
          <a:lstStyle/>
          <a:p>
            <a:pPr algn="ctr" defTabSz="1219382" fontAlgn="base">
              <a:spcBef>
                <a:spcPct val="0"/>
              </a:spcBef>
              <a:spcAft>
                <a:spcPct val="0"/>
              </a:spcAft>
            </a:pPr>
            <a:endParaRPr lang="it-IT" sz="2100">
              <a:solidFill>
                <a:prstClr val="white"/>
              </a:solidFill>
              <a:latin typeface="EYInterstate" panose="02000503020000020004" pitchFamily="2" charset="0"/>
            </a:endParaRPr>
          </a:p>
        </p:txBody>
      </p:sp>
      <p:sp>
        <p:nvSpPr>
          <p:cNvPr id="25" name="Ovale 24"/>
          <p:cNvSpPr/>
          <p:nvPr/>
        </p:nvSpPr>
        <p:spPr>
          <a:xfrm rot="5400000">
            <a:off x="4394158" y="3709991"/>
            <a:ext cx="279594" cy="542961"/>
          </a:xfrm>
          <a:prstGeom prst="ellipse">
            <a:avLst/>
          </a:prstGeom>
          <a:noFill/>
          <a:ln>
            <a:solidFill>
              <a:srgbClr val="91278F"/>
            </a:solidFill>
          </a:ln>
        </p:spPr>
        <p:style>
          <a:lnRef idx="2">
            <a:schemeClr val="accent1">
              <a:shade val="50000"/>
            </a:schemeClr>
          </a:lnRef>
          <a:fillRef idx="1">
            <a:schemeClr val="accent1"/>
          </a:fillRef>
          <a:effectRef idx="0">
            <a:schemeClr val="accent1"/>
          </a:effectRef>
          <a:fontRef idx="minor">
            <a:schemeClr val="lt1"/>
          </a:fontRef>
        </p:style>
        <p:txBody>
          <a:bodyPr lIns="121924" tIns="60961" rIns="121924" bIns="60961" rtlCol="0" anchor="ctr"/>
          <a:lstStyle/>
          <a:p>
            <a:pPr algn="ctr" defTabSz="1219382" fontAlgn="base">
              <a:spcBef>
                <a:spcPct val="0"/>
              </a:spcBef>
              <a:spcAft>
                <a:spcPct val="0"/>
              </a:spcAft>
            </a:pPr>
            <a:endParaRPr lang="it-IT" sz="2100">
              <a:solidFill>
                <a:prstClr val="white"/>
              </a:solidFill>
              <a:latin typeface="EYInterstate" panose="02000503020000020004" pitchFamily="2" charset="0"/>
            </a:endParaRPr>
          </a:p>
        </p:txBody>
      </p:sp>
      <p:sp>
        <p:nvSpPr>
          <p:cNvPr id="26" name="Ovale 25"/>
          <p:cNvSpPr/>
          <p:nvPr/>
        </p:nvSpPr>
        <p:spPr>
          <a:xfrm rot="5400000">
            <a:off x="3545688" y="4243788"/>
            <a:ext cx="293200" cy="685659"/>
          </a:xfrm>
          <a:prstGeom prst="ellipse">
            <a:avLst/>
          </a:prstGeom>
          <a:noFill/>
          <a:ln>
            <a:solidFill>
              <a:srgbClr val="91278F"/>
            </a:solidFill>
          </a:ln>
        </p:spPr>
        <p:style>
          <a:lnRef idx="2">
            <a:schemeClr val="accent1">
              <a:shade val="50000"/>
            </a:schemeClr>
          </a:lnRef>
          <a:fillRef idx="1">
            <a:schemeClr val="accent1"/>
          </a:fillRef>
          <a:effectRef idx="0">
            <a:schemeClr val="accent1"/>
          </a:effectRef>
          <a:fontRef idx="minor">
            <a:schemeClr val="lt1"/>
          </a:fontRef>
        </p:style>
        <p:txBody>
          <a:bodyPr lIns="121924" tIns="60961" rIns="121924" bIns="60961" rtlCol="0" anchor="ctr"/>
          <a:lstStyle/>
          <a:p>
            <a:pPr algn="ctr" defTabSz="1219382" fontAlgn="base">
              <a:spcBef>
                <a:spcPct val="0"/>
              </a:spcBef>
              <a:spcAft>
                <a:spcPct val="0"/>
              </a:spcAft>
            </a:pPr>
            <a:endParaRPr lang="it-IT" sz="2100">
              <a:solidFill>
                <a:prstClr val="white"/>
              </a:solidFill>
              <a:latin typeface="EYInterstate" panose="02000503020000020004" pitchFamily="2" charset="0"/>
            </a:endParaRPr>
          </a:p>
        </p:txBody>
      </p:sp>
    </p:spTree>
    <p:extLst>
      <p:ext uri="{BB962C8B-B14F-4D97-AF65-F5344CB8AC3E}">
        <p14:creationId xmlns:p14="http://schemas.microsoft.com/office/powerpoint/2010/main" val="188461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Lk8Gyn4mMkmpPhD7JCWW8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DmbYIWLbB0WkZldcrRXEZ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Lk8Gyn4mMkmpPhD7JCWW8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DmbYIWLbB0WkZldcrRXEZ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Lk8Gyn4mMkmpPhD7JCWW8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XvjB14TfFEWqcGyvD7Eb8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DmbYIWLbB0WkZldcrRXEZ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3c0bsXEMfEucBM5D8R7he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jqY2bNjEIEq9v84r7Rmfo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DmbYIWLbB0WkZldcrRXEZ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Lk8Gyn4mMkmpPhD7JCWW8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DmbYIWLbB0WkZldcrRXEZ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Lk8Gyn4mMkmpPhD7JCWW8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Lk8Gyn4mMkmpPhD7JCWW8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XvjB14TfFEWqcGyvD7Eb8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3c0bsXEMfEucBM5D8R7he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jqY2bNjEIEq9v84r7Rmfo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DmbYIWLbB0WkZldcrRXEZQ"/>
</p:tagLst>
</file>

<file path=ppt/theme/theme1.xml><?xml version="1.0" encoding="utf-8"?>
<a:theme xmlns:a="http://schemas.openxmlformats.org/drawingml/2006/main" name="EY_widescreen_presentation">
  <a:themeElements>
    <a:clrScheme name="Custom 2">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0.xml><?xml version="1.0" encoding="utf-8"?>
<a:theme xmlns:a="http://schemas.openxmlformats.org/drawingml/2006/main" name="3_Struttura + Logo client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600" dirty="0" smtClean="0">
            <a:latin typeface="+mj-lt"/>
          </a:defRPr>
        </a:defPPr>
      </a:lstStyle>
    </a:txDef>
  </a:objectDefaults>
  <a:extraClrSchemeLst/>
</a:theme>
</file>

<file path=ppt/theme/theme11.xml><?xml version="1.0" encoding="utf-8"?>
<a:theme xmlns:a="http://schemas.openxmlformats.org/drawingml/2006/main" name="3_EY_handout">
  <a:themeElements>
    <a:clrScheme name="1_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1_EY_handout">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spcFirstLastPara="0" vert="horz" wrap="square" lIns="113792" tIns="65024" rIns="113792" bIns="65024" numCol="1" spcCol="1270" rtlCol="0" anchor="ctr" anchorCtr="0">
        <a:noAutofit/>
      </a:bodyPr>
      <a:lstStyle>
        <a:defPPr algn="ctr" defTabSz="711200">
          <a:lnSpc>
            <a:spcPct val="90000"/>
          </a:lnSpc>
          <a:spcBef>
            <a:spcPct val="0"/>
          </a:spcBef>
          <a:spcAft>
            <a:spcPct val="35000"/>
          </a:spcAft>
          <a:buNone/>
          <a:defRPr sz="1600" b="1" i="1" kern="1200" dirty="0">
            <a:solidFill>
              <a:schemeClr val="tx1"/>
            </a:solidFill>
            <a:latin typeface="Arial" pitchFamily="34" charset="0"/>
            <a:cs typeface="Arial" pitchFamily="34" charset="0"/>
          </a:defRPr>
        </a:defPPr>
      </a:lstStyle>
      <a:style>
        <a:lnRef idx="0">
          <a:scrgbClr r="0" g="0" b="0"/>
        </a:lnRef>
        <a:fillRef idx="0">
          <a:scrgbClr r="0" g="0" b="0"/>
        </a:fillRef>
        <a:effectRef idx="0">
          <a:scrgbClr r="0" g="0" b="0"/>
        </a:effectRef>
        <a:fontRef idx="minor">
          <a:schemeClr val="lt1"/>
        </a:fontRef>
      </a:style>
    </a:spDef>
    <a:lnDef>
      <a:spPr bwMode="auto">
        <a:noFill/>
        <a:ln w="3175" cap="flat" cmpd="sng" algn="ctr">
          <a:solidFill>
            <a:srgbClr val="000000"/>
          </a:solidFill>
          <a:prstDash val="solid"/>
          <a:round/>
          <a:headEnd type="none" w="med" len="med"/>
          <a:tailEnd type="triangle" w="med" len="med"/>
        </a:ln>
        <a:effectLst/>
      </a:spPr>
      <a:bodyPr/>
      <a:lstStyle/>
    </a:lnDef>
  </a:objectDefaults>
  <a:extraClrSchemeLst>
    <a:extraClrScheme>
      <a:clrScheme name="1_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EY_handout">
  <a:themeElements>
    <a:clrScheme name="1_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1_EY_handout">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spcFirstLastPara="0" vert="horz" wrap="square" lIns="113792" tIns="65024" rIns="113792" bIns="65024" numCol="1" spcCol="1270" rtlCol="0" anchor="ctr" anchorCtr="0">
        <a:noAutofit/>
      </a:bodyPr>
      <a:lstStyle>
        <a:defPPr algn="ctr" defTabSz="711200">
          <a:lnSpc>
            <a:spcPct val="90000"/>
          </a:lnSpc>
          <a:spcBef>
            <a:spcPct val="0"/>
          </a:spcBef>
          <a:spcAft>
            <a:spcPct val="35000"/>
          </a:spcAft>
          <a:buNone/>
          <a:defRPr sz="1600" b="1" i="1" kern="1200" dirty="0">
            <a:solidFill>
              <a:schemeClr val="tx1"/>
            </a:solidFill>
            <a:latin typeface="Arial" pitchFamily="34" charset="0"/>
            <a:cs typeface="Arial" pitchFamily="34" charset="0"/>
          </a:defRPr>
        </a:defPPr>
      </a:lstStyle>
      <a:style>
        <a:lnRef idx="0">
          <a:scrgbClr r="0" g="0" b="0"/>
        </a:lnRef>
        <a:fillRef idx="0">
          <a:scrgbClr r="0" g="0" b="0"/>
        </a:fillRef>
        <a:effectRef idx="0">
          <a:scrgbClr r="0" g="0" b="0"/>
        </a:effectRef>
        <a:fontRef idx="minor">
          <a:schemeClr val="lt1"/>
        </a:fontRef>
      </a:style>
    </a:spDef>
    <a:lnDef>
      <a:spPr bwMode="auto">
        <a:noFill/>
        <a:ln w="3175" cap="flat" cmpd="sng" algn="ctr">
          <a:solidFill>
            <a:srgbClr val="000000"/>
          </a:solidFill>
          <a:prstDash val="solid"/>
          <a:round/>
          <a:headEnd type="none" w="med" len="med"/>
          <a:tailEnd type="triangle" w="med" len="med"/>
        </a:ln>
        <a:effectLst/>
      </a:spPr>
      <a:bodyPr/>
      <a:lstStyle/>
    </a:lnDef>
  </a:objectDefaults>
  <a:extraClrSchemeLst>
    <a:extraClrScheme>
      <a:clrScheme name="1_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Struttura + Logo client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600" dirty="0" smtClean="0">
            <a:latin typeface="+mj-lt"/>
          </a:defRPr>
        </a:defPPr>
      </a:lstStyle>
    </a:txDef>
  </a:objectDefaults>
  <a:extraClrSchemeLst/>
</a:theme>
</file>

<file path=ppt/theme/theme14.xml><?xml version="1.0" encoding="utf-8"?>
<a:theme xmlns:a="http://schemas.openxmlformats.org/drawingml/2006/main" name="2_Struttura semplice">
  <a:themeElements>
    <a:clrScheme name="BETWEEN">
      <a:dk1>
        <a:sysClr val="windowText" lastClr="000000"/>
      </a:dk1>
      <a:lt1>
        <a:sysClr val="window" lastClr="FFFFFF"/>
      </a:lt1>
      <a:dk2>
        <a:srgbClr val="0071B8"/>
      </a:dk2>
      <a:lt2>
        <a:srgbClr val="D1D8DB"/>
      </a:lt2>
      <a:accent1>
        <a:srgbClr val="31816C"/>
      </a:accent1>
      <a:accent2>
        <a:srgbClr val="0D5C96"/>
      </a:accent2>
      <a:accent3>
        <a:srgbClr val="E27265"/>
      </a:accent3>
      <a:accent4>
        <a:srgbClr val="A83F4D"/>
      </a:accent4>
      <a:accent5>
        <a:srgbClr val="445A61"/>
      </a:accent5>
      <a:accent6>
        <a:srgbClr val="3B3C3A"/>
      </a:accent6>
      <a:hlink>
        <a:srgbClr val="45719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square" anchor="b">
        <a:spAutoFit/>
      </a:bodyPr>
      <a:lstStyle>
        <a:defPPr eaLnBrk="1" hangingPunct="1">
          <a:lnSpc>
            <a:spcPct val="70000"/>
          </a:lnSpc>
          <a:defRPr sz="4000" b="1" dirty="0" smtClean="0">
            <a:solidFill>
              <a:srgbClr val="0D5C96"/>
            </a:solidFill>
          </a:defRPr>
        </a:defPPr>
      </a:lstStyle>
    </a:txDef>
  </a:objectDefaults>
  <a:extraClrSchemeLst/>
</a:theme>
</file>

<file path=ppt/theme/theme15.xml><?xml version="1.0" encoding="utf-8"?>
<a:theme xmlns:a="http://schemas.openxmlformats.org/drawingml/2006/main" name="5_Struttura + Logo client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600" dirty="0" smtClean="0">
            <a:latin typeface="+mj-lt"/>
          </a:defRPr>
        </a:defPPr>
      </a:lstStyle>
    </a:txDef>
  </a:objectDefaults>
  <a:extraClrSchemeLst/>
</a:theme>
</file>

<file path=ppt/theme/theme16.xml><?xml version="1.0" encoding="utf-8"?>
<a:theme xmlns:a="http://schemas.openxmlformats.org/drawingml/2006/main" name="6_Struttura + Logo client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600" dirty="0" smtClean="0">
            <a:latin typeface="+mj-lt"/>
          </a:defRPr>
        </a:defPPr>
      </a:lstStyle>
    </a:txDef>
  </a:objectDefaults>
  <a:extraClrSchemeLst/>
</a:theme>
</file>

<file path=ppt/theme/theme17.xml><?xml version="1.0" encoding="utf-8"?>
<a:theme xmlns:a="http://schemas.openxmlformats.org/drawingml/2006/main" name="7_Struttura + Logo client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600" dirty="0" smtClean="0">
            <a:latin typeface="+mj-lt"/>
          </a:defRPr>
        </a:defPPr>
      </a:lstStyle>
    </a:txDef>
  </a:objectDefaults>
  <a:extraClrSchemeLst/>
</a:theme>
</file>

<file path=ppt/theme/theme18.xml><?xml version="1.0" encoding="utf-8"?>
<a:theme xmlns:a="http://schemas.openxmlformats.org/drawingml/2006/main" name="8_Struttura + Logo client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600" dirty="0" smtClean="0">
            <a:latin typeface="+mj-lt"/>
          </a:defRPr>
        </a:defPPr>
      </a:lstStyle>
    </a:txDef>
  </a:objectDefaults>
  <a:extraClrSchemeLst/>
</a:theme>
</file>

<file path=ppt/theme/theme19.xml><?xml version="1.0" encoding="utf-8"?>
<a:theme xmlns:a="http://schemas.openxmlformats.org/drawingml/2006/main" name="9_Struttura + Logo client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600" dirty="0" smtClean="0">
            <a:latin typeface="+mj-lt"/>
          </a:defRPr>
        </a:defPPr>
      </a:lstStyle>
    </a:txDef>
  </a:objectDefaults>
  <a:extraClrSchemeLst/>
</a:theme>
</file>

<file path=ppt/theme/theme2.xml><?xml version="1.0" encoding="utf-8"?>
<a:theme xmlns:a="http://schemas.openxmlformats.org/drawingml/2006/main" name="EY light projection">
  <a:themeElements>
    <a:clrScheme name="Custom 1">
      <a:dk1>
        <a:srgbClr val="000000"/>
      </a:dk1>
      <a:lt1>
        <a:srgbClr val="808080"/>
      </a:lt1>
      <a:dk2>
        <a:srgbClr val="FFFFFF"/>
      </a:dk2>
      <a:lt2>
        <a:srgbClr val="808080"/>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20.xml><?xml version="1.0" encoding="utf-8"?>
<a:theme xmlns:a="http://schemas.openxmlformats.org/drawingml/2006/main" name="10_Struttura + Logo client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600" dirty="0" smtClean="0">
            <a:latin typeface="+mj-lt"/>
          </a:defRPr>
        </a:defPPr>
      </a:lstStyle>
    </a:txDef>
  </a:objectDefaults>
  <a:extraClrSchemeLst/>
</a:theme>
</file>

<file path=ppt/theme/theme21.xml><?xml version="1.0" encoding="utf-8"?>
<a:theme xmlns:a="http://schemas.openxmlformats.org/drawingml/2006/main" name="3_Struttura semplice">
  <a:themeElements>
    <a:clrScheme name="BETWEEN">
      <a:dk1>
        <a:sysClr val="windowText" lastClr="000000"/>
      </a:dk1>
      <a:lt1>
        <a:sysClr val="window" lastClr="FFFFFF"/>
      </a:lt1>
      <a:dk2>
        <a:srgbClr val="0071B8"/>
      </a:dk2>
      <a:lt2>
        <a:srgbClr val="D1D8DB"/>
      </a:lt2>
      <a:accent1>
        <a:srgbClr val="31816C"/>
      </a:accent1>
      <a:accent2>
        <a:srgbClr val="0D5C96"/>
      </a:accent2>
      <a:accent3>
        <a:srgbClr val="E27265"/>
      </a:accent3>
      <a:accent4>
        <a:srgbClr val="A83F4D"/>
      </a:accent4>
      <a:accent5>
        <a:srgbClr val="445A61"/>
      </a:accent5>
      <a:accent6>
        <a:srgbClr val="3B3C3A"/>
      </a:accent6>
      <a:hlink>
        <a:srgbClr val="45719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square" anchor="b">
        <a:spAutoFit/>
      </a:bodyPr>
      <a:lstStyle>
        <a:defPPr eaLnBrk="1" hangingPunct="1">
          <a:lnSpc>
            <a:spcPct val="70000"/>
          </a:lnSpc>
          <a:defRPr sz="4000" b="1" dirty="0" smtClean="0">
            <a:solidFill>
              <a:srgbClr val="0D5C96"/>
            </a:solidFill>
          </a:defRPr>
        </a:defPPr>
      </a:lstStyle>
    </a:txDef>
  </a:objectDefaults>
  <a:extraClrSchemeLst/>
</a:theme>
</file>

<file path=ppt/theme/theme22.xml><?xml version="1.0" encoding="utf-8"?>
<a:theme xmlns:a="http://schemas.openxmlformats.org/drawingml/2006/main" name="4_Struttura semplice">
  <a:themeElements>
    <a:clrScheme name="BETWEEN">
      <a:dk1>
        <a:sysClr val="windowText" lastClr="000000"/>
      </a:dk1>
      <a:lt1>
        <a:sysClr val="window" lastClr="FFFFFF"/>
      </a:lt1>
      <a:dk2>
        <a:srgbClr val="0071B8"/>
      </a:dk2>
      <a:lt2>
        <a:srgbClr val="D1D8DB"/>
      </a:lt2>
      <a:accent1>
        <a:srgbClr val="31816C"/>
      </a:accent1>
      <a:accent2>
        <a:srgbClr val="0D5C96"/>
      </a:accent2>
      <a:accent3>
        <a:srgbClr val="E27265"/>
      </a:accent3>
      <a:accent4>
        <a:srgbClr val="A83F4D"/>
      </a:accent4>
      <a:accent5>
        <a:srgbClr val="445A61"/>
      </a:accent5>
      <a:accent6>
        <a:srgbClr val="3B3C3A"/>
      </a:accent6>
      <a:hlink>
        <a:srgbClr val="45719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square" anchor="b">
        <a:spAutoFit/>
      </a:bodyPr>
      <a:lstStyle>
        <a:defPPr eaLnBrk="1" hangingPunct="1">
          <a:lnSpc>
            <a:spcPct val="70000"/>
          </a:lnSpc>
          <a:defRPr sz="4000" b="1" dirty="0" smtClean="0">
            <a:solidFill>
              <a:srgbClr val="0D5C96"/>
            </a:solidFill>
          </a:defRPr>
        </a:defPPr>
      </a:lstStyle>
    </a:txDef>
  </a:objectDefaults>
  <a:extraClrSchemeLst/>
</a:theme>
</file>

<file path=ppt/theme/theme23.xml><?xml version="1.0" encoding="utf-8"?>
<a:theme xmlns:a="http://schemas.openxmlformats.org/drawingml/2006/main" name="5_Struttura semplice">
  <a:themeElements>
    <a:clrScheme name="BETWEEN">
      <a:dk1>
        <a:sysClr val="windowText" lastClr="000000"/>
      </a:dk1>
      <a:lt1>
        <a:sysClr val="window" lastClr="FFFFFF"/>
      </a:lt1>
      <a:dk2>
        <a:srgbClr val="0071B8"/>
      </a:dk2>
      <a:lt2>
        <a:srgbClr val="D1D8DB"/>
      </a:lt2>
      <a:accent1>
        <a:srgbClr val="31816C"/>
      </a:accent1>
      <a:accent2>
        <a:srgbClr val="0D5C96"/>
      </a:accent2>
      <a:accent3>
        <a:srgbClr val="E27265"/>
      </a:accent3>
      <a:accent4>
        <a:srgbClr val="A83F4D"/>
      </a:accent4>
      <a:accent5>
        <a:srgbClr val="445A61"/>
      </a:accent5>
      <a:accent6>
        <a:srgbClr val="3B3C3A"/>
      </a:accent6>
      <a:hlink>
        <a:srgbClr val="45719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square" anchor="b">
        <a:spAutoFit/>
      </a:bodyPr>
      <a:lstStyle>
        <a:defPPr eaLnBrk="1" hangingPunct="1">
          <a:lnSpc>
            <a:spcPct val="70000"/>
          </a:lnSpc>
          <a:defRPr sz="4000" b="1" dirty="0" smtClean="0">
            <a:solidFill>
              <a:srgbClr val="0D5C96"/>
            </a:solidFill>
          </a:defRPr>
        </a:defPPr>
      </a:lstStyle>
    </a:txDef>
  </a:objectDefaults>
  <a:extraClrSchemeLst/>
</a:theme>
</file>

<file path=ppt/theme/theme24.xml><?xml version="1.0" encoding="utf-8"?>
<a:theme xmlns:a="http://schemas.openxmlformats.org/drawingml/2006/main" name="6_Struttura semplice">
  <a:themeElements>
    <a:clrScheme name="BETWEEN">
      <a:dk1>
        <a:sysClr val="windowText" lastClr="000000"/>
      </a:dk1>
      <a:lt1>
        <a:sysClr val="window" lastClr="FFFFFF"/>
      </a:lt1>
      <a:dk2>
        <a:srgbClr val="0071B8"/>
      </a:dk2>
      <a:lt2>
        <a:srgbClr val="D1D8DB"/>
      </a:lt2>
      <a:accent1>
        <a:srgbClr val="31816C"/>
      </a:accent1>
      <a:accent2>
        <a:srgbClr val="0D5C96"/>
      </a:accent2>
      <a:accent3>
        <a:srgbClr val="E27265"/>
      </a:accent3>
      <a:accent4>
        <a:srgbClr val="A83F4D"/>
      </a:accent4>
      <a:accent5>
        <a:srgbClr val="445A61"/>
      </a:accent5>
      <a:accent6>
        <a:srgbClr val="3B3C3A"/>
      </a:accent6>
      <a:hlink>
        <a:srgbClr val="45719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square" anchor="b">
        <a:spAutoFit/>
      </a:bodyPr>
      <a:lstStyle>
        <a:defPPr eaLnBrk="1" hangingPunct="1">
          <a:lnSpc>
            <a:spcPct val="70000"/>
          </a:lnSpc>
          <a:defRPr sz="4000" b="1" dirty="0" smtClean="0">
            <a:solidFill>
              <a:srgbClr val="0D5C96"/>
            </a:solidFill>
          </a:defRPr>
        </a:defPPr>
      </a:lstStyle>
    </a:txDef>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Y dark print">
  <a:themeElements>
    <a:clrScheme name="Custom 2">
      <a:dk1>
        <a:srgbClr val="FFFFFF"/>
      </a:dk1>
      <a:lt1>
        <a:srgbClr val="FFFFFF"/>
      </a:lt1>
      <a:dk2>
        <a:srgbClr val="333333"/>
      </a:dk2>
      <a:lt2>
        <a:srgbClr val="FFE60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4.xml><?xml version="1.0" encoding="utf-8"?>
<a:theme xmlns:a="http://schemas.openxmlformats.org/drawingml/2006/main" name="EY dark projection">
  <a:themeElements>
    <a:clrScheme name="Custom 4">
      <a:dk1>
        <a:srgbClr val="FFFFFF"/>
      </a:dk1>
      <a:lt1>
        <a:srgbClr val="FFFFFF"/>
      </a:lt1>
      <a:dk2>
        <a:srgbClr val="333333"/>
      </a:dk2>
      <a:lt2>
        <a:srgbClr val="FFD200"/>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5.xml><?xml version="1.0" encoding="utf-8"?>
<a:theme xmlns:a="http://schemas.openxmlformats.org/drawingml/2006/main" name="Struttura + Logo client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600" dirty="0" smtClean="0">
            <a:latin typeface="+mj-lt"/>
          </a:defRPr>
        </a:defPPr>
      </a:lstStyle>
    </a:txDef>
  </a:objectDefaults>
  <a:extraClrSchemeLst/>
</a:theme>
</file>

<file path=ppt/theme/theme6.xml><?xml version="1.0" encoding="utf-8"?>
<a:theme xmlns:a="http://schemas.openxmlformats.org/drawingml/2006/main" name="Struttura semplice">
  <a:themeElements>
    <a:clrScheme name="BETWEEN">
      <a:dk1>
        <a:sysClr val="windowText" lastClr="000000"/>
      </a:dk1>
      <a:lt1>
        <a:sysClr val="window" lastClr="FFFFFF"/>
      </a:lt1>
      <a:dk2>
        <a:srgbClr val="0071B8"/>
      </a:dk2>
      <a:lt2>
        <a:srgbClr val="D1D8DB"/>
      </a:lt2>
      <a:accent1>
        <a:srgbClr val="31816C"/>
      </a:accent1>
      <a:accent2>
        <a:srgbClr val="0D5C96"/>
      </a:accent2>
      <a:accent3>
        <a:srgbClr val="E27265"/>
      </a:accent3>
      <a:accent4>
        <a:srgbClr val="A83F4D"/>
      </a:accent4>
      <a:accent5>
        <a:srgbClr val="445A61"/>
      </a:accent5>
      <a:accent6>
        <a:srgbClr val="3B3C3A"/>
      </a:accent6>
      <a:hlink>
        <a:srgbClr val="45719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square" anchor="b">
        <a:spAutoFit/>
      </a:bodyPr>
      <a:lstStyle>
        <a:defPPr eaLnBrk="1" hangingPunct="1">
          <a:lnSpc>
            <a:spcPct val="70000"/>
          </a:lnSpc>
          <a:defRPr sz="4000" b="1" dirty="0" smtClean="0">
            <a:solidFill>
              <a:srgbClr val="0D5C96"/>
            </a:solidFill>
          </a:defRPr>
        </a:defPPr>
      </a:lstStyle>
    </a:txDef>
  </a:objectDefaults>
  <a:extraClrSchemeLst/>
</a:theme>
</file>

<file path=ppt/theme/theme7.xml><?xml version="1.0" encoding="utf-8"?>
<a:theme xmlns:a="http://schemas.openxmlformats.org/drawingml/2006/main" name="1_Struttura semplice">
  <a:themeElements>
    <a:clrScheme name="BETWEEN">
      <a:dk1>
        <a:sysClr val="windowText" lastClr="000000"/>
      </a:dk1>
      <a:lt1>
        <a:sysClr val="window" lastClr="FFFFFF"/>
      </a:lt1>
      <a:dk2>
        <a:srgbClr val="0071B8"/>
      </a:dk2>
      <a:lt2>
        <a:srgbClr val="D1D8DB"/>
      </a:lt2>
      <a:accent1>
        <a:srgbClr val="31816C"/>
      </a:accent1>
      <a:accent2>
        <a:srgbClr val="0D5C96"/>
      </a:accent2>
      <a:accent3>
        <a:srgbClr val="E27265"/>
      </a:accent3>
      <a:accent4>
        <a:srgbClr val="A83F4D"/>
      </a:accent4>
      <a:accent5>
        <a:srgbClr val="445A61"/>
      </a:accent5>
      <a:accent6>
        <a:srgbClr val="3B3C3A"/>
      </a:accent6>
      <a:hlink>
        <a:srgbClr val="45719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square" anchor="b">
        <a:spAutoFit/>
      </a:bodyPr>
      <a:lstStyle>
        <a:defPPr eaLnBrk="1" hangingPunct="1">
          <a:lnSpc>
            <a:spcPct val="70000"/>
          </a:lnSpc>
          <a:defRPr sz="4000" b="1" dirty="0" smtClean="0">
            <a:solidFill>
              <a:srgbClr val="0D5C96"/>
            </a:solidFill>
          </a:defRPr>
        </a:defPPr>
      </a:lstStyle>
    </a:txDef>
  </a:objectDefaults>
  <a:extraClrSchemeLst/>
</a:theme>
</file>

<file path=ppt/theme/theme8.xml><?xml version="1.0" encoding="utf-8"?>
<a:theme xmlns:a="http://schemas.openxmlformats.org/drawingml/2006/main" name="1_Struttura + Logo client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600" dirty="0" smtClean="0">
            <a:latin typeface="+mj-lt"/>
          </a:defRPr>
        </a:defPPr>
      </a:lstStyle>
    </a:txDef>
  </a:objectDefaults>
  <a:extraClrSchemeLst/>
</a:theme>
</file>

<file path=ppt/theme/theme9.xml><?xml version="1.0" encoding="utf-8"?>
<a:theme xmlns:a="http://schemas.openxmlformats.org/drawingml/2006/main" name="2_Struttura + Logo client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600" dirty="0" smtClean="0">
            <a:latin typeface="+mj-lt"/>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2804</TotalTime>
  <Words>1067</Words>
  <Application>Microsoft Office PowerPoint</Application>
  <PresentationFormat>Custom</PresentationFormat>
  <Paragraphs>393</Paragraphs>
  <Slides>20</Slides>
  <Notes>2</Notes>
  <HiddenSlides>0</HiddenSlides>
  <MMClips>0</MMClips>
  <ScaleCrop>false</ScaleCrop>
  <HeadingPairs>
    <vt:vector size="6" baseType="variant">
      <vt:variant>
        <vt:lpstr>Theme</vt:lpstr>
      </vt:variant>
      <vt:variant>
        <vt:i4>24</vt:i4>
      </vt:variant>
      <vt:variant>
        <vt:lpstr>Embedded OLE Servers</vt:lpstr>
      </vt:variant>
      <vt:variant>
        <vt:i4>1</vt:i4>
      </vt:variant>
      <vt:variant>
        <vt:lpstr>Slide Titles</vt:lpstr>
      </vt:variant>
      <vt:variant>
        <vt:i4>20</vt:i4>
      </vt:variant>
    </vt:vector>
  </HeadingPairs>
  <TitlesOfParts>
    <vt:vector size="45" baseType="lpstr">
      <vt:lpstr>EY_widescreen_presentation</vt:lpstr>
      <vt:lpstr>EY light projection</vt:lpstr>
      <vt:lpstr>EY dark print</vt:lpstr>
      <vt:lpstr>EY dark projection</vt:lpstr>
      <vt:lpstr>Struttura + Logo cliente</vt:lpstr>
      <vt:lpstr>Struttura semplice</vt:lpstr>
      <vt:lpstr>1_Struttura semplice</vt:lpstr>
      <vt:lpstr>1_Struttura + Logo cliente</vt:lpstr>
      <vt:lpstr>2_Struttura + Logo cliente</vt:lpstr>
      <vt:lpstr>3_Struttura + Logo cliente</vt:lpstr>
      <vt:lpstr>3_EY_handout</vt:lpstr>
      <vt:lpstr>4_EY_handout</vt:lpstr>
      <vt:lpstr>4_Struttura + Logo cliente</vt:lpstr>
      <vt:lpstr>2_Struttura semplice</vt:lpstr>
      <vt:lpstr>5_Struttura + Logo cliente</vt:lpstr>
      <vt:lpstr>6_Struttura + Logo cliente</vt:lpstr>
      <vt:lpstr>7_Struttura + Logo cliente</vt:lpstr>
      <vt:lpstr>8_Struttura + Logo cliente</vt:lpstr>
      <vt:lpstr>9_Struttura + Logo cliente</vt:lpstr>
      <vt:lpstr>10_Struttura + Logo cliente</vt:lpstr>
      <vt:lpstr>3_Struttura semplice</vt:lpstr>
      <vt:lpstr>4_Struttura semplice</vt:lpstr>
      <vt:lpstr>5_Struttura semplice</vt:lpstr>
      <vt:lpstr>6_Struttura semplice</vt:lpstr>
      <vt:lpstr>think-cell Slide</vt:lpstr>
      <vt:lpstr>I dati nazionali sull’agenda digitale: lo Smart City Index</vt:lpstr>
      <vt:lpstr>Lo Smart City Index</vt:lpstr>
      <vt:lpstr>Smart City Index 2014: le aree tematiche</vt:lpstr>
      <vt:lpstr>Il migliore BigData nazionale sulla digitalizzazione delle città</vt:lpstr>
      <vt:lpstr>Tante Smart Cities, una Smart Region</vt:lpstr>
      <vt:lpstr>Smart City Index 2014: i dati territoriali</vt:lpstr>
      <vt:lpstr>Smart City e qualità della vita – lettura regionale</vt:lpstr>
      <vt:lpstr>Smart City Index «digital» e «green» - lettura regionale</vt:lpstr>
      <vt:lpstr>Smart City Index «digital» e «green» – lettura regionale</vt:lpstr>
      <vt:lpstr>Smart City Index «digital» e «green» – lettura regionale</vt:lpstr>
      <vt:lpstr>La Smart City come un’architettura a livelli</vt:lpstr>
      <vt:lpstr>La struttura della Smart Region</vt:lpstr>
      <vt:lpstr>Livello 1: le infrastrutture   </vt:lpstr>
      <vt:lpstr>Livello 1: infrastrutture Broadband - La copertura effettiva di rete fissa</vt:lpstr>
      <vt:lpstr>Livello 1: infrastrutture Broadband - La copertura effettiva dei singoli plessi scolastici varia a seconda della zona</vt:lpstr>
      <vt:lpstr>Livello 1: infrastrutture Broadband – Non tutte le scuole hanno bisogno della stessa banda</vt:lpstr>
      <vt:lpstr>Livello 1 - Smart Lighting: una guida agli interventi</vt:lpstr>
      <vt:lpstr>Livello 1 - Lombardia – spesa per lighting nei Comuni</vt:lpstr>
      <vt:lpstr>Livello 1 - Lombardia – Scuole in digital divide</vt:lpstr>
      <vt:lpstr>Livello 1 – Sinergie mirate negli interventi </vt:lpstr>
    </vt:vector>
  </TitlesOfParts>
  <Company>Ernst &amp; Young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(Arial bold 30 point)</dc:title>
  <dc:creator>Fabio Bochicchio</dc:creator>
  <cp:lastModifiedBy>Marco Mena</cp:lastModifiedBy>
  <cp:revision>250</cp:revision>
  <cp:lastPrinted>2015-04-09T14:53:08Z</cp:lastPrinted>
  <dcterms:created xsi:type="dcterms:W3CDTF">2013-03-28T16:02:26Z</dcterms:created>
  <dcterms:modified xsi:type="dcterms:W3CDTF">2015-04-28T07:27:26Z</dcterms:modified>
</cp:coreProperties>
</file>